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20"/>
  </p:notesMasterIdLst>
  <p:sldIdLst>
    <p:sldId id="294" r:id="rId3"/>
    <p:sldId id="338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0" r:id="rId12"/>
    <p:sldId id="258" r:id="rId13"/>
    <p:sldId id="276" r:id="rId14"/>
    <p:sldId id="274" r:id="rId15"/>
    <p:sldId id="310" r:id="rId16"/>
    <p:sldId id="318" r:id="rId17"/>
    <p:sldId id="316" r:id="rId18"/>
    <p:sldId id="339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6600"/>
    <a:srgbClr val="0066FF"/>
    <a:srgbClr val="0033CC"/>
    <a:srgbClr val="003300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9483"/>
  </p:normalViewPr>
  <p:slideViewPr>
    <p:cSldViewPr showGuides="1">
      <p:cViewPr varScale="1">
        <p:scale>
          <a:sx n="63" d="100"/>
          <a:sy n="63" d="100"/>
        </p:scale>
        <p:origin x="804" y="56"/>
      </p:cViewPr>
      <p:guideLst>
        <p:guide orient="horz" pos="2094"/>
        <p:guide pos="37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C1D0C5-47AA-4945-AAA9-CD5678E1E9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829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0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85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910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1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68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863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010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817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6459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36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876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680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1638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119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8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14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788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43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19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0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A4AC18A-225F-464E-9746-B9E83052CE1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279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2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5D73D737-E310-4043-B13D-FC46379C559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slide" Target="slide7.xml"/><Relationship Id="rId5" Type="http://schemas.openxmlformats.org/officeDocument/2006/relationships/image" Target="../media/image17.GIF"/><Relationship Id="rId10" Type="http://schemas.openxmlformats.org/officeDocument/2006/relationships/slide" Target="slide9.xml"/><Relationship Id="rId4" Type="http://schemas.openxmlformats.org/officeDocument/2006/relationships/image" Target="../media/image16.GIF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F47E226-5F85-49ED-A1EC-105CD171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239566-4FC2-438D-93F0-D518CF4E1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07DA7353-F2AB-40DA-9967-7881B6CE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3EB811B8-C124-484A-A536-936410B3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8C086D73-B4EF-44E9-A0FC-883D63C8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B2F68373-D81F-461A-88D5-0EAFAC225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037B4059-B874-4017-817B-E69EC293D8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F18FEFC8-4AC2-4DAA-B3C7-AAFADA2C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22DED4-6249-4018-BE6A-ADA86A7E2709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DDE11D58-5329-4353-91A9-3FE62668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55B792F-3EC4-4316-859C-4350E0C6D2CD}"/>
              </a:ext>
            </a:extLst>
          </p:cNvPr>
          <p:cNvSpPr/>
          <p:nvPr/>
        </p:nvSpPr>
        <p:spPr>
          <a:xfrm>
            <a:off x="3558286" y="4952471"/>
            <a:ext cx="50754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644650" y="462262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512492"/>
            <a:ext cx="4191000" cy="55399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YÊU CẦU CẦN ĐẠT</a:t>
            </a:r>
            <a:r>
              <a:rPr lang="vi-V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6330" y="2057401"/>
            <a:ext cx="8202930" cy="3075305"/>
          </a:xfrm>
          <a:prstGeom prst="rect">
            <a:avLst/>
          </a:prstGeom>
          <a:noFill/>
          <a:ln w="952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1917" tIns="60958" rIns="121917" bIns="6095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dirty="0">
                <a:latin typeface="HP001 4 hàng" panose="020B0603050302020204" pitchFamily="34" charset="0"/>
              </a:rPr>
              <a:t>-</a:t>
            </a:r>
            <a:r>
              <a:rPr lang="nl-NL" altLang="en-US" b="1" dirty="0">
                <a:latin typeface="HP001 4 hàng" panose="020B0603050302020204" pitchFamily="34" charset="0"/>
              </a:rPr>
              <a:t> </a:t>
            </a:r>
            <a:r>
              <a:rPr lang="vi-VN" altLang="en-US" b="1" dirty="0">
                <a:latin typeface="HP001 4 hàng" panose="020B0603050302020204" pitchFamily="34" charset="0"/>
              </a:rPr>
              <a:t>Đ</a:t>
            </a:r>
            <a:r>
              <a:rPr lang="nl-NL" altLang="en-US" b="1" dirty="0">
                <a:latin typeface="HP001 4 hàng" panose="020B0603050302020204" pitchFamily="34" charset="0"/>
              </a:rPr>
              <a:t>ọc, viết số </a:t>
            </a:r>
            <a:r>
              <a:rPr lang="vi-VN" altLang="en-US" b="1" dirty="0">
                <a:latin typeface="HP001 4 hàng" panose="020B0603050302020204" pitchFamily="34" charset="0"/>
              </a:rPr>
              <a:t>trong phạm vi </a:t>
            </a:r>
            <a:r>
              <a:rPr lang="nl-NL" altLang="en-US" b="1" dirty="0">
                <a:latin typeface="HP001 4 hàng" panose="020B0603050302020204" pitchFamily="34" charset="0"/>
              </a:rPr>
              <a:t>100 000.</a:t>
            </a:r>
            <a:endParaRPr lang="en-US" altLang="en-US" b="1" dirty="0">
              <a:latin typeface="HP001 4 hàng" panose="020B06030503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 dirty="0">
                <a:latin typeface="HP001 4 hàng" panose="020B0603050302020204" pitchFamily="34" charset="0"/>
              </a:rPr>
              <a:t>- Biết thứ tự các số </a:t>
            </a:r>
            <a:r>
              <a:rPr lang="vi-VN" altLang="en-US" b="1" dirty="0">
                <a:latin typeface="HP001 4 hàng" panose="020B0603050302020204" pitchFamily="34" charset="0"/>
              </a:rPr>
              <a:t>trong phạm vi </a:t>
            </a:r>
            <a:r>
              <a:rPr lang="nl-NL" altLang="en-US" b="1" dirty="0">
                <a:latin typeface="HP001 4 hàng" panose="020B0603050302020204" pitchFamily="34" charset="0"/>
              </a:rPr>
              <a:t>100 000.</a:t>
            </a:r>
            <a:endParaRPr lang="en-US" altLang="en-US" b="1" dirty="0">
              <a:latin typeface="HP001 4 hàng" panose="020B06030503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Char char="-"/>
            </a:pPr>
            <a:r>
              <a:rPr lang="vi-VN" altLang="en-US" b="1" dirty="0">
                <a:latin typeface="HP001 4 hàng" panose="020B0603050302020204" pitchFamily="34" charset="0"/>
              </a:rPr>
              <a:t> Giải toán tìm thành phần chưa biết của phép tính và giải bài toán có lời văn.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latin typeface="HP001 4 hàng" panose="020B0603050302020204" pitchFamily="34" charset="0"/>
              </a:rPr>
              <a:t>*Bài tập cần làm: Bài 1; Bài 2; Bài 3; Bài 4 (trang 149).</a:t>
            </a:r>
          </a:p>
        </p:txBody>
      </p:sp>
      <p:sp>
        <p:nvSpPr>
          <p:cNvPr id="8197" name="Text Box 76"/>
          <p:cNvSpPr txBox="1"/>
          <p:nvPr/>
        </p:nvSpPr>
        <p:spPr>
          <a:xfrm>
            <a:off x="3810000" y="875506"/>
            <a:ext cx="4813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vi-VN" sz="3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2294" name="Rectangle 1"/>
          <p:cNvSpPr/>
          <p:nvPr/>
        </p:nvSpPr>
        <p:spPr>
          <a:xfrm>
            <a:off x="3316918" y="11113"/>
            <a:ext cx="558197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ldLvl="0" animBg="1"/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1447800" y="1828801"/>
            <a:ext cx="8001000" cy="606425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Viết số thích hợp v</a:t>
            </a:r>
            <a:r>
              <a:rPr lang="en-US" alt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</a:t>
            </a:r>
            <a:r>
              <a:rPr lang="vi-VN" alt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3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85" name="Text Box 29"/>
          <p:cNvSpPr txBox="1"/>
          <p:nvPr/>
        </p:nvSpPr>
        <p:spPr>
          <a:xfrm>
            <a:off x="1600201" y="3121026"/>
            <a:ext cx="4413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99" name="Text Box 43"/>
          <p:cNvSpPr txBox="1"/>
          <p:nvPr/>
        </p:nvSpPr>
        <p:spPr>
          <a:xfrm>
            <a:off x="4725988" y="3092451"/>
            <a:ext cx="11795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</a:t>
            </a:r>
          </a:p>
        </p:txBody>
      </p:sp>
      <p:sp>
        <p:nvSpPr>
          <p:cNvPr id="70700" name="Text Box 44"/>
          <p:cNvSpPr txBox="1"/>
          <p:nvPr/>
        </p:nvSpPr>
        <p:spPr>
          <a:xfrm>
            <a:off x="6122988" y="3095626"/>
            <a:ext cx="563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0704" name="Text Box 48"/>
          <p:cNvSpPr txBox="1"/>
          <p:nvPr/>
        </p:nvSpPr>
        <p:spPr>
          <a:xfrm>
            <a:off x="6629400" y="3105151"/>
            <a:ext cx="1447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                                                                                    </a:t>
            </a:r>
          </a:p>
        </p:txBody>
      </p:sp>
      <p:sp>
        <p:nvSpPr>
          <p:cNvPr id="70705" name="Text Box 49"/>
          <p:cNvSpPr txBox="1"/>
          <p:nvPr/>
        </p:nvSpPr>
        <p:spPr>
          <a:xfrm>
            <a:off x="3032126" y="3068639"/>
            <a:ext cx="1082675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3898;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06" name="Text Box 50"/>
          <p:cNvSpPr txBox="1"/>
          <p:nvPr/>
        </p:nvSpPr>
        <p:spPr>
          <a:xfrm>
            <a:off x="2085976" y="3087689"/>
            <a:ext cx="1082675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3897;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08" name="Text Box 52"/>
          <p:cNvSpPr txBox="1"/>
          <p:nvPr/>
        </p:nvSpPr>
        <p:spPr>
          <a:xfrm>
            <a:off x="3942081" y="3123883"/>
            <a:ext cx="1061509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</a:t>
            </a:r>
          </a:p>
        </p:txBody>
      </p:sp>
      <p:sp>
        <p:nvSpPr>
          <p:cNvPr id="70711" name="Text Box 55"/>
          <p:cNvSpPr txBox="1"/>
          <p:nvPr/>
        </p:nvSpPr>
        <p:spPr>
          <a:xfrm>
            <a:off x="3962401" y="3072131"/>
            <a:ext cx="123380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3899;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12" name="Text Box 56"/>
          <p:cNvSpPr txBox="1"/>
          <p:nvPr/>
        </p:nvSpPr>
        <p:spPr>
          <a:xfrm>
            <a:off x="4843781" y="3061654"/>
            <a:ext cx="14779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3900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13" name="Text Box 57"/>
          <p:cNvSpPr txBox="1"/>
          <p:nvPr/>
        </p:nvSpPr>
        <p:spPr>
          <a:xfrm>
            <a:off x="5791200" y="3081656"/>
            <a:ext cx="1341438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3901;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14" name="Text Box 58"/>
          <p:cNvSpPr txBox="1"/>
          <p:nvPr/>
        </p:nvSpPr>
        <p:spPr>
          <a:xfrm>
            <a:off x="6705600" y="3048001"/>
            <a:ext cx="15735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3902.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29" name="Text Box 73"/>
          <p:cNvSpPr txBox="1"/>
          <p:nvPr/>
        </p:nvSpPr>
        <p:spPr>
          <a:xfrm>
            <a:off x="1600201" y="4111626"/>
            <a:ext cx="4413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34" name="Text Box 78"/>
          <p:cNvSpPr txBox="1"/>
          <p:nvPr/>
        </p:nvSpPr>
        <p:spPr>
          <a:xfrm>
            <a:off x="4775201" y="4060826"/>
            <a:ext cx="1285875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 …… ;</a:t>
            </a:r>
          </a:p>
        </p:txBody>
      </p:sp>
      <p:sp>
        <p:nvSpPr>
          <p:cNvPr id="70735" name="Text Box 79"/>
          <p:cNvSpPr txBox="1"/>
          <p:nvPr/>
        </p:nvSpPr>
        <p:spPr>
          <a:xfrm>
            <a:off x="5994401" y="4060826"/>
            <a:ext cx="1179513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</a:t>
            </a:r>
          </a:p>
        </p:txBody>
      </p:sp>
      <p:sp>
        <p:nvSpPr>
          <p:cNvPr id="70736" name="Text Box 80"/>
          <p:cNvSpPr txBox="1"/>
          <p:nvPr/>
        </p:nvSpPr>
        <p:spPr>
          <a:xfrm>
            <a:off x="7378700" y="4064001"/>
            <a:ext cx="1447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                                                                                    </a:t>
            </a:r>
          </a:p>
        </p:txBody>
      </p:sp>
      <p:sp>
        <p:nvSpPr>
          <p:cNvPr id="70737" name="Text Box 81"/>
          <p:cNvSpPr txBox="1"/>
          <p:nvPr/>
        </p:nvSpPr>
        <p:spPr>
          <a:xfrm>
            <a:off x="3457575" y="4075114"/>
            <a:ext cx="1371600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24 687;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38" name="Text Box 82"/>
          <p:cNvSpPr txBox="1"/>
          <p:nvPr/>
        </p:nvSpPr>
        <p:spPr>
          <a:xfrm>
            <a:off x="2108200" y="4075114"/>
            <a:ext cx="1371600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24 686;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40" name="Text Box 84"/>
          <p:cNvSpPr txBox="1"/>
          <p:nvPr/>
        </p:nvSpPr>
        <p:spPr>
          <a:xfrm>
            <a:off x="8764588" y="4064001"/>
            <a:ext cx="11795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</a:t>
            </a:r>
          </a:p>
        </p:txBody>
      </p:sp>
      <p:sp>
        <p:nvSpPr>
          <p:cNvPr id="70741" name="Text Box 85"/>
          <p:cNvSpPr txBox="1"/>
          <p:nvPr/>
        </p:nvSpPr>
        <p:spPr>
          <a:xfrm>
            <a:off x="4724400" y="4067176"/>
            <a:ext cx="1473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24 688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42" name="Text Box 86"/>
          <p:cNvSpPr txBox="1"/>
          <p:nvPr/>
        </p:nvSpPr>
        <p:spPr>
          <a:xfrm>
            <a:off x="5867400" y="4075749"/>
            <a:ext cx="1473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24 689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43" name="Text Box 87"/>
          <p:cNvSpPr txBox="1"/>
          <p:nvPr/>
        </p:nvSpPr>
        <p:spPr>
          <a:xfrm>
            <a:off x="7086600" y="4067176"/>
            <a:ext cx="1473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24 690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44" name="Text Box 88"/>
          <p:cNvSpPr txBox="1"/>
          <p:nvPr/>
        </p:nvSpPr>
        <p:spPr>
          <a:xfrm>
            <a:off x="8534400" y="4067176"/>
            <a:ext cx="1473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24 691.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45" name="Text Box 89"/>
          <p:cNvSpPr txBox="1"/>
          <p:nvPr/>
        </p:nvSpPr>
        <p:spPr>
          <a:xfrm>
            <a:off x="1600201" y="5026026"/>
            <a:ext cx="4238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50" name="Text Box 94"/>
          <p:cNvSpPr txBox="1"/>
          <p:nvPr/>
        </p:nvSpPr>
        <p:spPr>
          <a:xfrm>
            <a:off x="4992688" y="4975226"/>
            <a:ext cx="11795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</a:t>
            </a:r>
          </a:p>
        </p:txBody>
      </p:sp>
      <p:sp>
        <p:nvSpPr>
          <p:cNvPr id="70751" name="Text Box 95"/>
          <p:cNvSpPr txBox="1"/>
          <p:nvPr/>
        </p:nvSpPr>
        <p:spPr>
          <a:xfrm>
            <a:off x="6211888" y="4975226"/>
            <a:ext cx="11795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</a:t>
            </a:r>
          </a:p>
        </p:txBody>
      </p:sp>
      <p:sp>
        <p:nvSpPr>
          <p:cNvPr id="70752" name="Text Box 96"/>
          <p:cNvSpPr txBox="1"/>
          <p:nvPr/>
        </p:nvSpPr>
        <p:spPr>
          <a:xfrm>
            <a:off x="7431088" y="4978401"/>
            <a:ext cx="1447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  …… ;                                                                                    </a:t>
            </a:r>
          </a:p>
        </p:txBody>
      </p:sp>
      <p:sp>
        <p:nvSpPr>
          <p:cNvPr id="70753" name="Text Box 97"/>
          <p:cNvSpPr txBox="1"/>
          <p:nvPr/>
        </p:nvSpPr>
        <p:spPr>
          <a:xfrm>
            <a:off x="3432493" y="4979989"/>
            <a:ext cx="1371600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99 996;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54" name="Text Box 98"/>
          <p:cNvSpPr txBox="1"/>
          <p:nvPr/>
        </p:nvSpPr>
        <p:spPr>
          <a:xfrm>
            <a:off x="2133600" y="4989514"/>
            <a:ext cx="1371600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99 995;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56" name="Text Box 100"/>
          <p:cNvSpPr txBox="1"/>
          <p:nvPr/>
        </p:nvSpPr>
        <p:spPr>
          <a:xfrm>
            <a:off x="9107488" y="4978401"/>
            <a:ext cx="11795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…… ;</a:t>
            </a:r>
          </a:p>
        </p:txBody>
      </p:sp>
      <p:sp>
        <p:nvSpPr>
          <p:cNvPr id="70757" name="Text Box 101"/>
          <p:cNvSpPr txBox="1"/>
          <p:nvPr/>
        </p:nvSpPr>
        <p:spPr>
          <a:xfrm>
            <a:off x="4724083" y="4957764"/>
            <a:ext cx="1473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99 997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58" name="Text Box 102"/>
          <p:cNvSpPr txBox="1"/>
          <p:nvPr/>
        </p:nvSpPr>
        <p:spPr>
          <a:xfrm>
            <a:off x="5994083" y="4963479"/>
            <a:ext cx="1473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99 998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59" name="Text Box 103"/>
          <p:cNvSpPr txBox="1"/>
          <p:nvPr/>
        </p:nvSpPr>
        <p:spPr>
          <a:xfrm>
            <a:off x="7405688" y="4995229"/>
            <a:ext cx="1473200" cy="4616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60" name="Text Box 104"/>
          <p:cNvSpPr txBox="1"/>
          <p:nvPr/>
        </p:nvSpPr>
        <p:spPr>
          <a:xfrm>
            <a:off x="8798878" y="4998085"/>
            <a:ext cx="1522412" cy="457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100 000.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8" name="Rectangle 7"/>
          <p:cNvSpPr/>
          <p:nvPr/>
        </p:nvSpPr>
        <p:spPr>
          <a:xfrm>
            <a:off x="4516439" y="1004889"/>
            <a:ext cx="25495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 Luyện tập</a:t>
            </a:r>
          </a:p>
        </p:txBody>
      </p:sp>
      <p:sp>
        <p:nvSpPr>
          <p:cNvPr id="13349" name="Rectangle 7"/>
          <p:cNvSpPr/>
          <p:nvPr/>
        </p:nvSpPr>
        <p:spPr>
          <a:xfrm>
            <a:off x="5260976" y="496888"/>
            <a:ext cx="109677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Toán</a:t>
            </a:r>
          </a:p>
        </p:txBody>
      </p:sp>
      <p:pic>
        <p:nvPicPr>
          <p:cNvPr id="13350" name="Picture 17" descr="BD2053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5181600"/>
            <a:ext cx="8953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1" name="Picture 18" descr="BD2053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562600"/>
            <a:ext cx="17526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2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0"/>
            <a:ext cx="1014413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3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98026" y="57150"/>
            <a:ext cx="1127125" cy="101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85" grpId="0"/>
      <p:bldP spid="70699" grpId="0"/>
      <p:bldP spid="70700" grpId="0"/>
      <p:bldP spid="70704" grpId="0"/>
      <p:bldP spid="70705" grpId="0"/>
      <p:bldP spid="70706" grpId="0"/>
      <p:bldP spid="70708" grpId="0"/>
      <p:bldP spid="70711" grpId="0"/>
      <p:bldP spid="70712" grpId="0"/>
      <p:bldP spid="70713" grpId="0"/>
      <p:bldP spid="70714" grpId="0"/>
      <p:bldP spid="70729" grpId="0"/>
      <p:bldP spid="70734" grpId="0"/>
      <p:bldP spid="70735" grpId="0"/>
      <p:bldP spid="70736" grpId="0"/>
      <p:bldP spid="70737" grpId="0"/>
      <p:bldP spid="70738" grpId="0"/>
      <p:bldP spid="70740" grpId="0"/>
      <p:bldP spid="70741" grpId="0"/>
      <p:bldP spid="70742" grpId="0"/>
      <p:bldP spid="70743" grpId="0"/>
      <p:bldP spid="70744" grpId="0"/>
      <p:bldP spid="70745" grpId="0"/>
      <p:bldP spid="70750" grpId="0"/>
      <p:bldP spid="70751" grpId="0"/>
      <p:bldP spid="70752" grpId="0"/>
      <p:bldP spid="70753" grpId="0"/>
      <p:bldP spid="70754" grpId="0"/>
      <p:bldP spid="70756" grpId="0"/>
      <p:bldP spid="70757" grpId="0"/>
      <p:bldP spid="70758" grpId="0"/>
      <p:bldP spid="70759" grpId="0"/>
      <p:bldP spid="707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1" name="AutoShape 9"/>
          <p:cNvSpPr>
            <a:spLocks noChangeArrowheads="1"/>
          </p:cNvSpPr>
          <p:nvPr/>
        </p:nvSpPr>
        <p:spPr bwMode="auto">
          <a:xfrm>
            <a:off x="1530350" y="1828800"/>
            <a:ext cx="5003800" cy="23622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1536  =  6924</a:t>
            </a: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6924 – 1536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5388</a:t>
            </a:r>
          </a:p>
        </p:txBody>
      </p:sp>
      <p:sp>
        <p:nvSpPr>
          <p:cNvPr id="192523" name="AutoShape 11"/>
          <p:cNvSpPr>
            <a:spLocks noChangeArrowheads="1"/>
          </p:cNvSpPr>
          <p:nvPr/>
        </p:nvSpPr>
        <p:spPr bwMode="auto">
          <a:xfrm>
            <a:off x="6324600" y="1752600"/>
            <a:ext cx="4495800" cy="24384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- 636  =  5618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5618 + 636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6254</a:t>
            </a:r>
          </a:p>
        </p:txBody>
      </p:sp>
      <p:sp>
        <p:nvSpPr>
          <p:cNvPr id="192524" name="AutoShape 12"/>
          <p:cNvSpPr>
            <a:spLocks noChangeArrowheads="1"/>
          </p:cNvSpPr>
          <p:nvPr/>
        </p:nvSpPr>
        <p:spPr bwMode="auto">
          <a:xfrm>
            <a:off x="1524000" y="3962400"/>
            <a:ext cx="4953000" cy="23622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    =  2826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 2826 : 2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    1413</a:t>
            </a:r>
          </a:p>
        </p:txBody>
      </p:sp>
      <p:sp>
        <p:nvSpPr>
          <p:cNvPr id="192525" name="AutoShape 13"/>
          <p:cNvSpPr>
            <a:spLocks noChangeArrowheads="1"/>
          </p:cNvSpPr>
          <p:nvPr/>
        </p:nvSpPr>
        <p:spPr bwMode="auto">
          <a:xfrm>
            <a:off x="6324600" y="3962400"/>
            <a:ext cx="4495800" cy="23622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3 =  1628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1628  x  3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4884</a:t>
            </a:r>
          </a:p>
        </p:txBody>
      </p:sp>
      <p:sp>
        <p:nvSpPr>
          <p:cNvPr id="14342" name="Rectangle 7"/>
          <p:cNvSpPr/>
          <p:nvPr/>
        </p:nvSpPr>
        <p:spPr>
          <a:xfrm>
            <a:off x="4672014" y="506413"/>
            <a:ext cx="2312987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Luyện tập</a:t>
            </a:r>
          </a:p>
        </p:txBody>
      </p:sp>
      <p:sp>
        <p:nvSpPr>
          <p:cNvPr id="14343" name="Rectangle 7"/>
          <p:cNvSpPr/>
          <p:nvPr/>
        </p:nvSpPr>
        <p:spPr>
          <a:xfrm>
            <a:off x="5307014" y="15876"/>
            <a:ext cx="109677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432843" y="1395990"/>
            <a:ext cx="25923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x: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345" name="Picture 17" descr="BD20530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5181600"/>
            <a:ext cx="8953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8" descr="BD2053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5562600"/>
            <a:ext cx="17526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4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0"/>
            <a:ext cx="1014413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4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598026" y="57150"/>
            <a:ext cx="1127125" cy="101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2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2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2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2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2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idx="1"/>
          </p:nvPr>
        </p:nvSpPr>
        <p:spPr>
          <a:xfrm>
            <a:off x="1806575" y="445512"/>
            <a:ext cx="8305800" cy="1905000"/>
          </a:xfrm>
        </p:spPr>
        <p:txBody>
          <a:bodyPr vert="horz" wrap="square" lIns="0" tIns="0" rIns="0" bIns="0" anchor="t" anchorCtr="0"/>
          <a:lstStyle/>
          <a:p>
            <a:pPr marL="228600" indent="-228600" algn="just"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3: Một đội thủy lợi đ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được 315m mương trong 3 ng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Hỏi trong 8 ng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đội đó đ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được bao nhiêu mét mương, biết số mét mương đ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trong mỗi ng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nhau ?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66" name="Rectangle 2"/>
          <p:cNvSpPr/>
          <p:nvPr/>
        </p:nvSpPr>
        <p:spPr>
          <a:xfrm>
            <a:off x="1066800" y="2932113"/>
            <a:ext cx="3048000" cy="1371600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: 315 m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: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68" name="Line 4"/>
          <p:cNvSpPr/>
          <p:nvPr/>
        </p:nvSpPr>
        <p:spPr>
          <a:xfrm flipV="1">
            <a:off x="7924800" y="870528"/>
            <a:ext cx="990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0469" name="Line 5"/>
          <p:cNvSpPr/>
          <p:nvPr/>
        </p:nvSpPr>
        <p:spPr>
          <a:xfrm flipV="1">
            <a:off x="2923309" y="1372180"/>
            <a:ext cx="1219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0470" name="Line 6"/>
          <p:cNvSpPr/>
          <p:nvPr/>
        </p:nvSpPr>
        <p:spPr>
          <a:xfrm>
            <a:off x="6172200" y="1372180"/>
            <a:ext cx="1143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Line 6"/>
          <p:cNvSpPr/>
          <p:nvPr/>
        </p:nvSpPr>
        <p:spPr>
          <a:xfrm>
            <a:off x="2057401" y="1828800"/>
            <a:ext cx="37623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142509" y="2514600"/>
            <a:ext cx="6630670" cy="30480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/>
          <a:lstStyle/>
          <a:p>
            <a:pPr marL="342900" indent="-342900"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vi-VN" altLang="x-none" sz="2800" b="1" dirty="0">
                <a:latin typeface="HP001 4 hàng" panose="020B0603050302020204" pitchFamily="34" charset="-93"/>
              </a:rPr>
              <a:t>Số mét mương đội đó đào được </a:t>
            </a:r>
            <a:r>
              <a:rPr lang="vi-VN" altLang="x-none" sz="2800" b="1">
                <a:latin typeface="HP001 4 hàng" panose="020B0603050302020204" pitchFamily="34" charset="-93"/>
              </a:rPr>
              <a:t>trong mỗi ngày </a:t>
            </a:r>
            <a:r>
              <a:rPr lang="vi-VN" altLang="x-none" sz="2800" b="1" dirty="0">
                <a:latin typeface="HP001 4 hàng" panose="020B0603050302020204" pitchFamily="34" charset="-93"/>
              </a:rPr>
              <a:t>là: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315 : 3  =  105 (m)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vi-VN" altLang="x-none" sz="2800" b="1" dirty="0">
                <a:latin typeface="HP001 4 hàng" panose="020B0603050302020204" pitchFamily="34" charset="-93"/>
              </a:rPr>
              <a:t>Số mét mương đội đó đào được trong 8</a:t>
            </a:r>
            <a:r>
              <a:rPr lang="en-US" altLang="vi-VN" sz="2800" b="1" dirty="0">
                <a:latin typeface="HP001 4 hàng" panose="020B0603050302020204" pitchFamily="34" charset="-93"/>
              </a:rPr>
              <a:t> </a:t>
            </a:r>
            <a:r>
              <a:rPr lang="vi-VN" altLang="x-none" sz="2800" b="1" dirty="0">
                <a:latin typeface="HP001 4 hàng" panose="020B0603050302020204" pitchFamily="34" charset="-93"/>
              </a:rPr>
              <a:t>ngày là:</a:t>
            </a:r>
            <a:endParaRPr sz="2800" b="1" dirty="0">
              <a:latin typeface="HP001 4 hàng" panose="020B0603050302020204" pitchFamily="34" charset="-93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sz="2800" b="1" dirty="0">
                <a:latin typeface="HP001 4 hàng" panose="020B0603050302020204" pitchFamily="34" charset="-93"/>
              </a:rPr>
              <a:t>  </a:t>
            </a:r>
            <a:r>
              <a:rPr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105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8 =  840 (m)</a:t>
            </a:r>
            <a:endParaRPr lang="vi-VN" altLang="x-none" sz="2800" b="1" dirty="0"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vi-VN" altLang="x-none" sz="2800" b="1">
                <a:latin typeface="HP001 4 hàng" panose="020B0603050302020204" pitchFamily="34" charset="-93"/>
                <a:cs typeface="Times New Roman" panose="02020603050405020304" pitchFamily="18" charset="0"/>
              </a:rPr>
              <a:t>                Đáp </a:t>
            </a:r>
            <a:r>
              <a:rPr lang="vi-VN" altLang="x-none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số: </a:t>
            </a:r>
            <a:r>
              <a:rPr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840 m</a:t>
            </a:r>
            <a:r>
              <a:rPr lang="vi-VN" altLang="x-none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mương</a:t>
            </a:r>
            <a:r>
              <a:rPr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.</a:t>
            </a:r>
            <a:endParaRPr sz="2800" b="1" dirty="0">
              <a:latin typeface="HP001 4 hàng" panose="020B0603050302020204" pitchFamily="34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6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/>
          <p:nvPr/>
        </p:nvSpPr>
        <p:spPr>
          <a:xfrm>
            <a:off x="1895475" y="546101"/>
            <a:ext cx="1181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387" name="Rectangle 10"/>
          <p:cNvSpPr/>
          <p:nvPr/>
        </p:nvSpPr>
        <p:spPr>
          <a:xfrm>
            <a:off x="2852738" y="546101"/>
            <a:ext cx="70532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8 hình tam giác, mỗi hình như hình sau: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10"/>
          <p:cNvSpPr/>
          <p:nvPr/>
        </p:nvSpPr>
        <p:spPr>
          <a:xfrm>
            <a:off x="2895601" y="927101"/>
            <a:ext cx="48037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xếp th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hình dưới đây: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2133601" y="1384300"/>
            <a:ext cx="1204913" cy="1206500"/>
          </a:xfrm>
          <a:prstGeom prst="rtTriangl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rapezoid 37"/>
          <p:cNvSpPr/>
          <p:nvPr/>
        </p:nvSpPr>
        <p:spPr>
          <a:xfrm>
            <a:off x="3657600" y="2362200"/>
            <a:ext cx="5245100" cy="1754188"/>
          </a:xfrm>
          <a:prstGeom prst="trapezoid">
            <a:avLst>
              <a:gd name="adj" fmla="val 101236"/>
            </a:avLst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/>
          <p:nvPr/>
        </p:nvSpPr>
        <p:spPr>
          <a:xfrm>
            <a:off x="1895475" y="76201"/>
            <a:ext cx="1181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11" name="Rectangle 10"/>
          <p:cNvSpPr/>
          <p:nvPr/>
        </p:nvSpPr>
        <p:spPr>
          <a:xfrm>
            <a:off x="2852738" y="76201"/>
            <a:ext cx="70532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8 hình tam giác, mỗi hình như hình sau: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10"/>
          <p:cNvSpPr/>
          <p:nvPr/>
        </p:nvSpPr>
        <p:spPr>
          <a:xfrm>
            <a:off x="2895601" y="457201"/>
            <a:ext cx="48037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xếp th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hình dưới đây: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3441700" y="4344989"/>
            <a:ext cx="5245100" cy="1755775"/>
          </a:xfrm>
          <a:prstGeom prst="trapezoid">
            <a:avLst>
              <a:gd name="adj" fmla="val 101236"/>
            </a:avLst>
          </a:prstGeom>
          <a:solidFill>
            <a:srgbClr val="0066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1828801" y="12319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ight Triangle 18"/>
          <p:cNvSpPr/>
          <p:nvPr/>
        </p:nvSpPr>
        <p:spPr>
          <a:xfrm>
            <a:off x="3276601" y="12319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648201" y="12319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8879071">
            <a:off x="5449095" y="3740944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ight Triangle 21"/>
          <p:cNvSpPr/>
          <p:nvPr/>
        </p:nvSpPr>
        <p:spPr>
          <a:xfrm>
            <a:off x="1828801" y="27432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3276601" y="27432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>
            <a:off x="4724401" y="27432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96001" y="27432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Right Triangle 25"/>
          <p:cNvSpPr/>
          <p:nvPr/>
        </p:nvSpPr>
        <p:spPr>
          <a:xfrm rot="8088764">
            <a:off x="3716027" y="5497682"/>
            <a:ext cx="1204181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rot="2732252">
            <a:off x="4593432" y="4633119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ight Triangle 28"/>
          <p:cNvSpPr/>
          <p:nvPr/>
        </p:nvSpPr>
        <p:spPr>
          <a:xfrm rot="13498591">
            <a:off x="4606926" y="4635500"/>
            <a:ext cx="1203325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ight Triangle 31"/>
          <p:cNvSpPr/>
          <p:nvPr/>
        </p:nvSpPr>
        <p:spPr>
          <a:xfrm>
            <a:off x="6019801" y="1231900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ight Triangle 32"/>
          <p:cNvSpPr/>
          <p:nvPr/>
        </p:nvSpPr>
        <p:spPr>
          <a:xfrm rot="2615378">
            <a:off x="6308726" y="4595813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Right Triangle 33"/>
          <p:cNvSpPr/>
          <p:nvPr/>
        </p:nvSpPr>
        <p:spPr>
          <a:xfrm rot="8070082">
            <a:off x="5466622" y="5497807"/>
            <a:ext cx="1204181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Right Triangle 34"/>
          <p:cNvSpPr/>
          <p:nvPr/>
        </p:nvSpPr>
        <p:spPr>
          <a:xfrm rot="13477428">
            <a:off x="6332539" y="4633913"/>
            <a:ext cx="1204913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Right Triangle 35"/>
          <p:cNvSpPr/>
          <p:nvPr/>
        </p:nvSpPr>
        <p:spPr>
          <a:xfrm rot="8036644">
            <a:off x="7223479" y="5495650"/>
            <a:ext cx="1204181" cy="1206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/>
          <p:nvPr/>
        </p:nvSpPr>
        <p:spPr>
          <a:xfrm>
            <a:off x="1828800" y="238126"/>
            <a:ext cx="1181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435" name="Rectangle 10"/>
          <p:cNvSpPr/>
          <p:nvPr/>
        </p:nvSpPr>
        <p:spPr>
          <a:xfrm>
            <a:off x="2913063" y="238126"/>
            <a:ext cx="70532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8 hình tam giác, mỗi hình như hình sau: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10"/>
          <p:cNvSpPr/>
          <p:nvPr/>
        </p:nvSpPr>
        <p:spPr>
          <a:xfrm>
            <a:off x="4037966" y="762001"/>
            <a:ext cx="48037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xếp th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hình dưới đây: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4614863" y="3113088"/>
            <a:ext cx="3614738" cy="1219200"/>
          </a:xfrm>
          <a:prstGeom prst="trapezoid">
            <a:avLst>
              <a:gd name="adj" fmla="val 101236"/>
            </a:avLst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08813" y="3119439"/>
            <a:ext cx="1588" cy="1223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3113088"/>
            <a:ext cx="0" cy="121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0" y="3119438"/>
            <a:ext cx="1176338" cy="1212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8989" y="3119438"/>
            <a:ext cx="1141413" cy="1206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1"/>
          </p:cNvCxnSpPr>
          <p:nvPr/>
        </p:nvCxnSpPr>
        <p:spPr>
          <a:xfrm>
            <a:off x="5230813" y="3722688"/>
            <a:ext cx="636588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3"/>
          </p:cNvCxnSpPr>
          <p:nvPr/>
        </p:nvCxnSpPr>
        <p:spPr>
          <a:xfrm flipH="1">
            <a:off x="7008813" y="3722689"/>
            <a:ext cx="603250" cy="620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>
            <a:off x="2667001" y="1905000"/>
            <a:ext cx="823913" cy="825500"/>
          </a:xfrm>
          <a:prstGeom prst="rtTriangle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124200" y="2743201"/>
            <a:ext cx="473710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8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CHÀO CÁC EM !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25" y="845472"/>
            <a:ext cx="9160376" cy="515527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text, queen, vector graphic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1165317" y="1737606"/>
            <a:ext cx="3956729" cy="3098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5812" y="1238716"/>
            <a:ext cx="9160376" cy="14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02223" y="1492153"/>
            <a:ext cx="5379454" cy="4487711"/>
            <a:chOff x="4798057" y="935436"/>
            <a:chExt cx="7172605" cy="5983614"/>
          </a:xfrm>
        </p:grpSpPr>
        <p:grpSp>
          <p:nvGrpSpPr>
            <p:cNvPr id="23" name="Group 22"/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75490" b="99265" l="10000" r="90000"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foregroundMark x1="74688" y1="91544" x2="74688" y2="91544"/>
                              <a14:foregroundMark x1="74219" y1="92892" x2="74219" y2="92892"/>
                              <a14:foregroundMark x1="47344" y1="98407" x2="47344" y2="98407"/>
                              <a14:backgroundMark x1="57471" y1="98897" x2="58210" y2="98897"/>
                              <a14:backgroundMark x1="57190" y1="99265" x2="57656" y2="99265"/>
                              <a14:backgroundMark x1="48594" y1="76593" x2="49063" y2="78186"/>
                              <a14:backgroundMark x1="48125" y1="76348" x2="49219" y2="78922"/>
                              <a14:backgroundMark x1="48438" y1="78186" x2="48594" y2="78676"/>
                              <a14:backgroundMark x1="48750" y1="79412" x2="48906" y2="79534"/>
                              <a14:backgroundMark x1="49063" y1="79534" x2="50313" y2="79902"/>
                              <a14:backgroundMark x1="49375" y1="79167" x2="49844" y2="79412"/>
                              <a14:backgroundMark x1="48906" y1="78922" x2="49375" y2="79167"/>
                              <a14:backgroundMark x1="48438" y1="78799" x2="48438" y2="78799"/>
                              <a14:backgroundMark x1="47500" y1="75735" x2="47813" y2="75735"/>
                              <a14:backgroundMark x1="47813" y1="75490" x2="48750" y2="7561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50" t="75153" r="22173"/>
                <a:stretch>
                  <a:fillRect/>
                </a:stretch>
              </p:blipFill>
              <p:spPr>
                <a:xfrm>
                  <a:off x="7139338" y="5154033"/>
                  <a:ext cx="2973277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/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 sz="1350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Rectangle: Rounded Corners 10"/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 sz="1350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Rectangle: Top Corners Rounded 13"/>
                <p:cNvSpPr/>
                <p:nvPr/>
              </p:nvSpPr>
              <p:spPr>
                <a:xfrm rot="10800000">
                  <a:off x="8380462" y="4964978"/>
                  <a:ext cx="477196" cy="549748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 sz="1350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Rectangle: Rounded Corners 18"/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-1" fmla="*/ 127820 w 297390"/>
                  <a:gd name="connsiteY0-2" fmla="*/ 8612 h 2289292"/>
                  <a:gd name="connsiteX1-3" fmla="*/ 49566 w 297390"/>
                  <a:gd name="connsiteY1-4" fmla="*/ 27872 h 2289292"/>
                  <a:gd name="connsiteX2-5" fmla="*/ 247824 w 297390"/>
                  <a:gd name="connsiteY2-6" fmla="*/ 27872 h 2289292"/>
                  <a:gd name="connsiteX3-7" fmla="*/ 297390 w 297390"/>
                  <a:gd name="connsiteY3-8" fmla="*/ 77438 h 2289292"/>
                  <a:gd name="connsiteX4-9" fmla="*/ 297390 w 297390"/>
                  <a:gd name="connsiteY4-10" fmla="*/ 2239726 h 2289292"/>
                  <a:gd name="connsiteX5-11" fmla="*/ 247824 w 297390"/>
                  <a:gd name="connsiteY5-12" fmla="*/ 2289292 h 2289292"/>
                  <a:gd name="connsiteX6-13" fmla="*/ 49566 w 297390"/>
                  <a:gd name="connsiteY6-14" fmla="*/ 2289292 h 2289292"/>
                  <a:gd name="connsiteX7-15" fmla="*/ 0 w 297390"/>
                  <a:gd name="connsiteY7-16" fmla="*/ 2239726 h 2289292"/>
                  <a:gd name="connsiteX8-17" fmla="*/ 127820 w 297390"/>
                  <a:gd name="connsiteY8-18" fmla="*/ 8612 h 2289292"/>
                  <a:gd name="connsiteX0-19" fmla="*/ 135597 w 305167"/>
                  <a:gd name="connsiteY0-20" fmla="*/ 8612 h 2289292"/>
                  <a:gd name="connsiteX1-21" fmla="*/ 57343 w 305167"/>
                  <a:gd name="connsiteY1-22" fmla="*/ 27872 h 2289292"/>
                  <a:gd name="connsiteX2-23" fmla="*/ 255601 w 305167"/>
                  <a:gd name="connsiteY2-24" fmla="*/ 27872 h 2289292"/>
                  <a:gd name="connsiteX3-25" fmla="*/ 305167 w 305167"/>
                  <a:gd name="connsiteY3-26" fmla="*/ 77438 h 2289292"/>
                  <a:gd name="connsiteX4-27" fmla="*/ 305167 w 305167"/>
                  <a:gd name="connsiteY4-28" fmla="*/ 2239726 h 2289292"/>
                  <a:gd name="connsiteX5-29" fmla="*/ 255601 w 305167"/>
                  <a:gd name="connsiteY5-30" fmla="*/ 2289292 h 2289292"/>
                  <a:gd name="connsiteX6-31" fmla="*/ 57343 w 305167"/>
                  <a:gd name="connsiteY6-32" fmla="*/ 2289292 h 2289292"/>
                  <a:gd name="connsiteX7-33" fmla="*/ 7777 w 305167"/>
                  <a:gd name="connsiteY7-34" fmla="*/ 2239726 h 2289292"/>
                  <a:gd name="connsiteX8-35" fmla="*/ 135597 w 305167"/>
                  <a:gd name="connsiteY8-36" fmla="*/ 8612 h 2289292"/>
                  <a:gd name="connsiteX0-37" fmla="*/ 135597 w 305167"/>
                  <a:gd name="connsiteY0-38" fmla="*/ 8612 h 2297605"/>
                  <a:gd name="connsiteX1-39" fmla="*/ 57343 w 305167"/>
                  <a:gd name="connsiteY1-40" fmla="*/ 27872 h 2297605"/>
                  <a:gd name="connsiteX2-41" fmla="*/ 255601 w 305167"/>
                  <a:gd name="connsiteY2-42" fmla="*/ 27872 h 2297605"/>
                  <a:gd name="connsiteX3-43" fmla="*/ 305167 w 305167"/>
                  <a:gd name="connsiteY3-44" fmla="*/ 77438 h 2297605"/>
                  <a:gd name="connsiteX4-45" fmla="*/ 305167 w 305167"/>
                  <a:gd name="connsiteY4-46" fmla="*/ 2239726 h 2297605"/>
                  <a:gd name="connsiteX5-47" fmla="*/ 255601 w 305167"/>
                  <a:gd name="connsiteY5-48" fmla="*/ 2289292 h 2297605"/>
                  <a:gd name="connsiteX6-49" fmla="*/ 144626 w 305167"/>
                  <a:gd name="connsiteY6-50" fmla="*/ 2297605 h 2297605"/>
                  <a:gd name="connsiteX7-51" fmla="*/ 7777 w 305167"/>
                  <a:gd name="connsiteY7-52" fmla="*/ 2239726 h 2297605"/>
                  <a:gd name="connsiteX8-53" fmla="*/ 135597 w 305167"/>
                  <a:gd name="connsiteY8-54" fmla="*/ 8612 h 2297605"/>
                  <a:gd name="connsiteX0-55" fmla="*/ 118055 w 287625"/>
                  <a:gd name="connsiteY0-56" fmla="*/ 8612 h 2297605"/>
                  <a:gd name="connsiteX1-57" fmla="*/ 39801 w 287625"/>
                  <a:gd name="connsiteY1-58" fmla="*/ 27872 h 2297605"/>
                  <a:gd name="connsiteX2-59" fmla="*/ 238059 w 287625"/>
                  <a:gd name="connsiteY2-60" fmla="*/ 27872 h 2297605"/>
                  <a:gd name="connsiteX3-61" fmla="*/ 287625 w 287625"/>
                  <a:gd name="connsiteY3-62" fmla="*/ 77438 h 2297605"/>
                  <a:gd name="connsiteX4-63" fmla="*/ 287625 w 287625"/>
                  <a:gd name="connsiteY4-64" fmla="*/ 2239726 h 2297605"/>
                  <a:gd name="connsiteX5-65" fmla="*/ 238059 w 287625"/>
                  <a:gd name="connsiteY5-66" fmla="*/ 2289292 h 2297605"/>
                  <a:gd name="connsiteX6-67" fmla="*/ 127084 w 287625"/>
                  <a:gd name="connsiteY6-68" fmla="*/ 2297605 h 2297605"/>
                  <a:gd name="connsiteX7-69" fmla="*/ 19330 w 287625"/>
                  <a:gd name="connsiteY7-70" fmla="*/ 2164911 h 2297605"/>
                  <a:gd name="connsiteX8-71" fmla="*/ 118055 w 287625"/>
                  <a:gd name="connsiteY8-72" fmla="*/ 8612 h 2297605"/>
                  <a:gd name="connsiteX0-73" fmla="*/ 118055 w 395592"/>
                  <a:gd name="connsiteY0-74" fmla="*/ 76336 h 2365329"/>
                  <a:gd name="connsiteX1-75" fmla="*/ 39801 w 395592"/>
                  <a:gd name="connsiteY1-76" fmla="*/ 95596 h 2365329"/>
                  <a:gd name="connsiteX2-77" fmla="*/ 391845 w 395592"/>
                  <a:gd name="connsiteY2-78" fmla="*/ 0 h 2365329"/>
                  <a:gd name="connsiteX3-79" fmla="*/ 287625 w 395592"/>
                  <a:gd name="connsiteY3-80" fmla="*/ 145162 h 2365329"/>
                  <a:gd name="connsiteX4-81" fmla="*/ 287625 w 395592"/>
                  <a:gd name="connsiteY4-82" fmla="*/ 2307450 h 2365329"/>
                  <a:gd name="connsiteX5-83" fmla="*/ 238059 w 395592"/>
                  <a:gd name="connsiteY5-84" fmla="*/ 2357016 h 2365329"/>
                  <a:gd name="connsiteX6-85" fmla="*/ 127084 w 395592"/>
                  <a:gd name="connsiteY6-86" fmla="*/ 2365329 h 2365329"/>
                  <a:gd name="connsiteX7-87" fmla="*/ 19330 w 395592"/>
                  <a:gd name="connsiteY7-88" fmla="*/ 2232635 h 2365329"/>
                  <a:gd name="connsiteX8-89" fmla="*/ 118055 w 395592"/>
                  <a:gd name="connsiteY8-90" fmla="*/ 76336 h 2365329"/>
                  <a:gd name="connsiteX0-91" fmla="*/ 118055 w 406499"/>
                  <a:gd name="connsiteY0-92" fmla="*/ 76336 h 2365329"/>
                  <a:gd name="connsiteX1-93" fmla="*/ 39801 w 406499"/>
                  <a:gd name="connsiteY1-94" fmla="*/ 95596 h 2365329"/>
                  <a:gd name="connsiteX2-95" fmla="*/ 391845 w 406499"/>
                  <a:gd name="connsiteY2-96" fmla="*/ 0 h 2365329"/>
                  <a:gd name="connsiteX3-97" fmla="*/ 399847 w 406499"/>
                  <a:gd name="connsiteY3-98" fmla="*/ 170100 h 2365329"/>
                  <a:gd name="connsiteX4-99" fmla="*/ 287625 w 406499"/>
                  <a:gd name="connsiteY4-100" fmla="*/ 2307450 h 2365329"/>
                  <a:gd name="connsiteX5-101" fmla="*/ 238059 w 406499"/>
                  <a:gd name="connsiteY5-102" fmla="*/ 2357016 h 2365329"/>
                  <a:gd name="connsiteX6-103" fmla="*/ 127084 w 406499"/>
                  <a:gd name="connsiteY6-104" fmla="*/ 2365329 h 2365329"/>
                  <a:gd name="connsiteX7-105" fmla="*/ 19330 w 406499"/>
                  <a:gd name="connsiteY7-106" fmla="*/ 2232635 h 2365329"/>
                  <a:gd name="connsiteX8-107" fmla="*/ 118055 w 406499"/>
                  <a:gd name="connsiteY8-108" fmla="*/ 76336 h 2365329"/>
                  <a:gd name="connsiteX0-109" fmla="*/ 118055 w 399847"/>
                  <a:gd name="connsiteY0-110" fmla="*/ 63867 h 2352860"/>
                  <a:gd name="connsiteX1-111" fmla="*/ 39801 w 399847"/>
                  <a:gd name="connsiteY1-112" fmla="*/ 83127 h 2352860"/>
                  <a:gd name="connsiteX2-113" fmla="*/ 275467 w 399847"/>
                  <a:gd name="connsiteY2-114" fmla="*/ 0 h 2352860"/>
                  <a:gd name="connsiteX3-115" fmla="*/ 399847 w 399847"/>
                  <a:gd name="connsiteY3-116" fmla="*/ 157631 h 2352860"/>
                  <a:gd name="connsiteX4-117" fmla="*/ 287625 w 399847"/>
                  <a:gd name="connsiteY4-118" fmla="*/ 2294981 h 2352860"/>
                  <a:gd name="connsiteX5-119" fmla="*/ 238059 w 399847"/>
                  <a:gd name="connsiteY5-120" fmla="*/ 2344547 h 2352860"/>
                  <a:gd name="connsiteX6-121" fmla="*/ 127084 w 399847"/>
                  <a:gd name="connsiteY6-122" fmla="*/ 2352860 h 2352860"/>
                  <a:gd name="connsiteX7-123" fmla="*/ 19330 w 399847"/>
                  <a:gd name="connsiteY7-124" fmla="*/ 2220166 h 2352860"/>
                  <a:gd name="connsiteX8-125" fmla="*/ 118055 w 399847"/>
                  <a:gd name="connsiteY8-126" fmla="*/ 63867 h 2352860"/>
                  <a:gd name="connsiteX0-127" fmla="*/ 118055 w 399847"/>
                  <a:gd name="connsiteY0-128" fmla="*/ 65678 h 2354671"/>
                  <a:gd name="connsiteX1-129" fmla="*/ 39801 w 399847"/>
                  <a:gd name="connsiteY1-130" fmla="*/ 84938 h 2354671"/>
                  <a:gd name="connsiteX2-131" fmla="*/ 275467 w 399847"/>
                  <a:gd name="connsiteY2-132" fmla="*/ 1811 h 2354671"/>
                  <a:gd name="connsiteX3-133" fmla="*/ 399847 w 399847"/>
                  <a:gd name="connsiteY3-134" fmla="*/ 159442 h 2354671"/>
                  <a:gd name="connsiteX4-135" fmla="*/ 287625 w 399847"/>
                  <a:gd name="connsiteY4-136" fmla="*/ 2296792 h 2354671"/>
                  <a:gd name="connsiteX5-137" fmla="*/ 238059 w 399847"/>
                  <a:gd name="connsiteY5-138" fmla="*/ 2346358 h 2354671"/>
                  <a:gd name="connsiteX6-139" fmla="*/ 127084 w 399847"/>
                  <a:gd name="connsiteY6-140" fmla="*/ 2354671 h 2354671"/>
                  <a:gd name="connsiteX7-141" fmla="*/ 19330 w 399847"/>
                  <a:gd name="connsiteY7-142" fmla="*/ 2221977 h 2354671"/>
                  <a:gd name="connsiteX8-143" fmla="*/ 118055 w 399847"/>
                  <a:gd name="connsiteY8-144" fmla="*/ 65678 h 2354671"/>
                  <a:gd name="connsiteX0-145" fmla="*/ 118055 w 399847"/>
                  <a:gd name="connsiteY0-146" fmla="*/ 73103 h 2362096"/>
                  <a:gd name="connsiteX1-147" fmla="*/ 39801 w 399847"/>
                  <a:gd name="connsiteY1-148" fmla="*/ 92363 h 2362096"/>
                  <a:gd name="connsiteX2-149" fmla="*/ 275467 w 399847"/>
                  <a:gd name="connsiteY2-150" fmla="*/ 9236 h 2362096"/>
                  <a:gd name="connsiteX3-151" fmla="*/ 399847 w 399847"/>
                  <a:gd name="connsiteY3-152" fmla="*/ 166867 h 2362096"/>
                  <a:gd name="connsiteX4-153" fmla="*/ 287625 w 399847"/>
                  <a:gd name="connsiteY4-154" fmla="*/ 2304217 h 2362096"/>
                  <a:gd name="connsiteX5-155" fmla="*/ 238059 w 399847"/>
                  <a:gd name="connsiteY5-156" fmla="*/ 2353783 h 2362096"/>
                  <a:gd name="connsiteX6-157" fmla="*/ 127084 w 399847"/>
                  <a:gd name="connsiteY6-158" fmla="*/ 2362096 h 2362096"/>
                  <a:gd name="connsiteX7-159" fmla="*/ 19330 w 399847"/>
                  <a:gd name="connsiteY7-160" fmla="*/ 2229402 h 2362096"/>
                  <a:gd name="connsiteX8-161" fmla="*/ 118055 w 399847"/>
                  <a:gd name="connsiteY8-162" fmla="*/ 73103 h 2362096"/>
                  <a:gd name="connsiteX0-163" fmla="*/ 118055 w 399847"/>
                  <a:gd name="connsiteY0-164" fmla="*/ 112348 h 2401341"/>
                  <a:gd name="connsiteX1-165" fmla="*/ 39801 w 399847"/>
                  <a:gd name="connsiteY1-166" fmla="*/ 131608 h 2401341"/>
                  <a:gd name="connsiteX2-167" fmla="*/ 325343 w 399847"/>
                  <a:gd name="connsiteY2-168" fmla="*/ 6917 h 2401341"/>
                  <a:gd name="connsiteX3-169" fmla="*/ 399847 w 399847"/>
                  <a:gd name="connsiteY3-170" fmla="*/ 206112 h 2401341"/>
                  <a:gd name="connsiteX4-171" fmla="*/ 287625 w 399847"/>
                  <a:gd name="connsiteY4-172" fmla="*/ 2343462 h 2401341"/>
                  <a:gd name="connsiteX5-173" fmla="*/ 238059 w 399847"/>
                  <a:gd name="connsiteY5-174" fmla="*/ 2393028 h 2401341"/>
                  <a:gd name="connsiteX6-175" fmla="*/ 127084 w 399847"/>
                  <a:gd name="connsiteY6-176" fmla="*/ 2401341 h 2401341"/>
                  <a:gd name="connsiteX7-177" fmla="*/ 19330 w 399847"/>
                  <a:gd name="connsiteY7-178" fmla="*/ 2268647 h 2401341"/>
                  <a:gd name="connsiteX8-179" fmla="*/ 118055 w 399847"/>
                  <a:gd name="connsiteY8-180" fmla="*/ 112348 h 2401341"/>
                  <a:gd name="connsiteX0-181" fmla="*/ 118055 w 399847"/>
                  <a:gd name="connsiteY0-182" fmla="*/ 112348 h 2447061"/>
                  <a:gd name="connsiteX1-183" fmla="*/ 39801 w 399847"/>
                  <a:gd name="connsiteY1-184" fmla="*/ 131608 h 2447061"/>
                  <a:gd name="connsiteX2-185" fmla="*/ 325343 w 399847"/>
                  <a:gd name="connsiteY2-186" fmla="*/ 6917 h 2447061"/>
                  <a:gd name="connsiteX3-187" fmla="*/ 399847 w 399847"/>
                  <a:gd name="connsiteY3-188" fmla="*/ 206112 h 2447061"/>
                  <a:gd name="connsiteX4-189" fmla="*/ 287625 w 399847"/>
                  <a:gd name="connsiteY4-190" fmla="*/ 2343462 h 2447061"/>
                  <a:gd name="connsiteX5-191" fmla="*/ 304561 w 399847"/>
                  <a:gd name="connsiteY5-192" fmla="*/ 2447061 h 2447061"/>
                  <a:gd name="connsiteX6-193" fmla="*/ 127084 w 399847"/>
                  <a:gd name="connsiteY6-194" fmla="*/ 2401341 h 2447061"/>
                  <a:gd name="connsiteX7-195" fmla="*/ 19330 w 399847"/>
                  <a:gd name="connsiteY7-196" fmla="*/ 2268647 h 2447061"/>
                  <a:gd name="connsiteX8-197" fmla="*/ 118055 w 399847"/>
                  <a:gd name="connsiteY8-198" fmla="*/ 112348 h 2447061"/>
                  <a:gd name="connsiteX0-199" fmla="*/ 118055 w 399847"/>
                  <a:gd name="connsiteY0-200" fmla="*/ 112348 h 2447061"/>
                  <a:gd name="connsiteX1-201" fmla="*/ 39801 w 399847"/>
                  <a:gd name="connsiteY1-202" fmla="*/ 131608 h 2447061"/>
                  <a:gd name="connsiteX2-203" fmla="*/ 325343 w 399847"/>
                  <a:gd name="connsiteY2-204" fmla="*/ 6917 h 2447061"/>
                  <a:gd name="connsiteX3-205" fmla="*/ 399847 w 399847"/>
                  <a:gd name="connsiteY3-206" fmla="*/ 206112 h 2447061"/>
                  <a:gd name="connsiteX4-207" fmla="*/ 287625 w 399847"/>
                  <a:gd name="connsiteY4-208" fmla="*/ 2343462 h 2447061"/>
                  <a:gd name="connsiteX5-209" fmla="*/ 304561 w 399847"/>
                  <a:gd name="connsiteY5-210" fmla="*/ 2447061 h 2447061"/>
                  <a:gd name="connsiteX6-211" fmla="*/ 131240 w 399847"/>
                  <a:gd name="connsiteY6-212" fmla="*/ 2442905 h 2447061"/>
                  <a:gd name="connsiteX7-213" fmla="*/ 19330 w 399847"/>
                  <a:gd name="connsiteY7-214" fmla="*/ 2268647 h 2447061"/>
                  <a:gd name="connsiteX8-215" fmla="*/ 118055 w 399847"/>
                  <a:gd name="connsiteY8-216" fmla="*/ 112348 h 2447061"/>
                  <a:gd name="connsiteX0-217" fmla="*/ 118055 w 399847"/>
                  <a:gd name="connsiteY0-218" fmla="*/ 112348 h 2447061"/>
                  <a:gd name="connsiteX1-219" fmla="*/ 39801 w 399847"/>
                  <a:gd name="connsiteY1-220" fmla="*/ 131608 h 2447061"/>
                  <a:gd name="connsiteX2-221" fmla="*/ 325343 w 399847"/>
                  <a:gd name="connsiteY2-222" fmla="*/ 6917 h 2447061"/>
                  <a:gd name="connsiteX3-223" fmla="*/ 399847 w 399847"/>
                  <a:gd name="connsiteY3-224" fmla="*/ 206112 h 2447061"/>
                  <a:gd name="connsiteX4-225" fmla="*/ 316720 w 399847"/>
                  <a:gd name="connsiteY4-226" fmla="*/ 2351775 h 2447061"/>
                  <a:gd name="connsiteX5-227" fmla="*/ 304561 w 399847"/>
                  <a:gd name="connsiteY5-228" fmla="*/ 2447061 h 2447061"/>
                  <a:gd name="connsiteX6-229" fmla="*/ 131240 w 399847"/>
                  <a:gd name="connsiteY6-230" fmla="*/ 2442905 h 2447061"/>
                  <a:gd name="connsiteX7-231" fmla="*/ 19330 w 399847"/>
                  <a:gd name="connsiteY7-232" fmla="*/ 2268647 h 2447061"/>
                  <a:gd name="connsiteX8-233" fmla="*/ 118055 w 399847"/>
                  <a:gd name="connsiteY8-234" fmla="*/ 112348 h 2447061"/>
                  <a:gd name="connsiteX0-235" fmla="*/ 118055 w 506477"/>
                  <a:gd name="connsiteY0-236" fmla="*/ 112348 h 2513563"/>
                  <a:gd name="connsiteX1-237" fmla="*/ 39801 w 506477"/>
                  <a:gd name="connsiteY1-238" fmla="*/ 131608 h 2513563"/>
                  <a:gd name="connsiteX2-239" fmla="*/ 325343 w 506477"/>
                  <a:gd name="connsiteY2-240" fmla="*/ 6917 h 2513563"/>
                  <a:gd name="connsiteX3-241" fmla="*/ 399847 w 506477"/>
                  <a:gd name="connsiteY3-242" fmla="*/ 206112 h 2513563"/>
                  <a:gd name="connsiteX4-243" fmla="*/ 316720 w 506477"/>
                  <a:gd name="connsiteY4-244" fmla="*/ 2351775 h 2513563"/>
                  <a:gd name="connsiteX5-245" fmla="*/ 504066 w 506477"/>
                  <a:gd name="connsiteY5-246" fmla="*/ 2513563 h 2513563"/>
                  <a:gd name="connsiteX6-247" fmla="*/ 131240 w 506477"/>
                  <a:gd name="connsiteY6-248" fmla="*/ 2442905 h 2513563"/>
                  <a:gd name="connsiteX7-249" fmla="*/ 19330 w 506477"/>
                  <a:gd name="connsiteY7-250" fmla="*/ 2268647 h 2513563"/>
                  <a:gd name="connsiteX8-251" fmla="*/ 118055 w 506477"/>
                  <a:gd name="connsiteY8-252" fmla="*/ 112348 h 2513563"/>
                  <a:gd name="connsiteX0-253" fmla="*/ 118055 w 506477"/>
                  <a:gd name="connsiteY0-254" fmla="*/ 112348 h 2538120"/>
                  <a:gd name="connsiteX1-255" fmla="*/ 39801 w 506477"/>
                  <a:gd name="connsiteY1-256" fmla="*/ 131608 h 2538120"/>
                  <a:gd name="connsiteX2-257" fmla="*/ 325343 w 506477"/>
                  <a:gd name="connsiteY2-258" fmla="*/ 6917 h 2538120"/>
                  <a:gd name="connsiteX3-259" fmla="*/ 399847 w 506477"/>
                  <a:gd name="connsiteY3-260" fmla="*/ 206112 h 2538120"/>
                  <a:gd name="connsiteX4-261" fmla="*/ 316720 w 506477"/>
                  <a:gd name="connsiteY4-262" fmla="*/ 2351775 h 2538120"/>
                  <a:gd name="connsiteX5-263" fmla="*/ 504066 w 506477"/>
                  <a:gd name="connsiteY5-264" fmla="*/ 2513563 h 2538120"/>
                  <a:gd name="connsiteX6-265" fmla="*/ 131240 w 506477"/>
                  <a:gd name="connsiteY6-266" fmla="*/ 2442905 h 2538120"/>
                  <a:gd name="connsiteX7-267" fmla="*/ 19330 w 506477"/>
                  <a:gd name="connsiteY7-268" fmla="*/ 2268647 h 2538120"/>
                  <a:gd name="connsiteX8-269" fmla="*/ 118055 w 506477"/>
                  <a:gd name="connsiteY8-270" fmla="*/ 112348 h 2538120"/>
                  <a:gd name="connsiteX0-271" fmla="*/ 118055 w 506477"/>
                  <a:gd name="connsiteY0-272" fmla="*/ 112348 h 2551944"/>
                  <a:gd name="connsiteX1-273" fmla="*/ 39801 w 506477"/>
                  <a:gd name="connsiteY1-274" fmla="*/ 131608 h 2551944"/>
                  <a:gd name="connsiteX2-275" fmla="*/ 325343 w 506477"/>
                  <a:gd name="connsiteY2-276" fmla="*/ 6917 h 2551944"/>
                  <a:gd name="connsiteX3-277" fmla="*/ 399847 w 506477"/>
                  <a:gd name="connsiteY3-278" fmla="*/ 206112 h 2551944"/>
                  <a:gd name="connsiteX4-279" fmla="*/ 316720 w 506477"/>
                  <a:gd name="connsiteY4-280" fmla="*/ 2351775 h 2551944"/>
                  <a:gd name="connsiteX5-281" fmla="*/ 504066 w 506477"/>
                  <a:gd name="connsiteY5-282" fmla="*/ 2513563 h 2551944"/>
                  <a:gd name="connsiteX6-283" fmla="*/ 131240 w 506477"/>
                  <a:gd name="connsiteY6-284" fmla="*/ 2509407 h 2551944"/>
                  <a:gd name="connsiteX7-285" fmla="*/ 19330 w 506477"/>
                  <a:gd name="connsiteY7-286" fmla="*/ 2268647 h 2551944"/>
                  <a:gd name="connsiteX8-287" fmla="*/ 118055 w 506477"/>
                  <a:gd name="connsiteY8-288" fmla="*/ 112348 h 2551944"/>
                  <a:gd name="connsiteX0-289" fmla="*/ 118055 w 506477"/>
                  <a:gd name="connsiteY0-290" fmla="*/ 112348 h 2581966"/>
                  <a:gd name="connsiteX1-291" fmla="*/ 39801 w 506477"/>
                  <a:gd name="connsiteY1-292" fmla="*/ 131608 h 2581966"/>
                  <a:gd name="connsiteX2-293" fmla="*/ 325343 w 506477"/>
                  <a:gd name="connsiteY2-294" fmla="*/ 6917 h 2581966"/>
                  <a:gd name="connsiteX3-295" fmla="*/ 399847 w 506477"/>
                  <a:gd name="connsiteY3-296" fmla="*/ 206112 h 2581966"/>
                  <a:gd name="connsiteX4-297" fmla="*/ 316720 w 506477"/>
                  <a:gd name="connsiteY4-298" fmla="*/ 2351775 h 2581966"/>
                  <a:gd name="connsiteX5-299" fmla="*/ 504066 w 506477"/>
                  <a:gd name="connsiteY5-300" fmla="*/ 2513563 h 2581966"/>
                  <a:gd name="connsiteX6-301" fmla="*/ 131240 w 506477"/>
                  <a:gd name="connsiteY6-302" fmla="*/ 2509407 h 2581966"/>
                  <a:gd name="connsiteX7-303" fmla="*/ 19330 w 506477"/>
                  <a:gd name="connsiteY7-304" fmla="*/ 2268647 h 2581966"/>
                  <a:gd name="connsiteX8-305" fmla="*/ 118055 w 506477"/>
                  <a:gd name="connsiteY8-306" fmla="*/ 112348 h 2581966"/>
                  <a:gd name="connsiteX0-307" fmla="*/ 118055 w 506477"/>
                  <a:gd name="connsiteY0-308" fmla="*/ 112348 h 2610837"/>
                  <a:gd name="connsiteX1-309" fmla="*/ 39801 w 506477"/>
                  <a:gd name="connsiteY1-310" fmla="*/ 131608 h 2610837"/>
                  <a:gd name="connsiteX2-311" fmla="*/ 325343 w 506477"/>
                  <a:gd name="connsiteY2-312" fmla="*/ 6917 h 2610837"/>
                  <a:gd name="connsiteX3-313" fmla="*/ 399847 w 506477"/>
                  <a:gd name="connsiteY3-314" fmla="*/ 206112 h 2610837"/>
                  <a:gd name="connsiteX4-315" fmla="*/ 316720 w 506477"/>
                  <a:gd name="connsiteY4-316" fmla="*/ 2351775 h 2610837"/>
                  <a:gd name="connsiteX5-317" fmla="*/ 504066 w 506477"/>
                  <a:gd name="connsiteY5-318" fmla="*/ 2513563 h 2610837"/>
                  <a:gd name="connsiteX6-319" fmla="*/ 110458 w 506477"/>
                  <a:gd name="connsiteY6-320" fmla="*/ 2555127 h 2610837"/>
                  <a:gd name="connsiteX7-321" fmla="*/ 19330 w 506477"/>
                  <a:gd name="connsiteY7-322" fmla="*/ 2268647 h 2610837"/>
                  <a:gd name="connsiteX8-323" fmla="*/ 118055 w 506477"/>
                  <a:gd name="connsiteY8-324" fmla="*/ 112348 h 2610837"/>
                  <a:gd name="connsiteX0-325" fmla="*/ 118055 w 507279"/>
                  <a:gd name="connsiteY0-326" fmla="*/ 112348 h 2610837"/>
                  <a:gd name="connsiteX1-327" fmla="*/ 39801 w 507279"/>
                  <a:gd name="connsiteY1-328" fmla="*/ 131608 h 2610837"/>
                  <a:gd name="connsiteX2-329" fmla="*/ 325343 w 507279"/>
                  <a:gd name="connsiteY2-330" fmla="*/ 6917 h 2610837"/>
                  <a:gd name="connsiteX3-331" fmla="*/ 399847 w 507279"/>
                  <a:gd name="connsiteY3-332" fmla="*/ 206112 h 2610837"/>
                  <a:gd name="connsiteX4-333" fmla="*/ 374909 w 507279"/>
                  <a:gd name="connsiteY4-334" fmla="*/ 2306055 h 2610837"/>
                  <a:gd name="connsiteX5-335" fmla="*/ 504066 w 507279"/>
                  <a:gd name="connsiteY5-336" fmla="*/ 2513563 h 2610837"/>
                  <a:gd name="connsiteX6-337" fmla="*/ 110458 w 507279"/>
                  <a:gd name="connsiteY6-338" fmla="*/ 2555127 h 2610837"/>
                  <a:gd name="connsiteX7-339" fmla="*/ 19330 w 507279"/>
                  <a:gd name="connsiteY7-340" fmla="*/ 2268647 h 2610837"/>
                  <a:gd name="connsiteX8-341" fmla="*/ 118055 w 507279"/>
                  <a:gd name="connsiteY8-342" fmla="*/ 112348 h 2610837"/>
                  <a:gd name="connsiteX0-343" fmla="*/ 118055 w 508152"/>
                  <a:gd name="connsiteY0-344" fmla="*/ 112348 h 2610837"/>
                  <a:gd name="connsiteX1-345" fmla="*/ 39801 w 508152"/>
                  <a:gd name="connsiteY1-346" fmla="*/ 131608 h 2610837"/>
                  <a:gd name="connsiteX2-347" fmla="*/ 325343 w 508152"/>
                  <a:gd name="connsiteY2-348" fmla="*/ 6917 h 2610837"/>
                  <a:gd name="connsiteX3-349" fmla="*/ 399847 w 508152"/>
                  <a:gd name="connsiteY3-350" fmla="*/ 206112 h 2610837"/>
                  <a:gd name="connsiteX4-351" fmla="*/ 412317 w 508152"/>
                  <a:gd name="connsiteY4-352" fmla="*/ 2285273 h 2610837"/>
                  <a:gd name="connsiteX5-353" fmla="*/ 504066 w 508152"/>
                  <a:gd name="connsiteY5-354" fmla="*/ 2513563 h 2610837"/>
                  <a:gd name="connsiteX6-355" fmla="*/ 110458 w 508152"/>
                  <a:gd name="connsiteY6-356" fmla="*/ 2555127 h 2610837"/>
                  <a:gd name="connsiteX7-357" fmla="*/ 19330 w 508152"/>
                  <a:gd name="connsiteY7-358" fmla="*/ 2268647 h 2610837"/>
                  <a:gd name="connsiteX8-359" fmla="*/ 118055 w 508152"/>
                  <a:gd name="connsiteY8-360" fmla="*/ 112348 h 2610837"/>
                  <a:gd name="connsiteX0-361" fmla="*/ 91479 w 545252"/>
                  <a:gd name="connsiteY0-362" fmla="*/ 152759 h 2610837"/>
                  <a:gd name="connsiteX1-363" fmla="*/ 76901 w 545252"/>
                  <a:gd name="connsiteY1-364" fmla="*/ 131608 h 2610837"/>
                  <a:gd name="connsiteX2-365" fmla="*/ 362443 w 545252"/>
                  <a:gd name="connsiteY2-366" fmla="*/ 6917 h 2610837"/>
                  <a:gd name="connsiteX3-367" fmla="*/ 436947 w 545252"/>
                  <a:gd name="connsiteY3-368" fmla="*/ 206112 h 2610837"/>
                  <a:gd name="connsiteX4-369" fmla="*/ 449417 w 545252"/>
                  <a:gd name="connsiteY4-370" fmla="*/ 2285273 h 2610837"/>
                  <a:gd name="connsiteX5-371" fmla="*/ 541166 w 545252"/>
                  <a:gd name="connsiteY5-372" fmla="*/ 2513563 h 2610837"/>
                  <a:gd name="connsiteX6-373" fmla="*/ 147558 w 545252"/>
                  <a:gd name="connsiteY6-374" fmla="*/ 2555127 h 2610837"/>
                  <a:gd name="connsiteX7-375" fmla="*/ 56430 w 545252"/>
                  <a:gd name="connsiteY7-376" fmla="*/ 2268647 h 2610837"/>
                  <a:gd name="connsiteX8-377" fmla="*/ 91479 w 545252"/>
                  <a:gd name="connsiteY8-378" fmla="*/ 152759 h 2610837"/>
                  <a:gd name="connsiteX0-379" fmla="*/ 91479 w 545252"/>
                  <a:gd name="connsiteY0-380" fmla="*/ 154255 h 2612333"/>
                  <a:gd name="connsiteX1-381" fmla="*/ 166366 w 545252"/>
                  <a:gd name="connsiteY1-382" fmla="*/ 103704 h 2612333"/>
                  <a:gd name="connsiteX2-383" fmla="*/ 362443 w 545252"/>
                  <a:gd name="connsiteY2-384" fmla="*/ 8413 h 2612333"/>
                  <a:gd name="connsiteX3-385" fmla="*/ 436947 w 545252"/>
                  <a:gd name="connsiteY3-386" fmla="*/ 207608 h 2612333"/>
                  <a:gd name="connsiteX4-387" fmla="*/ 449417 w 545252"/>
                  <a:gd name="connsiteY4-388" fmla="*/ 2286769 h 2612333"/>
                  <a:gd name="connsiteX5-389" fmla="*/ 541166 w 545252"/>
                  <a:gd name="connsiteY5-390" fmla="*/ 2515059 h 2612333"/>
                  <a:gd name="connsiteX6-391" fmla="*/ 147558 w 545252"/>
                  <a:gd name="connsiteY6-392" fmla="*/ 2556623 h 2612333"/>
                  <a:gd name="connsiteX7-393" fmla="*/ 56430 w 545252"/>
                  <a:gd name="connsiteY7-394" fmla="*/ 2270143 h 2612333"/>
                  <a:gd name="connsiteX8-395" fmla="*/ 91479 w 545252"/>
                  <a:gd name="connsiteY8-396" fmla="*/ 154255 h 2612333"/>
                  <a:gd name="connsiteX0-397" fmla="*/ 91479 w 545252"/>
                  <a:gd name="connsiteY0-398" fmla="*/ 159122 h 2617200"/>
                  <a:gd name="connsiteX1-399" fmla="*/ 123010 w 545252"/>
                  <a:gd name="connsiteY1-400" fmla="*/ 58020 h 2617200"/>
                  <a:gd name="connsiteX2-401" fmla="*/ 362443 w 545252"/>
                  <a:gd name="connsiteY2-402" fmla="*/ 13280 h 2617200"/>
                  <a:gd name="connsiteX3-403" fmla="*/ 436947 w 545252"/>
                  <a:gd name="connsiteY3-404" fmla="*/ 212475 h 2617200"/>
                  <a:gd name="connsiteX4-405" fmla="*/ 449417 w 545252"/>
                  <a:gd name="connsiteY4-406" fmla="*/ 2291636 h 2617200"/>
                  <a:gd name="connsiteX5-407" fmla="*/ 541166 w 545252"/>
                  <a:gd name="connsiteY5-408" fmla="*/ 2519926 h 2617200"/>
                  <a:gd name="connsiteX6-409" fmla="*/ 147558 w 545252"/>
                  <a:gd name="connsiteY6-410" fmla="*/ 2561490 h 2617200"/>
                  <a:gd name="connsiteX7-411" fmla="*/ 56430 w 545252"/>
                  <a:gd name="connsiteY7-412" fmla="*/ 2275010 h 2617200"/>
                  <a:gd name="connsiteX8-413" fmla="*/ 91479 w 545252"/>
                  <a:gd name="connsiteY8-414" fmla="*/ 159122 h 2617200"/>
                  <a:gd name="connsiteX0-415" fmla="*/ 78593 w 578126"/>
                  <a:gd name="connsiteY0-416" fmla="*/ 162491 h 2617200"/>
                  <a:gd name="connsiteX1-417" fmla="*/ 155884 w 578126"/>
                  <a:gd name="connsiteY1-418" fmla="*/ 58020 h 2617200"/>
                  <a:gd name="connsiteX2-419" fmla="*/ 395317 w 578126"/>
                  <a:gd name="connsiteY2-420" fmla="*/ 13280 h 2617200"/>
                  <a:gd name="connsiteX3-421" fmla="*/ 469821 w 578126"/>
                  <a:gd name="connsiteY3-422" fmla="*/ 212475 h 2617200"/>
                  <a:gd name="connsiteX4-423" fmla="*/ 482291 w 578126"/>
                  <a:gd name="connsiteY4-424" fmla="*/ 2291636 h 2617200"/>
                  <a:gd name="connsiteX5-425" fmla="*/ 574040 w 578126"/>
                  <a:gd name="connsiteY5-426" fmla="*/ 2519926 h 2617200"/>
                  <a:gd name="connsiteX6-427" fmla="*/ 180432 w 578126"/>
                  <a:gd name="connsiteY6-428" fmla="*/ 2561490 h 2617200"/>
                  <a:gd name="connsiteX7-429" fmla="*/ 89304 w 578126"/>
                  <a:gd name="connsiteY7-430" fmla="*/ 2275010 h 2617200"/>
                  <a:gd name="connsiteX8-431" fmla="*/ 78593 w 578126"/>
                  <a:gd name="connsiteY8-432" fmla="*/ 162491 h 2617200"/>
                  <a:gd name="connsiteX0-433" fmla="*/ 78593 w 579891"/>
                  <a:gd name="connsiteY0-434" fmla="*/ 162491 h 2617200"/>
                  <a:gd name="connsiteX1-435" fmla="*/ 155884 w 579891"/>
                  <a:gd name="connsiteY1-436" fmla="*/ 58020 h 2617200"/>
                  <a:gd name="connsiteX2-437" fmla="*/ 395317 w 579891"/>
                  <a:gd name="connsiteY2-438" fmla="*/ 13280 h 2617200"/>
                  <a:gd name="connsiteX3-439" fmla="*/ 469821 w 579891"/>
                  <a:gd name="connsiteY3-440" fmla="*/ 212475 h 2617200"/>
                  <a:gd name="connsiteX4-441" fmla="*/ 523854 w 579891"/>
                  <a:gd name="connsiteY4-442" fmla="*/ 2298745 h 2617200"/>
                  <a:gd name="connsiteX5-443" fmla="*/ 574040 w 579891"/>
                  <a:gd name="connsiteY5-444" fmla="*/ 2519926 h 2617200"/>
                  <a:gd name="connsiteX6-445" fmla="*/ 180432 w 579891"/>
                  <a:gd name="connsiteY6-446" fmla="*/ 2561490 h 2617200"/>
                  <a:gd name="connsiteX7-447" fmla="*/ 89304 w 579891"/>
                  <a:gd name="connsiteY7-448" fmla="*/ 2275010 h 2617200"/>
                  <a:gd name="connsiteX8-449" fmla="*/ 78593 w 579891"/>
                  <a:gd name="connsiteY8-450" fmla="*/ 162491 h 2617200"/>
                  <a:gd name="connsiteX0-451" fmla="*/ 78593 w 581354"/>
                  <a:gd name="connsiteY0-452" fmla="*/ 162491 h 2617200"/>
                  <a:gd name="connsiteX1-453" fmla="*/ 155884 w 581354"/>
                  <a:gd name="connsiteY1-454" fmla="*/ 58020 h 2617200"/>
                  <a:gd name="connsiteX2-455" fmla="*/ 395317 w 581354"/>
                  <a:gd name="connsiteY2-456" fmla="*/ 13280 h 2617200"/>
                  <a:gd name="connsiteX3-457" fmla="*/ 469821 w 581354"/>
                  <a:gd name="connsiteY3-458" fmla="*/ 212475 h 2617200"/>
                  <a:gd name="connsiteX4-459" fmla="*/ 523854 w 581354"/>
                  <a:gd name="connsiteY4-460" fmla="*/ 2298745 h 2617200"/>
                  <a:gd name="connsiteX5-461" fmla="*/ 574040 w 581354"/>
                  <a:gd name="connsiteY5-462" fmla="*/ 2519926 h 2617200"/>
                  <a:gd name="connsiteX6-463" fmla="*/ 180432 w 581354"/>
                  <a:gd name="connsiteY6-464" fmla="*/ 2561490 h 2617200"/>
                  <a:gd name="connsiteX7-465" fmla="*/ 89304 w 581354"/>
                  <a:gd name="connsiteY7-466" fmla="*/ 2275010 h 2617200"/>
                  <a:gd name="connsiteX8-467" fmla="*/ 78593 w 581354"/>
                  <a:gd name="connsiteY8-468" fmla="*/ 162491 h 2617200"/>
                  <a:gd name="connsiteX0-469" fmla="*/ 78593 w 584819"/>
                  <a:gd name="connsiteY0-470" fmla="*/ 162491 h 2617200"/>
                  <a:gd name="connsiteX1-471" fmla="*/ 155884 w 584819"/>
                  <a:gd name="connsiteY1-472" fmla="*/ 58020 h 2617200"/>
                  <a:gd name="connsiteX2-473" fmla="*/ 395317 w 584819"/>
                  <a:gd name="connsiteY2-474" fmla="*/ 13280 h 2617200"/>
                  <a:gd name="connsiteX3-475" fmla="*/ 469821 w 584819"/>
                  <a:gd name="connsiteY3-476" fmla="*/ 212475 h 2617200"/>
                  <a:gd name="connsiteX4-477" fmla="*/ 523854 w 584819"/>
                  <a:gd name="connsiteY4-478" fmla="*/ 2298745 h 2617200"/>
                  <a:gd name="connsiteX5-479" fmla="*/ 574040 w 584819"/>
                  <a:gd name="connsiteY5-480" fmla="*/ 2519926 h 2617200"/>
                  <a:gd name="connsiteX6-481" fmla="*/ 180432 w 584819"/>
                  <a:gd name="connsiteY6-482" fmla="*/ 2561490 h 2617200"/>
                  <a:gd name="connsiteX7-483" fmla="*/ 89304 w 584819"/>
                  <a:gd name="connsiteY7-484" fmla="*/ 2275010 h 2617200"/>
                  <a:gd name="connsiteX8-485" fmla="*/ 78593 w 584819"/>
                  <a:gd name="connsiteY8-486" fmla="*/ 162491 h 2617200"/>
                  <a:gd name="connsiteX0-487" fmla="*/ 78593 w 584819"/>
                  <a:gd name="connsiteY0-488" fmla="*/ 162491 h 2617200"/>
                  <a:gd name="connsiteX1-489" fmla="*/ 155884 w 584819"/>
                  <a:gd name="connsiteY1-490" fmla="*/ 58020 h 2617200"/>
                  <a:gd name="connsiteX2-491" fmla="*/ 395317 w 584819"/>
                  <a:gd name="connsiteY2-492" fmla="*/ 13280 h 2617200"/>
                  <a:gd name="connsiteX3-493" fmla="*/ 469821 w 584819"/>
                  <a:gd name="connsiteY3-494" fmla="*/ 212475 h 2617200"/>
                  <a:gd name="connsiteX4-495" fmla="*/ 523854 w 584819"/>
                  <a:gd name="connsiteY4-496" fmla="*/ 2298745 h 2617200"/>
                  <a:gd name="connsiteX5-497" fmla="*/ 574040 w 584819"/>
                  <a:gd name="connsiteY5-498" fmla="*/ 2519926 h 2617200"/>
                  <a:gd name="connsiteX6-499" fmla="*/ 180432 w 584819"/>
                  <a:gd name="connsiteY6-500" fmla="*/ 2561490 h 2617200"/>
                  <a:gd name="connsiteX7-501" fmla="*/ 89304 w 584819"/>
                  <a:gd name="connsiteY7-502" fmla="*/ 2275010 h 2617200"/>
                  <a:gd name="connsiteX8-503" fmla="*/ 78593 w 584819"/>
                  <a:gd name="connsiteY8-504" fmla="*/ 162491 h 2617200"/>
                  <a:gd name="connsiteX0-505" fmla="*/ 78593 w 586505"/>
                  <a:gd name="connsiteY0-506" fmla="*/ 162491 h 2617200"/>
                  <a:gd name="connsiteX1-507" fmla="*/ 155884 w 586505"/>
                  <a:gd name="connsiteY1-508" fmla="*/ 58020 h 2617200"/>
                  <a:gd name="connsiteX2-509" fmla="*/ 395317 w 586505"/>
                  <a:gd name="connsiteY2-510" fmla="*/ 13280 h 2617200"/>
                  <a:gd name="connsiteX3-511" fmla="*/ 469821 w 586505"/>
                  <a:gd name="connsiteY3-512" fmla="*/ 212475 h 2617200"/>
                  <a:gd name="connsiteX4-513" fmla="*/ 532167 w 586505"/>
                  <a:gd name="connsiteY4-514" fmla="*/ 2248991 h 2617200"/>
                  <a:gd name="connsiteX5-515" fmla="*/ 574040 w 586505"/>
                  <a:gd name="connsiteY5-516" fmla="*/ 2519926 h 2617200"/>
                  <a:gd name="connsiteX6-517" fmla="*/ 180432 w 586505"/>
                  <a:gd name="connsiteY6-518" fmla="*/ 2561490 h 2617200"/>
                  <a:gd name="connsiteX7-519" fmla="*/ 89304 w 586505"/>
                  <a:gd name="connsiteY7-520" fmla="*/ 2275010 h 2617200"/>
                  <a:gd name="connsiteX8-521" fmla="*/ 78593 w 586505"/>
                  <a:gd name="connsiteY8-522" fmla="*/ 162491 h 2617200"/>
                  <a:gd name="connsiteX0-523" fmla="*/ 78593 w 582669"/>
                  <a:gd name="connsiteY0-524" fmla="*/ 162491 h 2617200"/>
                  <a:gd name="connsiteX1-525" fmla="*/ 155884 w 582669"/>
                  <a:gd name="connsiteY1-526" fmla="*/ 58020 h 2617200"/>
                  <a:gd name="connsiteX2-527" fmla="*/ 395317 w 582669"/>
                  <a:gd name="connsiteY2-528" fmla="*/ 13280 h 2617200"/>
                  <a:gd name="connsiteX3-529" fmla="*/ 469821 w 582669"/>
                  <a:gd name="connsiteY3-530" fmla="*/ 212475 h 2617200"/>
                  <a:gd name="connsiteX4-531" fmla="*/ 532167 w 582669"/>
                  <a:gd name="connsiteY4-532" fmla="*/ 2248991 h 2617200"/>
                  <a:gd name="connsiteX5-533" fmla="*/ 574040 w 582669"/>
                  <a:gd name="connsiteY5-534" fmla="*/ 2519926 h 2617200"/>
                  <a:gd name="connsiteX6-535" fmla="*/ 180432 w 582669"/>
                  <a:gd name="connsiteY6-536" fmla="*/ 2561490 h 2617200"/>
                  <a:gd name="connsiteX7-537" fmla="*/ 89304 w 582669"/>
                  <a:gd name="connsiteY7-538" fmla="*/ 2275010 h 2617200"/>
                  <a:gd name="connsiteX8-539" fmla="*/ 78593 w 582669"/>
                  <a:gd name="connsiteY8-540" fmla="*/ 162491 h 2617200"/>
                  <a:gd name="connsiteX0-541" fmla="*/ 78593 w 613061"/>
                  <a:gd name="connsiteY0-542" fmla="*/ 162491 h 2628246"/>
                  <a:gd name="connsiteX1-543" fmla="*/ 155884 w 613061"/>
                  <a:gd name="connsiteY1-544" fmla="*/ 58020 h 2628246"/>
                  <a:gd name="connsiteX2-545" fmla="*/ 395317 w 613061"/>
                  <a:gd name="connsiteY2-546" fmla="*/ 13280 h 2628246"/>
                  <a:gd name="connsiteX3-547" fmla="*/ 469821 w 613061"/>
                  <a:gd name="connsiteY3-548" fmla="*/ 212475 h 2628246"/>
                  <a:gd name="connsiteX4-549" fmla="*/ 532167 w 613061"/>
                  <a:gd name="connsiteY4-550" fmla="*/ 2248991 h 2628246"/>
                  <a:gd name="connsiteX5-551" fmla="*/ 607291 w 613061"/>
                  <a:gd name="connsiteY5-552" fmla="*/ 2551911 h 2628246"/>
                  <a:gd name="connsiteX6-553" fmla="*/ 180432 w 613061"/>
                  <a:gd name="connsiteY6-554" fmla="*/ 2561490 h 2628246"/>
                  <a:gd name="connsiteX7-555" fmla="*/ 89304 w 613061"/>
                  <a:gd name="connsiteY7-556" fmla="*/ 2275010 h 2628246"/>
                  <a:gd name="connsiteX8-557" fmla="*/ 78593 w 613061"/>
                  <a:gd name="connsiteY8-558" fmla="*/ 162491 h 2628246"/>
                  <a:gd name="connsiteX0-559" fmla="*/ 78593 w 582669"/>
                  <a:gd name="connsiteY0-560" fmla="*/ 162491 h 2642883"/>
                  <a:gd name="connsiteX1-561" fmla="*/ 155884 w 582669"/>
                  <a:gd name="connsiteY1-562" fmla="*/ 58020 h 2642883"/>
                  <a:gd name="connsiteX2-563" fmla="*/ 395317 w 582669"/>
                  <a:gd name="connsiteY2-564" fmla="*/ 13280 h 2642883"/>
                  <a:gd name="connsiteX3-565" fmla="*/ 469821 w 582669"/>
                  <a:gd name="connsiteY3-566" fmla="*/ 212475 h 2642883"/>
                  <a:gd name="connsiteX4-567" fmla="*/ 532167 w 582669"/>
                  <a:gd name="connsiteY4-568" fmla="*/ 2248991 h 2642883"/>
                  <a:gd name="connsiteX5-569" fmla="*/ 574040 w 582669"/>
                  <a:gd name="connsiteY5-570" fmla="*/ 2583896 h 2642883"/>
                  <a:gd name="connsiteX6-571" fmla="*/ 180432 w 582669"/>
                  <a:gd name="connsiteY6-572" fmla="*/ 2561490 h 2642883"/>
                  <a:gd name="connsiteX7-573" fmla="*/ 89304 w 582669"/>
                  <a:gd name="connsiteY7-574" fmla="*/ 2275010 h 2642883"/>
                  <a:gd name="connsiteX8-575" fmla="*/ 78593 w 582669"/>
                  <a:gd name="connsiteY8-576" fmla="*/ 162491 h 2642883"/>
                  <a:gd name="connsiteX0-577" fmla="*/ 85140 w 589216"/>
                  <a:gd name="connsiteY0-578" fmla="*/ 162491 h 2642883"/>
                  <a:gd name="connsiteX1-579" fmla="*/ 162431 w 589216"/>
                  <a:gd name="connsiteY1-580" fmla="*/ 58020 h 2642883"/>
                  <a:gd name="connsiteX2-581" fmla="*/ 401864 w 589216"/>
                  <a:gd name="connsiteY2-582" fmla="*/ 13280 h 2642883"/>
                  <a:gd name="connsiteX3-583" fmla="*/ 476368 w 589216"/>
                  <a:gd name="connsiteY3-584" fmla="*/ 212475 h 2642883"/>
                  <a:gd name="connsiteX4-585" fmla="*/ 538714 w 589216"/>
                  <a:gd name="connsiteY4-586" fmla="*/ 2248991 h 2642883"/>
                  <a:gd name="connsiteX5-587" fmla="*/ 580587 w 589216"/>
                  <a:gd name="connsiteY5-588" fmla="*/ 2583896 h 2642883"/>
                  <a:gd name="connsiteX6-589" fmla="*/ 186979 w 589216"/>
                  <a:gd name="connsiteY6-590" fmla="*/ 2561490 h 2642883"/>
                  <a:gd name="connsiteX7-591" fmla="*/ 70912 w 589216"/>
                  <a:gd name="connsiteY7-592" fmla="*/ 2275010 h 2642883"/>
                  <a:gd name="connsiteX8-593" fmla="*/ 85140 w 589216"/>
                  <a:gd name="connsiteY8-594" fmla="*/ 162491 h 2642883"/>
                  <a:gd name="connsiteX0-595" fmla="*/ 97180 w 601256"/>
                  <a:gd name="connsiteY0-596" fmla="*/ 162491 h 2642883"/>
                  <a:gd name="connsiteX1-597" fmla="*/ 174471 w 601256"/>
                  <a:gd name="connsiteY1-598" fmla="*/ 58020 h 2642883"/>
                  <a:gd name="connsiteX2-599" fmla="*/ 413904 w 601256"/>
                  <a:gd name="connsiteY2-600" fmla="*/ 13280 h 2642883"/>
                  <a:gd name="connsiteX3-601" fmla="*/ 488408 w 601256"/>
                  <a:gd name="connsiteY3-602" fmla="*/ 212475 h 2642883"/>
                  <a:gd name="connsiteX4-603" fmla="*/ 550754 w 601256"/>
                  <a:gd name="connsiteY4-604" fmla="*/ 2248991 h 2642883"/>
                  <a:gd name="connsiteX5-605" fmla="*/ 592627 w 601256"/>
                  <a:gd name="connsiteY5-606" fmla="*/ 2583896 h 2642883"/>
                  <a:gd name="connsiteX6-607" fmla="*/ 199019 w 601256"/>
                  <a:gd name="connsiteY6-608" fmla="*/ 2561490 h 2642883"/>
                  <a:gd name="connsiteX7-609" fmla="*/ 82952 w 601256"/>
                  <a:gd name="connsiteY7-610" fmla="*/ 2275010 h 2642883"/>
                  <a:gd name="connsiteX8-611" fmla="*/ 97180 w 601256"/>
                  <a:gd name="connsiteY8-612" fmla="*/ 162491 h 2642883"/>
                  <a:gd name="connsiteX0-613" fmla="*/ 108584 w 612660"/>
                  <a:gd name="connsiteY0-614" fmla="*/ 162491 h 2642883"/>
                  <a:gd name="connsiteX1-615" fmla="*/ 185875 w 612660"/>
                  <a:gd name="connsiteY1-616" fmla="*/ 58020 h 2642883"/>
                  <a:gd name="connsiteX2-617" fmla="*/ 425308 w 612660"/>
                  <a:gd name="connsiteY2-618" fmla="*/ 13280 h 2642883"/>
                  <a:gd name="connsiteX3-619" fmla="*/ 499812 w 612660"/>
                  <a:gd name="connsiteY3-620" fmla="*/ 212475 h 2642883"/>
                  <a:gd name="connsiteX4-621" fmla="*/ 562158 w 612660"/>
                  <a:gd name="connsiteY4-622" fmla="*/ 2248991 h 2642883"/>
                  <a:gd name="connsiteX5-623" fmla="*/ 604031 w 612660"/>
                  <a:gd name="connsiteY5-624" fmla="*/ 2583896 h 2642883"/>
                  <a:gd name="connsiteX6-625" fmla="*/ 210423 w 612660"/>
                  <a:gd name="connsiteY6-626" fmla="*/ 2561490 h 2642883"/>
                  <a:gd name="connsiteX7-627" fmla="*/ 94356 w 612660"/>
                  <a:gd name="connsiteY7-628" fmla="*/ 2275010 h 2642883"/>
                  <a:gd name="connsiteX8-629" fmla="*/ 108584 w 612660"/>
                  <a:gd name="connsiteY8-630" fmla="*/ 162491 h 2642883"/>
                  <a:gd name="connsiteX0-631" fmla="*/ 108584 w 612660"/>
                  <a:gd name="connsiteY0-632" fmla="*/ 190932 h 2671324"/>
                  <a:gd name="connsiteX1-633" fmla="*/ 185875 w 612660"/>
                  <a:gd name="connsiteY1-634" fmla="*/ 86461 h 2671324"/>
                  <a:gd name="connsiteX2-635" fmla="*/ 458559 w 612660"/>
                  <a:gd name="connsiteY2-636" fmla="*/ 9735 h 2671324"/>
                  <a:gd name="connsiteX3-637" fmla="*/ 499812 w 612660"/>
                  <a:gd name="connsiteY3-638" fmla="*/ 240916 h 2671324"/>
                  <a:gd name="connsiteX4-639" fmla="*/ 562158 w 612660"/>
                  <a:gd name="connsiteY4-640" fmla="*/ 2277432 h 2671324"/>
                  <a:gd name="connsiteX5-641" fmla="*/ 604031 w 612660"/>
                  <a:gd name="connsiteY5-642" fmla="*/ 2612337 h 2671324"/>
                  <a:gd name="connsiteX6-643" fmla="*/ 210423 w 612660"/>
                  <a:gd name="connsiteY6-644" fmla="*/ 2589931 h 2671324"/>
                  <a:gd name="connsiteX7-645" fmla="*/ 94356 w 612660"/>
                  <a:gd name="connsiteY7-646" fmla="*/ 2303451 h 2671324"/>
                  <a:gd name="connsiteX8-647" fmla="*/ 108584 w 612660"/>
                  <a:gd name="connsiteY8-648" fmla="*/ 190932 h 2671324"/>
                  <a:gd name="connsiteX0-649" fmla="*/ 108584 w 612660"/>
                  <a:gd name="connsiteY0-650" fmla="*/ 201288 h 2681680"/>
                  <a:gd name="connsiteX1-651" fmla="*/ 185875 w 612660"/>
                  <a:gd name="connsiteY1-652" fmla="*/ 96817 h 2681680"/>
                  <a:gd name="connsiteX2-653" fmla="*/ 458559 w 612660"/>
                  <a:gd name="connsiteY2-654" fmla="*/ 20091 h 2681680"/>
                  <a:gd name="connsiteX3-655" fmla="*/ 499812 w 612660"/>
                  <a:gd name="connsiteY3-656" fmla="*/ 251272 h 2681680"/>
                  <a:gd name="connsiteX4-657" fmla="*/ 562158 w 612660"/>
                  <a:gd name="connsiteY4-658" fmla="*/ 2287788 h 2681680"/>
                  <a:gd name="connsiteX5-659" fmla="*/ 604031 w 612660"/>
                  <a:gd name="connsiteY5-660" fmla="*/ 2622693 h 2681680"/>
                  <a:gd name="connsiteX6-661" fmla="*/ 210423 w 612660"/>
                  <a:gd name="connsiteY6-662" fmla="*/ 2600287 h 2681680"/>
                  <a:gd name="connsiteX7-663" fmla="*/ 94356 w 612660"/>
                  <a:gd name="connsiteY7-664" fmla="*/ 2313807 h 2681680"/>
                  <a:gd name="connsiteX8-665" fmla="*/ 108584 w 612660"/>
                  <a:gd name="connsiteY8-666" fmla="*/ 201288 h 2681680"/>
                  <a:gd name="connsiteX0-667" fmla="*/ 108584 w 612660"/>
                  <a:gd name="connsiteY0-668" fmla="*/ 201288 h 2681680"/>
                  <a:gd name="connsiteX1-669" fmla="*/ 185875 w 612660"/>
                  <a:gd name="connsiteY1-670" fmla="*/ 96817 h 2681680"/>
                  <a:gd name="connsiteX2-671" fmla="*/ 458559 w 612660"/>
                  <a:gd name="connsiteY2-672" fmla="*/ 20091 h 2681680"/>
                  <a:gd name="connsiteX3-673" fmla="*/ 499812 w 612660"/>
                  <a:gd name="connsiteY3-674" fmla="*/ 251272 h 2681680"/>
                  <a:gd name="connsiteX4-675" fmla="*/ 562158 w 612660"/>
                  <a:gd name="connsiteY4-676" fmla="*/ 2287788 h 2681680"/>
                  <a:gd name="connsiteX5-677" fmla="*/ 604031 w 612660"/>
                  <a:gd name="connsiteY5-678" fmla="*/ 2622693 h 2681680"/>
                  <a:gd name="connsiteX6-679" fmla="*/ 210423 w 612660"/>
                  <a:gd name="connsiteY6-680" fmla="*/ 2600287 h 2681680"/>
                  <a:gd name="connsiteX7-681" fmla="*/ 94356 w 612660"/>
                  <a:gd name="connsiteY7-682" fmla="*/ 2313807 h 2681680"/>
                  <a:gd name="connsiteX8-683" fmla="*/ 108584 w 612660"/>
                  <a:gd name="connsiteY8-684" fmla="*/ 201288 h 2681680"/>
                  <a:gd name="connsiteX0-685" fmla="*/ 108584 w 612660"/>
                  <a:gd name="connsiteY0-686" fmla="*/ 213767 h 2694159"/>
                  <a:gd name="connsiteX1-687" fmla="*/ 173406 w 612660"/>
                  <a:gd name="connsiteY1-688" fmla="*/ 73758 h 2694159"/>
                  <a:gd name="connsiteX2-689" fmla="*/ 458559 w 612660"/>
                  <a:gd name="connsiteY2-690" fmla="*/ 32570 h 2694159"/>
                  <a:gd name="connsiteX3-691" fmla="*/ 499812 w 612660"/>
                  <a:gd name="connsiteY3-692" fmla="*/ 263751 h 2694159"/>
                  <a:gd name="connsiteX4-693" fmla="*/ 562158 w 612660"/>
                  <a:gd name="connsiteY4-694" fmla="*/ 2300267 h 2694159"/>
                  <a:gd name="connsiteX5-695" fmla="*/ 604031 w 612660"/>
                  <a:gd name="connsiteY5-696" fmla="*/ 2635172 h 2694159"/>
                  <a:gd name="connsiteX6-697" fmla="*/ 210423 w 612660"/>
                  <a:gd name="connsiteY6-698" fmla="*/ 2612766 h 2694159"/>
                  <a:gd name="connsiteX7-699" fmla="*/ 94356 w 612660"/>
                  <a:gd name="connsiteY7-700" fmla="*/ 2326286 h 2694159"/>
                  <a:gd name="connsiteX8-701" fmla="*/ 108584 w 612660"/>
                  <a:gd name="connsiteY8-702" fmla="*/ 213767 h 2694159"/>
                  <a:gd name="connsiteX0-703" fmla="*/ 108584 w 612660"/>
                  <a:gd name="connsiteY0-704" fmla="*/ 206821 h 2687213"/>
                  <a:gd name="connsiteX1-705" fmla="*/ 173406 w 612660"/>
                  <a:gd name="connsiteY1-706" fmla="*/ 66812 h 2687213"/>
                  <a:gd name="connsiteX2-707" fmla="*/ 458559 w 612660"/>
                  <a:gd name="connsiteY2-708" fmla="*/ 25624 h 2687213"/>
                  <a:gd name="connsiteX3-709" fmla="*/ 499812 w 612660"/>
                  <a:gd name="connsiteY3-710" fmla="*/ 256805 h 2687213"/>
                  <a:gd name="connsiteX4-711" fmla="*/ 562158 w 612660"/>
                  <a:gd name="connsiteY4-712" fmla="*/ 2293321 h 2687213"/>
                  <a:gd name="connsiteX5-713" fmla="*/ 604031 w 612660"/>
                  <a:gd name="connsiteY5-714" fmla="*/ 2628226 h 2687213"/>
                  <a:gd name="connsiteX6-715" fmla="*/ 210423 w 612660"/>
                  <a:gd name="connsiteY6-716" fmla="*/ 2605820 h 2687213"/>
                  <a:gd name="connsiteX7-717" fmla="*/ 94356 w 612660"/>
                  <a:gd name="connsiteY7-718" fmla="*/ 2319340 h 2687213"/>
                  <a:gd name="connsiteX8-719" fmla="*/ 108584 w 612660"/>
                  <a:gd name="connsiteY8-720" fmla="*/ 206821 h 2687213"/>
                  <a:gd name="connsiteX0-721" fmla="*/ 108584 w 612660"/>
                  <a:gd name="connsiteY0-722" fmla="*/ 219961 h 2700353"/>
                  <a:gd name="connsiteX1-723" fmla="*/ 181719 w 612660"/>
                  <a:gd name="connsiteY1-724" fmla="*/ 51521 h 2700353"/>
                  <a:gd name="connsiteX2-725" fmla="*/ 458559 w 612660"/>
                  <a:gd name="connsiteY2-726" fmla="*/ 38764 h 2700353"/>
                  <a:gd name="connsiteX3-727" fmla="*/ 499812 w 612660"/>
                  <a:gd name="connsiteY3-728" fmla="*/ 269945 h 2700353"/>
                  <a:gd name="connsiteX4-729" fmla="*/ 562158 w 612660"/>
                  <a:gd name="connsiteY4-730" fmla="*/ 2306461 h 2700353"/>
                  <a:gd name="connsiteX5-731" fmla="*/ 604031 w 612660"/>
                  <a:gd name="connsiteY5-732" fmla="*/ 2641366 h 2700353"/>
                  <a:gd name="connsiteX6-733" fmla="*/ 210423 w 612660"/>
                  <a:gd name="connsiteY6-734" fmla="*/ 2618960 h 2700353"/>
                  <a:gd name="connsiteX7-735" fmla="*/ 94356 w 612660"/>
                  <a:gd name="connsiteY7-736" fmla="*/ 2332480 h 2700353"/>
                  <a:gd name="connsiteX8-737" fmla="*/ 108584 w 612660"/>
                  <a:gd name="connsiteY8-738" fmla="*/ 219961 h 2700353"/>
                  <a:gd name="connsiteX0-739" fmla="*/ 89998 w 594074"/>
                  <a:gd name="connsiteY0-740" fmla="*/ 219961 h 2700353"/>
                  <a:gd name="connsiteX1-741" fmla="*/ 163133 w 594074"/>
                  <a:gd name="connsiteY1-742" fmla="*/ 51521 h 2700353"/>
                  <a:gd name="connsiteX2-743" fmla="*/ 439973 w 594074"/>
                  <a:gd name="connsiteY2-744" fmla="*/ 38764 h 2700353"/>
                  <a:gd name="connsiteX3-745" fmla="*/ 481226 w 594074"/>
                  <a:gd name="connsiteY3-746" fmla="*/ 269945 h 2700353"/>
                  <a:gd name="connsiteX4-747" fmla="*/ 543572 w 594074"/>
                  <a:gd name="connsiteY4-748" fmla="*/ 2306461 h 2700353"/>
                  <a:gd name="connsiteX5-749" fmla="*/ 585445 w 594074"/>
                  <a:gd name="connsiteY5-750" fmla="*/ 2641366 h 2700353"/>
                  <a:gd name="connsiteX6-751" fmla="*/ 191837 w 594074"/>
                  <a:gd name="connsiteY6-752" fmla="*/ 2618960 h 2700353"/>
                  <a:gd name="connsiteX7-753" fmla="*/ 75770 w 594074"/>
                  <a:gd name="connsiteY7-754" fmla="*/ 2332480 h 2700353"/>
                  <a:gd name="connsiteX8-755" fmla="*/ 89998 w 594074"/>
                  <a:gd name="connsiteY8-756" fmla="*/ 219961 h 2700353"/>
                  <a:gd name="connsiteX0-757" fmla="*/ 89998 w 594074"/>
                  <a:gd name="connsiteY0-758" fmla="*/ 219961 h 2700353"/>
                  <a:gd name="connsiteX1-759" fmla="*/ 163133 w 594074"/>
                  <a:gd name="connsiteY1-760" fmla="*/ 51521 h 2700353"/>
                  <a:gd name="connsiteX2-761" fmla="*/ 439973 w 594074"/>
                  <a:gd name="connsiteY2-762" fmla="*/ 38764 h 2700353"/>
                  <a:gd name="connsiteX3-763" fmla="*/ 340549 w 594074"/>
                  <a:gd name="connsiteY3-764" fmla="*/ 320064 h 2700353"/>
                  <a:gd name="connsiteX4-765" fmla="*/ 543572 w 594074"/>
                  <a:gd name="connsiteY4-766" fmla="*/ 2306461 h 2700353"/>
                  <a:gd name="connsiteX5-767" fmla="*/ 585445 w 594074"/>
                  <a:gd name="connsiteY5-768" fmla="*/ 2641366 h 2700353"/>
                  <a:gd name="connsiteX6-769" fmla="*/ 191837 w 594074"/>
                  <a:gd name="connsiteY6-770" fmla="*/ 2618960 h 2700353"/>
                  <a:gd name="connsiteX7-771" fmla="*/ 75770 w 594074"/>
                  <a:gd name="connsiteY7-772" fmla="*/ 2332480 h 2700353"/>
                  <a:gd name="connsiteX8-773" fmla="*/ 89998 w 594074"/>
                  <a:gd name="connsiteY8-774" fmla="*/ 219961 h 2700353"/>
                  <a:gd name="connsiteX0-775" fmla="*/ 89998 w 587917"/>
                  <a:gd name="connsiteY0-776" fmla="*/ 219961 h 2700353"/>
                  <a:gd name="connsiteX1-777" fmla="*/ 163133 w 587917"/>
                  <a:gd name="connsiteY1-778" fmla="*/ 51521 h 2700353"/>
                  <a:gd name="connsiteX2-779" fmla="*/ 439973 w 587917"/>
                  <a:gd name="connsiteY2-780" fmla="*/ 38764 h 2700353"/>
                  <a:gd name="connsiteX3-781" fmla="*/ 340549 w 587917"/>
                  <a:gd name="connsiteY3-782" fmla="*/ 320064 h 2700353"/>
                  <a:gd name="connsiteX4-783" fmla="*/ 379449 w 587917"/>
                  <a:gd name="connsiteY4-784" fmla="*/ 2296438 h 2700353"/>
                  <a:gd name="connsiteX5-785" fmla="*/ 585445 w 587917"/>
                  <a:gd name="connsiteY5-786" fmla="*/ 2641366 h 2700353"/>
                  <a:gd name="connsiteX6-787" fmla="*/ 191837 w 587917"/>
                  <a:gd name="connsiteY6-788" fmla="*/ 2618960 h 2700353"/>
                  <a:gd name="connsiteX7-789" fmla="*/ 75770 w 587917"/>
                  <a:gd name="connsiteY7-790" fmla="*/ 2332480 h 2700353"/>
                  <a:gd name="connsiteX8-791" fmla="*/ 89998 w 587917"/>
                  <a:gd name="connsiteY8-792" fmla="*/ 219961 h 2700353"/>
                  <a:gd name="connsiteX0-793" fmla="*/ 89998 w 587592"/>
                  <a:gd name="connsiteY0-794" fmla="*/ 219961 h 2700353"/>
                  <a:gd name="connsiteX1-795" fmla="*/ 163133 w 587592"/>
                  <a:gd name="connsiteY1-796" fmla="*/ 51521 h 2700353"/>
                  <a:gd name="connsiteX2-797" fmla="*/ 439973 w 587592"/>
                  <a:gd name="connsiteY2-798" fmla="*/ 38764 h 2700353"/>
                  <a:gd name="connsiteX3-799" fmla="*/ 340549 w 587592"/>
                  <a:gd name="connsiteY3-800" fmla="*/ 320064 h 2700353"/>
                  <a:gd name="connsiteX4-801" fmla="*/ 379449 w 587592"/>
                  <a:gd name="connsiteY4-802" fmla="*/ 2296438 h 2700353"/>
                  <a:gd name="connsiteX5-803" fmla="*/ 585445 w 587592"/>
                  <a:gd name="connsiteY5-804" fmla="*/ 2641366 h 2700353"/>
                  <a:gd name="connsiteX6-805" fmla="*/ 191837 w 587592"/>
                  <a:gd name="connsiteY6-806" fmla="*/ 2618960 h 2700353"/>
                  <a:gd name="connsiteX7-807" fmla="*/ 75770 w 587592"/>
                  <a:gd name="connsiteY7-808" fmla="*/ 2332480 h 2700353"/>
                  <a:gd name="connsiteX8-809" fmla="*/ 89998 w 587592"/>
                  <a:gd name="connsiteY8-810" fmla="*/ 219961 h 2700353"/>
                  <a:gd name="connsiteX0-811" fmla="*/ 89998 w 575970"/>
                  <a:gd name="connsiteY0-812" fmla="*/ 219961 h 2717814"/>
                  <a:gd name="connsiteX1-813" fmla="*/ 163133 w 575970"/>
                  <a:gd name="connsiteY1-814" fmla="*/ 51521 h 2717814"/>
                  <a:gd name="connsiteX2-815" fmla="*/ 439973 w 575970"/>
                  <a:gd name="connsiteY2-816" fmla="*/ 38764 h 2717814"/>
                  <a:gd name="connsiteX3-817" fmla="*/ 340549 w 575970"/>
                  <a:gd name="connsiteY3-818" fmla="*/ 320064 h 2717814"/>
                  <a:gd name="connsiteX4-819" fmla="*/ 379449 w 575970"/>
                  <a:gd name="connsiteY4-820" fmla="*/ 2296438 h 2717814"/>
                  <a:gd name="connsiteX5-821" fmla="*/ 573722 w 575970"/>
                  <a:gd name="connsiteY5-822" fmla="*/ 2671437 h 2717814"/>
                  <a:gd name="connsiteX6-823" fmla="*/ 191837 w 575970"/>
                  <a:gd name="connsiteY6-824" fmla="*/ 2618960 h 2717814"/>
                  <a:gd name="connsiteX7-825" fmla="*/ 75770 w 575970"/>
                  <a:gd name="connsiteY7-826" fmla="*/ 2332480 h 2717814"/>
                  <a:gd name="connsiteX8-827" fmla="*/ 89998 w 575970"/>
                  <a:gd name="connsiteY8-828" fmla="*/ 219961 h 2717814"/>
                  <a:gd name="connsiteX0-829" fmla="*/ 89998 w 575970"/>
                  <a:gd name="connsiteY0-830" fmla="*/ 219961 h 2717814"/>
                  <a:gd name="connsiteX1-831" fmla="*/ 163133 w 575970"/>
                  <a:gd name="connsiteY1-832" fmla="*/ 51521 h 2717814"/>
                  <a:gd name="connsiteX2-833" fmla="*/ 439973 w 575970"/>
                  <a:gd name="connsiteY2-834" fmla="*/ 38764 h 2717814"/>
                  <a:gd name="connsiteX3-835" fmla="*/ 328826 w 575970"/>
                  <a:gd name="connsiteY3-836" fmla="*/ 330087 h 2717814"/>
                  <a:gd name="connsiteX4-837" fmla="*/ 379449 w 575970"/>
                  <a:gd name="connsiteY4-838" fmla="*/ 2296438 h 2717814"/>
                  <a:gd name="connsiteX5-839" fmla="*/ 573722 w 575970"/>
                  <a:gd name="connsiteY5-840" fmla="*/ 2671437 h 2717814"/>
                  <a:gd name="connsiteX6-841" fmla="*/ 191837 w 575970"/>
                  <a:gd name="connsiteY6-842" fmla="*/ 2618960 h 2717814"/>
                  <a:gd name="connsiteX7-843" fmla="*/ 75770 w 575970"/>
                  <a:gd name="connsiteY7-844" fmla="*/ 2332480 h 2717814"/>
                  <a:gd name="connsiteX8-845" fmla="*/ 89998 w 575970"/>
                  <a:gd name="connsiteY8-846" fmla="*/ 219961 h 2717814"/>
                  <a:gd name="connsiteX0-847" fmla="*/ 89998 w 575970"/>
                  <a:gd name="connsiteY0-848" fmla="*/ 219961 h 2717814"/>
                  <a:gd name="connsiteX1-849" fmla="*/ 163133 w 575970"/>
                  <a:gd name="connsiteY1-850" fmla="*/ 51521 h 2717814"/>
                  <a:gd name="connsiteX2-851" fmla="*/ 439973 w 575970"/>
                  <a:gd name="connsiteY2-852" fmla="*/ 38764 h 2717814"/>
                  <a:gd name="connsiteX3-853" fmla="*/ 328826 w 575970"/>
                  <a:gd name="connsiteY3-854" fmla="*/ 330087 h 2717814"/>
                  <a:gd name="connsiteX4-855" fmla="*/ 379449 w 575970"/>
                  <a:gd name="connsiteY4-856" fmla="*/ 2296438 h 2717814"/>
                  <a:gd name="connsiteX5-857" fmla="*/ 573722 w 575970"/>
                  <a:gd name="connsiteY5-858" fmla="*/ 2671437 h 2717814"/>
                  <a:gd name="connsiteX6-859" fmla="*/ 191837 w 575970"/>
                  <a:gd name="connsiteY6-860" fmla="*/ 2618960 h 2717814"/>
                  <a:gd name="connsiteX7-861" fmla="*/ 75770 w 575970"/>
                  <a:gd name="connsiteY7-862" fmla="*/ 2332480 h 2717814"/>
                  <a:gd name="connsiteX8-863" fmla="*/ 89998 w 575970"/>
                  <a:gd name="connsiteY8-864" fmla="*/ 219961 h 2717814"/>
                  <a:gd name="connsiteX0-865" fmla="*/ 89998 w 575476"/>
                  <a:gd name="connsiteY0-866" fmla="*/ 219961 h 2717814"/>
                  <a:gd name="connsiteX1-867" fmla="*/ 163133 w 575476"/>
                  <a:gd name="connsiteY1-868" fmla="*/ 51521 h 2717814"/>
                  <a:gd name="connsiteX2-869" fmla="*/ 439973 w 575476"/>
                  <a:gd name="connsiteY2-870" fmla="*/ 38764 h 2717814"/>
                  <a:gd name="connsiteX3-871" fmla="*/ 328826 w 575476"/>
                  <a:gd name="connsiteY3-872" fmla="*/ 330087 h 2717814"/>
                  <a:gd name="connsiteX4-873" fmla="*/ 309110 w 575476"/>
                  <a:gd name="connsiteY4-874" fmla="*/ 2316485 h 2717814"/>
                  <a:gd name="connsiteX5-875" fmla="*/ 573722 w 575476"/>
                  <a:gd name="connsiteY5-876" fmla="*/ 2671437 h 2717814"/>
                  <a:gd name="connsiteX6-877" fmla="*/ 191837 w 575476"/>
                  <a:gd name="connsiteY6-878" fmla="*/ 2618960 h 2717814"/>
                  <a:gd name="connsiteX7-879" fmla="*/ 75770 w 575476"/>
                  <a:gd name="connsiteY7-880" fmla="*/ 2332480 h 2717814"/>
                  <a:gd name="connsiteX8-881" fmla="*/ 89998 w 575476"/>
                  <a:gd name="connsiteY8-882" fmla="*/ 219961 h 2717814"/>
                  <a:gd name="connsiteX0-883" fmla="*/ 89998 w 575476"/>
                  <a:gd name="connsiteY0-884" fmla="*/ 219961 h 2730425"/>
                  <a:gd name="connsiteX1-885" fmla="*/ 163133 w 575476"/>
                  <a:gd name="connsiteY1-886" fmla="*/ 51521 h 2730425"/>
                  <a:gd name="connsiteX2-887" fmla="*/ 439973 w 575476"/>
                  <a:gd name="connsiteY2-888" fmla="*/ 38764 h 2730425"/>
                  <a:gd name="connsiteX3-889" fmla="*/ 328826 w 575476"/>
                  <a:gd name="connsiteY3-890" fmla="*/ 330087 h 2730425"/>
                  <a:gd name="connsiteX4-891" fmla="*/ 309110 w 575476"/>
                  <a:gd name="connsiteY4-892" fmla="*/ 2316485 h 2730425"/>
                  <a:gd name="connsiteX5-893" fmla="*/ 573722 w 575476"/>
                  <a:gd name="connsiteY5-894" fmla="*/ 2671437 h 2730425"/>
                  <a:gd name="connsiteX6-895" fmla="*/ 191837 w 575476"/>
                  <a:gd name="connsiteY6-896" fmla="*/ 2649032 h 2730425"/>
                  <a:gd name="connsiteX7-897" fmla="*/ 75770 w 575476"/>
                  <a:gd name="connsiteY7-898" fmla="*/ 2332480 h 2730425"/>
                  <a:gd name="connsiteX8-899" fmla="*/ 89998 w 575476"/>
                  <a:gd name="connsiteY8-900" fmla="*/ 219961 h 2730425"/>
                  <a:gd name="connsiteX0-901" fmla="*/ 89998 w 575476"/>
                  <a:gd name="connsiteY0-902" fmla="*/ 230205 h 2740669"/>
                  <a:gd name="connsiteX1-903" fmla="*/ 163133 w 575476"/>
                  <a:gd name="connsiteY1-904" fmla="*/ 61765 h 2740669"/>
                  <a:gd name="connsiteX2-905" fmla="*/ 510312 w 575476"/>
                  <a:gd name="connsiteY2-906" fmla="*/ 28961 h 2740669"/>
                  <a:gd name="connsiteX3-907" fmla="*/ 328826 w 575476"/>
                  <a:gd name="connsiteY3-908" fmla="*/ 340331 h 2740669"/>
                  <a:gd name="connsiteX4-909" fmla="*/ 309110 w 575476"/>
                  <a:gd name="connsiteY4-910" fmla="*/ 2326729 h 2740669"/>
                  <a:gd name="connsiteX5-911" fmla="*/ 573722 w 575476"/>
                  <a:gd name="connsiteY5-912" fmla="*/ 2681681 h 2740669"/>
                  <a:gd name="connsiteX6-913" fmla="*/ 191837 w 575476"/>
                  <a:gd name="connsiteY6-914" fmla="*/ 2659276 h 2740669"/>
                  <a:gd name="connsiteX7-915" fmla="*/ 75770 w 575476"/>
                  <a:gd name="connsiteY7-916" fmla="*/ 2342724 h 2740669"/>
                  <a:gd name="connsiteX8-917" fmla="*/ 89998 w 575476"/>
                  <a:gd name="connsiteY8-918" fmla="*/ 230205 h 2740669"/>
                  <a:gd name="connsiteX0-919" fmla="*/ 89998 w 575476"/>
                  <a:gd name="connsiteY0-920" fmla="*/ 247113 h 2757577"/>
                  <a:gd name="connsiteX1-921" fmla="*/ 163133 w 575476"/>
                  <a:gd name="connsiteY1-922" fmla="*/ 78673 h 2757577"/>
                  <a:gd name="connsiteX2-923" fmla="*/ 510312 w 575476"/>
                  <a:gd name="connsiteY2-924" fmla="*/ 45869 h 2757577"/>
                  <a:gd name="connsiteX3-925" fmla="*/ 328826 w 575476"/>
                  <a:gd name="connsiteY3-926" fmla="*/ 357239 h 2757577"/>
                  <a:gd name="connsiteX4-927" fmla="*/ 309110 w 575476"/>
                  <a:gd name="connsiteY4-928" fmla="*/ 2343637 h 2757577"/>
                  <a:gd name="connsiteX5-929" fmla="*/ 573722 w 575476"/>
                  <a:gd name="connsiteY5-930" fmla="*/ 2698589 h 2757577"/>
                  <a:gd name="connsiteX6-931" fmla="*/ 191837 w 575476"/>
                  <a:gd name="connsiteY6-932" fmla="*/ 2676184 h 2757577"/>
                  <a:gd name="connsiteX7-933" fmla="*/ 75770 w 575476"/>
                  <a:gd name="connsiteY7-934" fmla="*/ 2359632 h 2757577"/>
                  <a:gd name="connsiteX8-935" fmla="*/ 89998 w 575476"/>
                  <a:gd name="connsiteY8-936" fmla="*/ 247113 h 2757577"/>
                  <a:gd name="connsiteX0-937" fmla="*/ 89998 w 575476"/>
                  <a:gd name="connsiteY0-938" fmla="*/ 273324 h 2783788"/>
                  <a:gd name="connsiteX1-939" fmla="*/ 163133 w 575476"/>
                  <a:gd name="connsiteY1-940" fmla="*/ 104884 h 2783788"/>
                  <a:gd name="connsiteX2-941" fmla="*/ 510312 w 575476"/>
                  <a:gd name="connsiteY2-942" fmla="*/ 72080 h 2783788"/>
                  <a:gd name="connsiteX3-943" fmla="*/ 328826 w 575476"/>
                  <a:gd name="connsiteY3-944" fmla="*/ 383450 h 2783788"/>
                  <a:gd name="connsiteX4-945" fmla="*/ 309110 w 575476"/>
                  <a:gd name="connsiteY4-946" fmla="*/ 2369848 h 2783788"/>
                  <a:gd name="connsiteX5-947" fmla="*/ 573722 w 575476"/>
                  <a:gd name="connsiteY5-948" fmla="*/ 2724800 h 2783788"/>
                  <a:gd name="connsiteX6-949" fmla="*/ 191837 w 575476"/>
                  <a:gd name="connsiteY6-950" fmla="*/ 2702395 h 2783788"/>
                  <a:gd name="connsiteX7-951" fmla="*/ 75770 w 575476"/>
                  <a:gd name="connsiteY7-952" fmla="*/ 2385843 h 2783788"/>
                  <a:gd name="connsiteX8-953" fmla="*/ 89998 w 575476"/>
                  <a:gd name="connsiteY8-954" fmla="*/ 273324 h 2783788"/>
                  <a:gd name="connsiteX0-955" fmla="*/ 82448 w 585511"/>
                  <a:gd name="connsiteY0-956" fmla="*/ 280841 h 2783788"/>
                  <a:gd name="connsiteX1-957" fmla="*/ 173168 w 585511"/>
                  <a:gd name="connsiteY1-958" fmla="*/ 104884 h 2783788"/>
                  <a:gd name="connsiteX2-959" fmla="*/ 520347 w 585511"/>
                  <a:gd name="connsiteY2-960" fmla="*/ 72080 h 2783788"/>
                  <a:gd name="connsiteX3-961" fmla="*/ 338861 w 585511"/>
                  <a:gd name="connsiteY3-962" fmla="*/ 383450 h 2783788"/>
                  <a:gd name="connsiteX4-963" fmla="*/ 319145 w 585511"/>
                  <a:gd name="connsiteY4-964" fmla="*/ 2369848 h 2783788"/>
                  <a:gd name="connsiteX5-965" fmla="*/ 583757 w 585511"/>
                  <a:gd name="connsiteY5-966" fmla="*/ 2724800 h 2783788"/>
                  <a:gd name="connsiteX6-967" fmla="*/ 201872 w 585511"/>
                  <a:gd name="connsiteY6-968" fmla="*/ 2702395 h 2783788"/>
                  <a:gd name="connsiteX7-969" fmla="*/ 85805 w 585511"/>
                  <a:gd name="connsiteY7-970" fmla="*/ 2385843 h 2783788"/>
                  <a:gd name="connsiteX8-971" fmla="*/ 82448 w 585511"/>
                  <a:gd name="connsiteY8-972" fmla="*/ 280841 h 2783788"/>
                  <a:gd name="connsiteX0-973" fmla="*/ 82448 w 585511"/>
                  <a:gd name="connsiteY0-974" fmla="*/ 290091 h 2793038"/>
                  <a:gd name="connsiteX1-975" fmla="*/ 177564 w 585511"/>
                  <a:gd name="connsiteY1-976" fmla="*/ 87822 h 2793038"/>
                  <a:gd name="connsiteX2-977" fmla="*/ 520347 w 585511"/>
                  <a:gd name="connsiteY2-978" fmla="*/ 81330 h 2793038"/>
                  <a:gd name="connsiteX3-979" fmla="*/ 338861 w 585511"/>
                  <a:gd name="connsiteY3-980" fmla="*/ 392700 h 2793038"/>
                  <a:gd name="connsiteX4-981" fmla="*/ 319145 w 585511"/>
                  <a:gd name="connsiteY4-982" fmla="*/ 2379098 h 2793038"/>
                  <a:gd name="connsiteX5-983" fmla="*/ 583757 w 585511"/>
                  <a:gd name="connsiteY5-984" fmla="*/ 2734050 h 2793038"/>
                  <a:gd name="connsiteX6-985" fmla="*/ 201872 w 585511"/>
                  <a:gd name="connsiteY6-986" fmla="*/ 2711645 h 2793038"/>
                  <a:gd name="connsiteX7-987" fmla="*/ 85805 w 585511"/>
                  <a:gd name="connsiteY7-988" fmla="*/ 2395093 h 2793038"/>
                  <a:gd name="connsiteX8-989" fmla="*/ 82448 w 585511"/>
                  <a:gd name="connsiteY8-990" fmla="*/ 290091 h 2793038"/>
                  <a:gd name="connsiteX0-991" fmla="*/ 82448 w 585511"/>
                  <a:gd name="connsiteY0-992" fmla="*/ 290091 h 2793038"/>
                  <a:gd name="connsiteX1-993" fmla="*/ 177564 w 585511"/>
                  <a:gd name="connsiteY1-994" fmla="*/ 87822 h 2793038"/>
                  <a:gd name="connsiteX2-995" fmla="*/ 520347 w 585511"/>
                  <a:gd name="connsiteY2-996" fmla="*/ 81330 h 2793038"/>
                  <a:gd name="connsiteX3-997" fmla="*/ 338861 w 585511"/>
                  <a:gd name="connsiteY3-998" fmla="*/ 392700 h 2793038"/>
                  <a:gd name="connsiteX4-999" fmla="*/ 319145 w 585511"/>
                  <a:gd name="connsiteY4-1000" fmla="*/ 2379098 h 2793038"/>
                  <a:gd name="connsiteX5-1001" fmla="*/ 583757 w 585511"/>
                  <a:gd name="connsiteY5-1002" fmla="*/ 2734050 h 2793038"/>
                  <a:gd name="connsiteX6-1003" fmla="*/ 201872 w 585511"/>
                  <a:gd name="connsiteY6-1004" fmla="*/ 2711645 h 2793038"/>
                  <a:gd name="connsiteX7-1005" fmla="*/ 85805 w 585511"/>
                  <a:gd name="connsiteY7-1006" fmla="*/ 2395093 h 2793038"/>
                  <a:gd name="connsiteX8-1007" fmla="*/ 82448 w 585511"/>
                  <a:gd name="connsiteY8-1008" fmla="*/ 290091 h 2793038"/>
                  <a:gd name="connsiteX0-1009" fmla="*/ 82448 w 585511"/>
                  <a:gd name="connsiteY0-1010" fmla="*/ 290091 h 2793038"/>
                  <a:gd name="connsiteX1-1011" fmla="*/ 177564 w 585511"/>
                  <a:gd name="connsiteY1-1012" fmla="*/ 87822 h 2793038"/>
                  <a:gd name="connsiteX2-1013" fmla="*/ 520347 w 585511"/>
                  <a:gd name="connsiteY2-1014" fmla="*/ 81330 h 2793038"/>
                  <a:gd name="connsiteX3-1015" fmla="*/ 338861 w 585511"/>
                  <a:gd name="connsiteY3-1016" fmla="*/ 392700 h 2793038"/>
                  <a:gd name="connsiteX4-1017" fmla="*/ 319145 w 585511"/>
                  <a:gd name="connsiteY4-1018" fmla="*/ 2379098 h 2793038"/>
                  <a:gd name="connsiteX5-1019" fmla="*/ 583757 w 585511"/>
                  <a:gd name="connsiteY5-1020" fmla="*/ 2734050 h 2793038"/>
                  <a:gd name="connsiteX6-1021" fmla="*/ 201872 w 585511"/>
                  <a:gd name="connsiteY6-1022" fmla="*/ 2711645 h 2793038"/>
                  <a:gd name="connsiteX7-1023" fmla="*/ 85805 w 585511"/>
                  <a:gd name="connsiteY7-1024" fmla="*/ 2395093 h 2793038"/>
                  <a:gd name="connsiteX8-1025" fmla="*/ 82448 w 585511"/>
                  <a:gd name="connsiteY8-1026" fmla="*/ 290091 h 2793038"/>
                  <a:gd name="connsiteX0-1027" fmla="*/ 82448 w 585511"/>
                  <a:gd name="connsiteY0-1028" fmla="*/ 290091 h 2793038"/>
                  <a:gd name="connsiteX1-1029" fmla="*/ 177564 w 585511"/>
                  <a:gd name="connsiteY1-1030" fmla="*/ 87822 h 2793038"/>
                  <a:gd name="connsiteX2-1031" fmla="*/ 520347 w 585511"/>
                  <a:gd name="connsiteY2-1032" fmla="*/ 81330 h 2793038"/>
                  <a:gd name="connsiteX3-1033" fmla="*/ 338861 w 585511"/>
                  <a:gd name="connsiteY3-1034" fmla="*/ 392700 h 2793038"/>
                  <a:gd name="connsiteX4-1035" fmla="*/ 319145 w 585511"/>
                  <a:gd name="connsiteY4-1036" fmla="*/ 2379098 h 2793038"/>
                  <a:gd name="connsiteX5-1037" fmla="*/ 583757 w 585511"/>
                  <a:gd name="connsiteY5-1038" fmla="*/ 2734050 h 2793038"/>
                  <a:gd name="connsiteX6-1039" fmla="*/ 201872 w 585511"/>
                  <a:gd name="connsiteY6-1040" fmla="*/ 2711645 h 2793038"/>
                  <a:gd name="connsiteX7-1041" fmla="*/ 85805 w 585511"/>
                  <a:gd name="connsiteY7-1042" fmla="*/ 2395093 h 2793038"/>
                  <a:gd name="connsiteX8-1043" fmla="*/ 82448 w 585511"/>
                  <a:gd name="connsiteY8-1044" fmla="*/ 290091 h 2793038"/>
                  <a:gd name="connsiteX0-1045" fmla="*/ 82448 w 585955"/>
                  <a:gd name="connsiteY0-1046" fmla="*/ 290091 h 2793038"/>
                  <a:gd name="connsiteX1-1047" fmla="*/ 177564 w 585955"/>
                  <a:gd name="connsiteY1-1048" fmla="*/ 87822 h 2793038"/>
                  <a:gd name="connsiteX2-1049" fmla="*/ 520347 w 585955"/>
                  <a:gd name="connsiteY2-1050" fmla="*/ 81330 h 2793038"/>
                  <a:gd name="connsiteX3-1051" fmla="*/ 338861 w 585955"/>
                  <a:gd name="connsiteY3-1052" fmla="*/ 392700 h 2793038"/>
                  <a:gd name="connsiteX4-1053" fmla="*/ 319145 w 585955"/>
                  <a:gd name="connsiteY4-1054" fmla="*/ 2379098 h 2793038"/>
                  <a:gd name="connsiteX5-1055" fmla="*/ 583757 w 585955"/>
                  <a:gd name="connsiteY5-1056" fmla="*/ 2734050 h 2793038"/>
                  <a:gd name="connsiteX6-1057" fmla="*/ 201872 w 585955"/>
                  <a:gd name="connsiteY6-1058" fmla="*/ 2711645 h 2793038"/>
                  <a:gd name="connsiteX7-1059" fmla="*/ 85805 w 585955"/>
                  <a:gd name="connsiteY7-1060" fmla="*/ 2395093 h 2793038"/>
                  <a:gd name="connsiteX8-1061" fmla="*/ 82448 w 585955"/>
                  <a:gd name="connsiteY8-1062" fmla="*/ 290091 h 2793038"/>
                  <a:gd name="connsiteX0-1063" fmla="*/ 82448 w 585955"/>
                  <a:gd name="connsiteY0-1064" fmla="*/ 290091 h 2810498"/>
                  <a:gd name="connsiteX1-1065" fmla="*/ 177564 w 585955"/>
                  <a:gd name="connsiteY1-1066" fmla="*/ 87822 h 2810498"/>
                  <a:gd name="connsiteX2-1067" fmla="*/ 520347 w 585955"/>
                  <a:gd name="connsiteY2-1068" fmla="*/ 81330 h 2810498"/>
                  <a:gd name="connsiteX3-1069" fmla="*/ 338861 w 585955"/>
                  <a:gd name="connsiteY3-1070" fmla="*/ 392700 h 2810498"/>
                  <a:gd name="connsiteX4-1071" fmla="*/ 319145 w 585955"/>
                  <a:gd name="connsiteY4-1072" fmla="*/ 2379098 h 2810498"/>
                  <a:gd name="connsiteX5-1073" fmla="*/ 583757 w 585955"/>
                  <a:gd name="connsiteY5-1074" fmla="*/ 2764121 h 2810498"/>
                  <a:gd name="connsiteX6-1075" fmla="*/ 201872 w 585955"/>
                  <a:gd name="connsiteY6-1076" fmla="*/ 2711645 h 2810498"/>
                  <a:gd name="connsiteX7-1077" fmla="*/ 85805 w 585955"/>
                  <a:gd name="connsiteY7-1078" fmla="*/ 2395093 h 2810498"/>
                  <a:gd name="connsiteX8-1079" fmla="*/ 82448 w 585955"/>
                  <a:gd name="connsiteY8-1080" fmla="*/ 290091 h 2810498"/>
                  <a:gd name="connsiteX0-1081" fmla="*/ 82448 w 585955"/>
                  <a:gd name="connsiteY0-1082" fmla="*/ 290091 h 2816986"/>
                  <a:gd name="connsiteX1-1083" fmla="*/ 177564 w 585955"/>
                  <a:gd name="connsiteY1-1084" fmla="*/ 87822 h 2816986"/>
                  <a:gd name="connsiteX2-1085" fmla="*/ 520347 w 585955"/>
                  <a:gd name="connsiteY2-1086" fmla="*/ 81330 h 2816986"/>
                  <a:gd name="connsiteX3-1087" fmla="*/ 338861 w 585955"/>
                  <a:gd name="connsiteY3-1088" fmla="*/ 392700 h 2816986"/>
                  <a:gd name="connsiteX4-1089" fmla="*/ 319145 w 585955"/>
                  <a:gd name="connsiteY4-1090" fmla="*/ 2379098 h 2816986"/>
                  <a:gd name="connsiteX5-1091" fmla="*/ 583757 w 585955"/>
                  <a:gd name="connsiteY5-1092" fmla="*/ 2764121 h 2816986"/>
                  <a:gd name="connsiteX6-1093" fmla="*/ 201872 w 585955"/>
                  <a:gd name="connsiteY6-1094" fmla="*/ 2711645 h 2816986"/>
                  <a:gd name="connsiteX7-1095" fmla="*/ 85805 w 585955"/>
                  <a:gd name="connsiteY7-1096" fmla="*/ 2395093 h 2816986"/>
                  <a:gd name="connsiteX8-1097" fmla="*/ 82448 w 585955"/>
                  <a:gd name="connsiteY8-1098" fmla="*/ 290091 h 2816986"/>
                  <a:gd name="connsiteX0-1099" fmla="*/ 82448 w 525100"/>
                  <a:gd name="connsiteY0-1100" fmla="*/ 290091 h 2803134"/>
                  <a:gd name="connsiteX1-1101" fmla="*/ 177564 w 525100"/>
                  <a:gd name="connsiteY1-1102" fmla="*/ 87822 h 2803134"/>
                  <a:gd name="connsiteX2-1103" fmla="*/ 520347 w 525100"/>
                  <a:gd name="connsiteY2-1104" fmla="*/ 81330 h 2803134"/>
                  <a:gd name="connsiteX3-1105" fmla="*/ 338861 w 525100"/>
                  <a:gd name="connsiteY3-1106" fmla="*/ 392700 h 2803134"/>
                  <a:gd name="connsiteX4-1107" fmla="*/ 319145 w 525100"/>
                  <a:gd name="connsiteY4-1108" fmla="*/ 2379098 h 2803134"/>
                  <a:gd name="connsiteX5-1109" fmla="*/ 522211 w 525100"/>
                  <a:gd name="connsiteY5-1110" fmla="*/ 2741568 h 2803134"/>
                  <a:gd name="connsiteX6-1111" fmla="*/ 201872 w 525100"/>
                  <a:gd name="connsiteY6-1112" fmla="*/ 2711645 h 2803134"/>
                  <a:gd name="connsiteX7-1113" fmla="*/ 85805 w 525100"/>
                  <a:gd name="connsiteY7-1114" fmla="*/ 2395093 h 2803134"/>
                  <a:gd name="connsiteX8-1115" fmla="*/ 82448 w 525100"/>
                  <a:gd name="connsiteY8-1116" fmla="*/ 290091 h 2803134"/>
                  <a:gd name="connsiteX0-1117" fmla="*/ 82448 w 533768"/>
                  <a:gd name="connsiteY0-1118" fmla="*/ 290091 h 2832485"/>
                  <a:gd name="connsiteX1-1119" fmla="*/ 177564 w 533768"/>
                  <a:gd name="connsiteY1-1120" fmla="*/ 87822 h 2832485"/>
                  <a:gd name="connsiteX2-1121" fmla="*/ 520347 w 533768"/>
                  <a:gd name="connsiteY2-1122" fmla="*/ 81330 h 2832485"/>
                  <a:gd name="connsiteX3-1123" fmla="*/ 338861 w 533768"/>
                  <a:gd name="connsiteY3-1124" fmla="*/ 392700 h 2832485"/>
                  <a:gd name="connsiteX4-1125" fmla="*/ 319145 w 533768"/>
                  <a:gd name="connsiteY4-1126" fmla="*/ 2379098 h 2832485"/>
                  <a:gd name="connsiteX5-1127" fmla="*/ 531003 w 533768"/>
                  <a:gd name="connsiteY5-1128" fmla="*/ 2786675 h 2832485"/>
                  <a:gd name="connsiteX6-1129" fmla="*/ 201872 w 533768"/>
                  <a:gd name="connsiteY6-1130" fmla="*/ 2711645 h 2832485"/>
                  <a:gd name="connsiteX7-1131" fmla="*/ 85805 w 533768"/>
                  <a:gd name="connsiteY7-1132" fmla="*/ 2395093 h 2832485"/>
                  <a:gd name="connsiteX8-1133" fmla="*/ 82448 w 533768"/>
                  <a:gd name="connsiteY8-1134" fmla="*/ 290091 h 2832485"/>
                  <a:gd name="connsiteX0-1135" fmla="*/ 82448 w 542447"/>
                  <a:gd name="connsiteY0-1136" fmla="*/ 290091 h 2809840"/>
                  <a:gd name="connsiteX1-1137" fmla="*/ 177564 w 542447"/>
                  <a:gd name="connsiteY1-1138" fmla="*/ 87822 h 2809840"/>
                  <a:gd name="connsiteX2-1139" fmla="*/ 520347 w 542447"/>
                  <a:gd name="connsiteY2-1140" fmla="*/ 81330 h 2809840"/>
                  <a:gd name="connsiteX3-1141" fmla="*/ 338861 w 542447"/>
                  <a:gd name="connsiteY3-1142" fmla="*/ 392700 h 2809840"/>
                  <a:gd name="connsiteX4-1143" fmla="*/ 319145 w 542447"/>
                  <a:gd name="connsiteY4-1144" fmla="*/ 2379098 h 2809840"/>
                  <a:gd name="connsiteX5-1145" fmla="*/ 539796 w 542447"/>
                  <a:gd name="connsiteY5-1146" fmla="*/ 2752846 h 2809840"/>
                  <a:gd name="connsiteX6-1147" fmla="*/ 201872 w 542447"/>
                  <a:gd name="connsiteY6-1148" fmla="*/ 2711645 h 2809840"/>
                  <a:gd name="connsiteX7-1149" fmla="*/ 85805 w 542447"/>
                  <a:gd name="connsiteY7-1150" fmla="*/ 2395093 h 2809840"/>
                  <a:gd name="connsiteX8-1151" fmla="*/ 82448 w 542447"/>
                  <a:gd name="connsiteY8-1152" fmla="*/ 290091 h 2809840"/>
                  <a:gd name="connsiteX0-1153" fmla="*/ 82448 w 542447"/>
                  <a:gd name="connsiteY0-1154" fmla="*/ 290091 h 2800841"/>
                  <a:gd name="connsiteX1-1155" fmla="*/ 177564 w 542447"/>
                  <a:gd name="connsiteY1-1156" fmla="*/ 87822 h 2800841"/>
                  <a:gd name="connsiteX2-1157" fmla="*/ 520347 w 542447"/>
                  <a:gd name="connsiteY2-1158" fmla="*/ 81330 h 2800841"/>
                  <a:gd name="connsiteX3-1159" fmla="*/ 338861 w 542447"/>
                  <a:gd name="connsiteY3-1160" fmla="*/ 392700 h 2800841"/>
                  <a:gd name="connsiteX4-1161" fmla="*/ 319145 w 542447"/>
                  <a:gd name="connsiteY4-1162" fmla="*/ 2379098 h 2800841"/>
                  <a:gd name="connsiteX5-1163" fmla="*/ 539796 w 542447"/>
                  <a:gd name="connsiteY5-1164" fmla="*/ 2752846 h 2800841"/>
                  <a:gd name="connsiteX6-1165" fmla="*/ 153514 w 542447"/>
                  <a:gd name="connsiteY6-1166" fmla="*/ 2685333 h 2800841"/>
                  <a:gd name="connsiteX7-1167" fmla="*/ 85805 w 542447"/>
                  <a:gd name="connsiteY7-1168" fmla="*/ 2395093 h 2800841"/>
                  <a:gd name="connsiteX8-1169" fmla="*/ 82448 w 542447"/>
                  <a:gd name="connsiteY8-1170" fmla="*/ 290091 h 2800841"/>
                  <a:gd name="connsiteX0-1171" fmla="*/ 82448 w 523022"/>
                  <a:gd name="connsiteY0-1172" fmla="*/ 290091 h 2811659"/>
                  <a:gd name="connsiteX1-1173" fmla="*/ 177564 w 523022"/>
                  <a:gd name="connsiteY1-1174" fmla="*/ 87822 h 2811659"/>
                  <a:gd name="connsiteX2-1175" fmla="*/ 520347 w 523022"/>
                  <a:gd name="connsiteY2-1176" fmla="*/ 81330 h 2811659"/>
                  <a:gd name="connsiteX3-1177" fmla="*/ 338861 w 523022"/>
                  <a:gd name="connsiteY3-1178" fmla="*/ 392700 h 2811659"/>
                  <a:gd name="connsiteX4-1179" fmla="*/ 319145 w 523022"/>
                  <a:gd name="connsiteY4-1180" fmla="*/ 2379098 h 2811659"/>
                  <a:gd name="connsiteX5-1181" fmla="*/ 517815 w 523022"/>
                  <a:gd name="connsiteY5-1182" fmla="*/ 2767882 h 2811659"/>
                  <a:gd name="connsiteX6-1183" fmla="*/ 153514 w 523022"/>
                  <a:gd name="connsiteY6-1184" fmla="*/ 2685333 h 2811659"/>
                  <a:gd name="connsiteX7-1185" fmla="*/ 85805 w 523022"/>
                  <a:gd name="connsiteY7-1186" fmla="*/ 2395093 h 2811659"/>
                  <a:gd name="connsiteX8-1187" fmla="*/ 82448 w 523022"/>
                  <a:gd name="connsiteY8-1188" fmla="*/ 290091 h 2811659"/>
                  <a:gd name="connsiteX0-1189" fmla="*/ 82448 w 523022"/>
                  <a:gd name="connsiteY0-1190" fmla="*/ 290091 h 2811659"/>
                  <a:gd name="connsiteX1-1191" fmla="*/ 177564 w 523022"/>
                  <a:gd name="connsiteY1-1192" fmla="*/ 87822 h 2811659"/>
                  <a:gd name="connsiteX2-1193" fmla="*/ 520347 w 523022"/>
                  <a:gd name="connsiteY2-1194" fmla="*/ 81330 h 2811659"/>
                  <a:gd name="connsiteX3-1195" fmla="*/ 338861 w 523022"/>
                  <a:gd name="connsiteY3-1196" fmla="*/ 392700 h 2811659"/>
                  <a:gd name="connsiteX4-1197" fmla="*/ 393879 w 523022"/>
                  <a:gd name="connsiteY4-1198" fmla="*/ 2352786 h 2811659"/>
                  <a:gd name="connsiteX5-1199" fmla="*/ 517815 w 523022"/>
                  <a:gd name="connsiteY5-1200" fmla="*/ 2767882 h 2811659"/>
                  <a:gd name="connsiteX6-1201" fmla="*/ 153514 w 523022"/>
                  <a:gd name="connsiteY6-1202" fmla="*/ 2685333 h 2811659"/>
                  <a:gd name="connsiteX7-1203" fmla="*/ 85805 w 523022"/>
                  <a:gd name="connsiteY7-1204" fmla="*/ 2395093 h 2811659"/>
                  <a:gd name="connsiteX8-1205" fmla="*/ 82448 w 523022"/>
                  <a:gd name="connsiteY8-1206" fmla="*/ 290091 h 2811659"/>
                  <a:gd name="connsiteX0-1207" fmla="*/ 82448 w 523022"/>
                  <a:gd name="connsiteY0-1208" fmla="*/ 290091 h 2811659"/>
                  <a:gd name="connsiteX1-1209" fmla="*/ 177564 w 523022"/>
                  <a:gd name="connsiteY1-1210" fmla="*/ 87822 h 2811659"/>
                  <a:gd name="connsiteX2-1211" fmla="*/ 520347 w 523022"/>
                  <a:gd name="connsiteY2-1212" fmla="*/ 81330 h 2811659"/>
                  <a:gd name="connsiteX3-1213" fmla="*/ 338861 w 523022"/>
                  <a:gd name="connsiteY3-1214" fmla="*/ 392700 h 2811659"/>
                  <a:gd name="connsiteX4-1215" fmla="*/ 341125 w 523022"/>
                  <a:gd name="connsiteY4-1216" fmla="*/ 2352786 h 2811659"/>
                  <a:gd name="connsiteX5-1217" fmla="*/ 517815 w 523022"/>
                  <a:gd name="connsiteY5-1218" fmla="*/ 2767882 h 2811659"/>
                  <a:gd name="connsiteX6-1219" fmla="*/ 153514 w 523022"/>
                  <a:gd name="connsiteY6-1220" fmla="*/ 2685333 h 2811659"/>
                  <a:gd name="connsiteX7-1221" fmla="*/ 85805 w 523022"/>
                  <a:gd name="connsiteY7-1222" fmla="*/ 2395093 h 2811659"/>
                  <a:gd name="connsiteX8-1223" fmla="*/ 82448 w 523022"/>
                  <a:gd name="connsiteY8-1224" fmla="*/ 290091 h 2811659"/>
                  <a:gd name="connsiteX0-1225" fmla="*/ 82448 w 523022"/>
                  <a:gd name="connsiteY0-1226" fmla="*/ 290091 h 2811659"/>
                  <a:gd name="connsiteX1-1227" fmla="*/ 177564 w 523022"/>
                  <a:gd name="connsiteY1-1228" fmla="*/ 87822 h 2811659"/>
                  <a:gd name="connsiteX2-1229" fmla="*/ 520347 w 523022"/>
                  <a:gd name="connsiteY2-1230" fmla="*/ 81330 h 2811659"/>
                  <a:gd name="connsiteX3-1231" fmla="*/ 338861 w 523022"/>
                  <a:gd name="connsiteY3-1232" fmla="*/ 392700 h 2811659"/>
                  <a:gd name="connsiteX4-1233" fmla="*/ 341125 w 523022"/>
                  <a:gd name="connsiteY4-1234" fmla="*/ 2352786 h 2811659"/>
                  <a:gd name="connsiteX5-1235" fmla="*/ 517815 w 523022"/>
                  <a:gd name="connsiteY5-1236" fmla="*/ 2767882 h 2811659"/>
                  <a:gd name="connsiteX6-1237" fmla="*/ 153514 w 523022"/>
                  <a:gd name="connsiteY6-1238" fmla="*/ 2685333 h 2811659"/>
                  <a:gd name="connsiteX7-1239" fmla="*/ 85805 w 523022"/>
                  <a:gd name="connsiteY7-1240" fmla="*/ 2395093 h 2811659"/>
                  <a:gd name="connsiteX8-1241" fmla="*/ 82448 w 523022"/>
                  <a:gd name="connsiteY8-1242" fmla="*/ 290091 h 2811659"/>
                  <a:gd name="connsiteX0-1243" fmla="*/ 82448 w 523022"/>
                  <a:gd name="connsiteY0-1244" fmla="*/ 290091 h 2811659"/>
                  <a:gd name="connsiteX1-1245" fmla="*/ 177564 w 523022"/>
                  <a:gd name="connsiteY1-1246" fmla="*/ 87822 h 2811659"/>
                  <a:gd name="connsiteX2-1247" fmla="*/ 520347 w 523022"/>
                  <a:gd name="connsiteY2-1248" fmla="*/ 81330 h 2811659"/>
                  <a:gd name="connsiteX3-1249" fmla="*/ 338861 w 523022"/>
                  <a:gd name="connsiteY3-1250" fmla="*/ 392700 h 2811659"/>
                  <a:gd name="connsiteX4-1251" fmla="*/ 341125 w 523022"/>
                  <a:gd name="connsiteY4-1252" fmla="*/ 2352786 h 2811659"/>
                  <a:gd name="connsiteX5-1253" fmla="*/ 517815 w 523022"/>
                  <a:gd name="connsiteY5-1254" fmla="*/ 2767882 h 2811659"/>
                  <a:gd name="connsiteX6-1255" fmla="*/ 153514 w 523022"/>
                  <a:gd name="connsiteY6-1256" fmla="*/ 2685333 h 2811659"/>
                  <a:gd name="connsiteX7-1257" fmla="*/ 85805 w 523022"/>
                  <a:gd name="connsiteY7-1258" fmla="*/ 2395093 h 2811659"/>
                  <a:gd name="connsiteX8-1259" fmla="*/ 82448 w 523022"/>
                  <a:gd name="connsiteY8-1260" fmla="*/ 290091 h 2811659"/>
                  <a:gd name="connsiteX0-1261" fmla="*/ 82448 w 523970"/>
                  <a:gd name="connsiteY0-1262" fmla="*/ 290091 h 2811659"/>
                  <a:gd name="connsiteX1-1263" fmla="*/ 177564 w 523970"/>
                  <a:gd name="connsiteY1-1264" fmla="*/ 87822 h 2811659"/>
                  <a:gd name="connsiteX2-1265" fmla="*/ 520347 w 523970"/>
                  <a:gd name="connsiteY2-1266" fmla="*/ 81330 h 2811659"/>
                  <a:gd name="connsiteX3-1267" fmla="*/ 338861 w 523970"/>
                  <a:gd name="connsiteY3-1268" fmla="*/ 392700 h 2811659"/>
                  <a:gd name="connsiteX4-1269" fmla="*/ 341125 w 523970"/>
                  <a:gd name="connsiteY4-1270" fmla="*/ 2352786 h 2811659"/>
                  <a:gd name="connsiteX5-1271" fmla="*/ 517815 w 523970"/>
                  <a:gd name="connsiteY5-1272" fmla="*/ 2767882 h 2811659"/>
                  <a:gd name="connsiteX6-1273" fmla="*/ 153514 w 523970"/>
                  <a:gd name="connsiteY6-1274" fmla="*/ 2685333 h 2811659"/>
                  <a:gd name="connsiteX7-1275" fmla="*/ 85805 w 523970"/>
                  <a:gd name="connsiteY7-1276" fmla="*/ 2395093 h 2811659"/>
                  <a:gd name="connsiteX8-1277" fmla="*/ 82448 w 523970"/>
                  <a:gd name="connsiteY8-1278" fmla="*/ 290091 h 2811659"/>
                  <a:gd name="connsiteX0-1279" fmla="*/ 82448 w 526272"/>
                  <a:gd name="connsiteY0-1280" fmla="*/ 290091 h 2811659"/>
                  <a:gd name="connsiteX1-1281" fmla="*/ 177564 w 526272"/>
                  <a:gd name="connsiteY1-1282" fmla="*/ 87822 h 2811659"/>
                  <a:gd name="connsiteX2-1283" fmla="*/ 520347 w 526272"/>
                  <a:gd name="connsiteY2-1284" fmla="*/ 81330 h 2811659"/>
                  <a:gd name="connsiteX3-1285" fmla="*/ 338861 w 526272"/>
                  <a:gd name="connsiteY3-1286" fmla="*/ 392700 h 2811659"/>
                  <a:gd name="connsiteX4-1287" fmla="*/ 341125 w 526272"/>
                  <a:gd name="connsiteY4-1288" fmla="*/ 2352786 h 2811659"/>
                  <a:gd name="connsiteX5-1289" fmla="*/ 517815 w 526272"/>
                  <a:gd name="connsiteY5-1290" fmla="*/ 2767882 h 2811659"/>
                  <a:gd name="connsiteX6-1291" fmla="*/ 153514 w 526272"/>
                  <a:gd name="connsiteY6-1292" fmla="*/ 2685333 h 2811659"/>
                  <a:gd name="connsiteX7-1293" fmla="*/ 85805 w 526272"/>
                  <a:gd name="connsiteY7-1294" fmla="*/ 2395093 h 2811659"/>
                  <a:gd name="connsiteX8-1295" fmla="*/ 82448 w 526272"/>
                  <a:gd name="connsiteY8-1296" fmla="*/ 290091 h 2811659"/>
                  <a:gd name="connsiteX0-1297" fmla="*/ 82448 w 528767"/>
                  <a:gd name="connsiteY0-1298" fmla="*/ 290091 h 2811659"/>
                  <a:gd name="connsiteX1-1299" fmla="*/ 177564 w 528767"/>
                  <a:gd name="connsiteY1-1300" fmla="*/ 87822 h 2811659"/>
                  <a:gd name="connsiteX2-1301" fmla="*/ 520347 w 528767"/>
                  <a:gd name="connsiteY2-1302" fmla="*/ 81330 h 2811659"/>
                  <a:gd name="connsiteX3-1303" fmla="*/ 338861 w 528767"/>
                  <a:gd name="connsiteY3-1304" fmla="*/ 392700 h 2811659"/>
                  <a:gd name="connsiteX4-1305" fmla="*/ 341125 w 528767"/>
                  <a:gd name="connsiteY4-1306" fmla="*/ 2352786 h 2811659"/>
                  <a:gd name="connsiteX5-1307" fmla="*/ 517815 w 528767"/>
                  <a:gd name="connsiteY5-1308" fmla="*/ 2767882 h 2811659"/>
                  <a:gd name="connsiteX6-1309" fmla="*/ 153514 w 528767"/>
                  <a:gd name="connsiteY6-1310" fmla="*/ 2685333 h 2811659"/>
                  <a:gd name="connsiteX7-1311" fmla="*/ 85805 w 528767"/>
                  <a:gd name="connsiteY7-1312" fmla="*/ 2395093 h 2811659"/>
                  <a:gd name="connsiteX8-1313" fmla="*/ 82448 w 528767"/>
                  <a:gd name="connsiteY8-1314" fmla="*/ 290091 h 2811659"/>
                  <a:gd name="connsiteX0-1315" fmla="*/ 82448 w 528767"/>
                  <a:gd name="connsiteY0-1316" fmla="*/ 290091 h 2811659"/>
                  <a:gd name="connsiteX1-1317" fmla="*/ 177564 w 528767"/>
                  <a:gd name="connsiteY1-1318" fmla="*/ 87822 h 2811659"/>
                  <a:gd name="connsiteX2-1319" fmla="*/ 520347 w 528767"/>
                  <a:gd name="connsiteY2-1320" fmla="*/ 81330 h 2811659"/>
                  <a:gd name="connsiteX3-1321" fmla="*/ 338861 w 528767"/>
                  <a:gd name="connsiteY3-1322" fmla="*/ 392700 h 2811659"/>
                  <a:gd name="connsiteX4-1323" fmla="*/ 341125 w 528767"/>
                  <a:gd name="connsiteY4-1324" fmla="*/ 2352786 h 2811659"/>
                  <a:gd name="connsiteX5-1325" fmla="*/ 517815 w 528767"/>
                  <a:gd name="connsiteY5-1326" fmla="*/ 2767882 h 2811659"/>
                  <a:gd name="connsiteX6-1327" fmla="*/ 153514 w 528767"/>
                  <a:gd name="connsiteY6-1328" fmla="*/ 2685333 h 2811659"/>
                  <a:gd name="connsiteX7-1329" fmla="*/ 85805 w 528767"/>
                  <a:gd name="connsiteY7-1330" fmla="*/ 2395093 h 2811659"/>
                  <a:gd name="connsiteX8-1331" fmla="*/ 82448 w 528767"/>
                  <a:gd name="connsiteY8-1332" fmla="*/ 290091 h 2811659"/>
                  <a:gd name="connsiteX0-1333" fmla="*/ 82448 w 546170"/>
                  <a:gd name="connsiteY0-1334" fmla="*/ 290091 h 2811659"/>
                  <a:gd name="connsiteX1-1335" fmla="*/ 177564 w 546170"/>
                  <a:gd name="connsiteY1-1336" fmla="*/ 87822 h 2811659"/>
                  <a:gd name="connsiteX2-1337" fmla="*/ 520347 w 546170"/>
                  <a:gd name="connsiteY2-1338" fmla="*/ 81330 h 2811659"/>
                  <a:gd name="connsiteX3-1339" fmla="*/ 338861 w 546170"/>
                  <a:gd name="connsiteY3-1340" fmla="*/ 392700 h 2811659"/>
                  <a:gd name="connsiteX4-1341" fmla="*/ 407067 w 546170"/>
                  <a:gd name="connsiteY4-1342" fmla="*/ 2330233 h 2811659"/>
                  <a:gd name="connsiteX5-1343" fmla="*/ 517815 w 546170"/>
                  <a:gd name="connsiteY5-1344" fmla="*/ 2767882 h 2811659"/>
                  <a:gd name="connsiteX6-1345" fmla="*/ 153514 w 546170"/>
                  <a:gd name="connsiteY6-1346" fmla="*/ 2685333 h 2811659"/>
                  <a:gd name="connsiteX7-1347" fmla="*/ 85805 w 546170"/>
                  <a:gd name="connsiteY7-1348" fmla="*/ 2395093 h 2811659"/>
                  <a:gd name="connsiteX8-1349" fmla="*/ 82448 w 546170"/>
                  <a:gd name="connsiteY8-1350" fmla="*/ 290091 h 2811659"/>
                  <a:gd name="connsiteX0-1351" fmla="*/ 82448 w 524830"/>
                  <a:gd name="connsiteY0-1352" fmla="*/ 290091 h 2811659"/>
                  <a:gd name="connsiteX1-1353" fmla="*/ 177564 w 524830"/>
                  <a:gd name="connsiteY1-1354" fmla="*/ 87822 h 2811659"/>
                  <a:gd name="connsiteX2-1355" fmla="*/ 520347 w 524830"/>
                  <a:gd name="connsiteY2-1356" fmla="*/ 81330 h 2811659"/>
                  <a:gd name="connsiteX3-1357" fmla="*/ 338861 w 524830"/>
                  <a:gd name="connsiteY3-1358" fmla="*/ 392700 h 2811659"/>
                  <a:gd name="connsiteX4-1359" fmla="*/ 407067 w 524830"/>
                  <a:gd name="connsiteY4-1360" fmla="*/ 2330233 h 2811659"/>
                  <a:gd name="connsiteX5-1361" fmla="*/ 517815 w 524830"/>
                  <a:gd name="connsiteY5-1362" fmla="*/ 2767882 h 2811659"/>
                  <a:gd name="connsiteX6-1363" fmla="*/ 153514 w 524830"/>
                  <a:gd name="connsiteY6-1364" fmla="*/ 2685333 h 2811659"/>
                  <a:gd name="connsiteX7-1365" fmla="*/ 85805 w 524830"/>
                  <a:gd name="connsiteY7-1366" fmla="*/ 2395093 h 2811659"/>
                  <a:gd name="connsiteX8-1367" fmla="*/ 82448 w 524830"/>
                  <a:gd name="connsiteY8-1368" fmla="*/ 290091 h 2811659"/>
                  <a:gd name="connsiteX0-1369" fmla="*/ 82448 w 530989"/>
                  <a:gd name="connsiteY0-1370" fmla="*/ 290091 h 2811659"/>
                  <a:gd name="connsiteX1-1371" fmla="*/ 177564 w 530989"/>
                  <a:gd name="connsiteY1-1372" fmla="*/ 87822 h 2811659"/>
                  <a:gd name="connsiteX2-1373" fmla="*/ 520347 w 530989"/>
                  <a:gd name="connsiteY2-1374" fmla="*/ 81330 h 2811659"/>
                  <a:gd name="connsiteX3-1375" fmla="*/ 338861 w 530989"/>
                  <a:gd name="connsiteY3-1376" fmla="*/ 392700 h 2811659"/>
                  <a:gd name="connsiteX4-1377" fmla="*/ 451028 w 530989"/>
                  <a:gd name="connsiteY4-1378" fmla="*/ 2330233 h 2811659"/>
                  <a:gd name="connsiteX5-1379" fmla="*/ 517815 w 530989"/>
                  <a:gd name="connsiteY5-1380" fmla="*/ 2767882 h 2811659"/>
                  <a:gd name="connsiteX6-1381" fmla="*/ 153514 w 530989"/>
                  <a:gd name="connsiteY6-1382" fmla="*/ 2685333 h 2811659"/>
                  <a:gd name="connsiteX7-1383" fmla="*/ 85805 w 530989"/>
                  <a:gd name="connsiteY7-1384" fmla="*/ 2395093 h 2811659"/>
                  <a:gd name="connsiteX8-1385" fmla="*/ 82448 w 530989"/>
                  <a:gd name="connsiteY8-1386" fmla="*/ 290091 h 2811659"/>
                  <a:gd name="connsiteX0-1387" fmla="*/ 82448 w 530989"/>
                  <a:gd name="connsiteY0-1388" fmla="*/ 290091 h 2811659"/>
                  <a:gd name="connsiteX1-1389" fmla="*/ 177564 w 530989"/>
                  <a:gd name="connsiteY1-1390" fmla="*/ 87822 h 2811659"/>
                  <a:gd name="connsiteX2-1391" fmla="*/ 520347 w 530989"/>
                  <a:gd name="connsiteY2-1392" fmla="*/ 81330 h 2811659"/>
                  <a:gd name="connsiteX3-1393" fmla="*/ 338861 w 530989"/>
                  <a:gd name="connsiteY3-1394" fmla="*/ 392700 h 2811659"/>
                  <a:gd name="connsiteX4-1395" fmla="*/ 451028 w 530989"/>
                  <a:gd name="connsiteY4-1396" fmla="*/ 2330233 h 2811659"/>
                  <a:gd name="connsiteX5-1397" fmla="*/ 517815 w 530989"/>
                  <a:gd name="connsiteY5-1398" fmla="*/ 2767882 h 2811659"/>
                  <a:gd name="connsiteX6-1399" fmla="*/ 153514 w 530989"/>
                  <a:gd name="connsiteY6-1400" fmla="*/ 2685333 h 2811659"/>
                  <a:gd name="connsiteX7-1401" fmla="*/ 85805 w 530989"/>
                  <a:gd name="connsiteY7-1402" fmla="*/ 2395093 h 2811659"/>
                  <a:gd name="connsiteX8-1403" fmla="*/ 82448 w 530989"/>
                  <a:gd name="connsiteY8-1404" fmla="*/ 290091 h 2811659"/>
                  <a:gd name="connsiteX0-1405" fmla="*/ 82448 w 530989"/>
                  <a:gd name="connsiteY0-1406" fmla="*/ 290091 h 2811659"/>
                  <a:gd name="connsiteX1-1407" fmla="*/ 177564 w 530989"/>
                  <a:gd name="connsiteY1-1408" fmla="*/ 87822 h 2811659"/>
                  <a:gd name="connsiteX2-1409" fmla="*/ 520347 w 530989"/>
                  <a:gd name="connsiteY2-1410" fmla="*/ 81330 h 2811659"/>
                  <a:gd name="connsiteX3-1411" fmla="*/ 338861 w 530989"/>
                  <a:gd name="connsiteY3-1412" fmla="*/ 392700 h 2811659"/>
                  <a:gd name="connsiteX4-1413" fmla="*/ 451028 w 530989"/>
                  <a:gd name="connsiteY4-1414" fmla="*/ 2330233 h 2811659"/>
                  <a:gd name="connsiteX5-1415" fmla="*/ 517815 w 530989"/>
                  <a:gd name="connsiteY5-1416" fmla="*/ 2767882 h 2811659"/>
                  <a:gd name="connsiteX6-1417" fmla="*/ 153514 w 530989"/>
                  <a:gd name="connsiteY6-1418" fmla="*/ 2685333 h 2811659"/>
                  <a:gd name="connsiteX7-1419" fmla="*/ 85805 w 530989"/>
                  <a:gd name="connsiteY7-1420" fmla="*/ 2395093 h 2811659"/>
                  <a:gd name="connsiteX8-1421" fmla="*/ 82448 w 530989"/>
                  <a:gd name="connsiteY8-1422" fmla="*/ 290091 h 2811659"/>
                  <a:gd name="connsiteX0-1423" fmla="*/ 82448 w 530989"/>
                  <a:gd name="connsiteY0-1424" fmla="*/ 290091 h 2811659"/>
                  <a:gd name="connsiteX1-1425" fmla="*/ 177564 w 530989"/>
                  <a:gd name="connsiteY1-1426" fmla="*/ 87822 h 2811659"/>
                  <a:gd name="connsiteX2-1427" fmla="*/ 520347 w 530989"/>
                  <a:gd name="connsiteY2-1428" fmla="*/ 81330 h 2811659"/>
                  <a:gd name="connsiteX3-1429" fmla="*/ 338861 w 530989"/>
                  <a:gd name="connsiteY3-1430" fmla="*/ 392700 h 2811659"/>
                  <a:gd name="connsiteX4-1431" fmla="*/ 451028 w 530989"/>
                  <a:gd name="connsiteY4-1432" fmla="*/ 2330233 h 2811659"/>
                  <a:gd name="connsiteX5-1433" fmla="*/ 517815 w 530989"/>
                  <a:gd name="connsiteY5-1434" fmla="*/ 2767882 h 2811659"/>
                  <a:gd name="connsiteX6-1435" fmla="*/ 153514 w 530989"/>
                  <a:gd name="connsiteY6-1436" fmla="*/ 2685333 h 2811659"/>
                  <a:gd name="connsiteX7-1437" fmla="*/ 85805 w 530989"/>
                  <a:gd name="connsiteY7-1438" fmla="*/ 2395093 h 2811659"/>
                  <a:gd name="connsiteX8-1439" fmla="*/ 82448 w 530989"/>
                  <a:gd name="connsiteY8-1440" fmla="*/ 290091 h 2811659"/>
                  <a:gd name="connsiteX0-1441" fmla="*/ 82448 w 530989"/>
                  <a:gd name="connsiteY0-1442" fmla="*/ 290091 h 2811659"/>
                  <a:gd name="connsiteX1-1443" fmla="*/ 177564 w 530989"/>
                  <a:gd name="connsiteY1-1444" fmla="*/ 87822 h 2811659"/>
                  <a:gd name="connsiteX2-1445" fmla="*/ 520347 w 530989"/>
                  <a:gd name="connsiteY2-1446" fmla="*/ 81330 h 2811659"/>
                  <a:gd name="connsiteX3-1447" fmla="*/ 338861 w 530989"/>
                  <a:gd name="connsiteY3-1448" fmla="*/ 392700 h 2811659"/>
                  <a:gd name="connsiteX4-1449" fmla="*/ 451028 w 530989"/>
                  <a:gd name="connsiteY4-1450" fmla="*/ 2330233 h 2811659"/>
                  <a:gd name="connsiteX5-1451" fmla="*/ 517815 w 530989"/>
                  <a:gd name="connsiteY5-1452" fmla="*/ 2767882 h 2811659"/>
                  <a:gd name="connsiteX6-1453" fmla="*/ 153514 w 530989"/>
                  <a:gd name="connsiteY6-1454" fmla="*/ 2685333 h 2811659"/>
                  <a:gd name="connsiteX7-1455" fmla="*/ 85805 w 530989"/>
                  <a:gd name="connsiteY7-1456" fmla="*/ 2395093 h 2811659"/>
                  <a:gd name="connsiteX8-1457" fmla="*/ 82448 w 530989"/>
                  <a:gd name="connsiteY8-1458" fmla="*/ 290091 h 2811659"/>
                  <a:gd name="connsiteX0-1459" fmla="*/ 82448 w 530989"/>
                  <a:gd name="connsiteY0-1460" fmla="*/ 320366 h 2841934"/>
                  <a:gd name="connsiteX1-1461" fmla="*/ 177564 w 530989"/>
                  <a:gd name="connsiteY1-1462" fmla="*/ 118097 h 2841934"/>
                  <a:gd name="connsiteX2-1463" fmla="*/ 480781 w 530989"/>
                  <a:gd name="connsiteY2-1464" fmla="*/ 66498 h 2841934"/>
                  <a:gd name="connsiteX3-1465" fmla="*/ 338861 w 530989"/>
                  <a:gd name="connsiteY3-1466" fmla="*/ 422975 h 2841934"/>
                  <a:gd name="connsiteX4-1467" fmla="*/ 451028 w 530989"/>
                  <a:gd name="connsiteY4-1468" fmla="*/ 2360508 h 2841934"/>
                  <a:gd name="connsiteX5-1469" fmla="*/ 517815 w 530989"/>
                  <a:gd name="connsiteY5-1470" fmla="*/ 2798157 h 2841934"/>
                  <a:gd name="connsiteX6-1471" fmla="*/ 153514 w 530989"/>
                  <a:gd name="connsiteY6-1472" fmla="*/ 2715608 h 2841934"/>
                  <a:gd name="connsiteX7-1473" fmla="*/ 85805 w 530989"/>
                  <a:gd name="connsiteY7-1474" fmla="*/ 2425368 h 2841934"/>
                  <a:gd name="connsiteX8-1475" fmla="*/ 82448 w 530989"/>
                  <a:gd name="connsiteY8-1476" fmla="*/ 320366 h 2841934"/>
                  <a:gd name="connsiteX0-1477" fmla="*/ 82448 w 530989"/>
                  <a:gd name="connsiteY0-1478" fmla="*/ 303686 h 2825254"/>
                  <a:gd name="connsiteX1-1479" fmla="*/ 177564 w 530989"/>
                  <a:gd name="connsiteY1-1480" fmla="*/ 101417 h 2825254"/>
                  <a:gd name="connsiteX2-1481" fmla="*/ 480781 w 530989"/>
                  <a:gd name="connsiteY2-1482" fmla="*/ 49818 h 2825254"/>
                  <a:gd name="connsiteX3-1483" fmla="*/ 338861 w 530989"/>
                  <a:gd name="connsiteY3-1484" fmla="*/ 406295 h 2825254"/>
                  <a:gd name="connsiteX4-1485" fmla="*/ 451028 w 530989"/>
                  <a:gd name="connsiteY4-1486" fmla="*/ 2343828 h 2825254"/>
                  <a:gd name="connsiteX5-1487" fmla="*/ 517815 w 530989"/>
                  <a:gd name="connsiteY5-1488" fmla="*/ 2781477 h 2825254"/>
                  <a:gd name="connsiteX6-1489" fmla="*/ 153514 w 530989"/>
                  <a:gd name="connsiteY6-1490" fmla="*/ 2698928 h 2825254"/>
                  <a:gd name="connsiteX7-1491" fmla="*/ 85805 w 530989"/>
                  <a:gd name="connsiteY7-1492" fmla="*/ 2408688 h 2825254"/>
                  <a:gd name="connsiteX8-1493" fmla="*/ 82448 w 530989"/>
                  <a:gd name="connsiteY8-1494" fmla="*/ 303686 h 2825254"/>
                  <a:gd name="connsiteX0-1495" fmla="*/ 82448 w 530989"/>
                  <a:gd name="connsiteY0-1496" fmla="*/ 303686 h 2825254"/>
                  <a:gd name="connsiteX1-1497" fmla="*/ 177564 w 530989"/>
                  <a:gd name="connsiteY1-1498" fmla="*/ 101417 h 2825254"/>
                  <a:gd name="connsiteX2-1499" fmla="*/ 480781 w 530989"/>
                  <a:gd name="connsiteY2-1500" fmla="*/ 49818 h 2825254"/>
                  <a:gd name="connsiteX3-1501" fmla="*/ 338861 w 530989"/>
                  <a:gd name="connsiteY3-1502" fmla="*/ 406295 h 2825254"/>
                  <a:gd name="connsiteX4-1503" fmla="*/ 451028 w 530989"/>
                  <a:gd name="connsiteY4-1504" fmla="*/ 2343828 h 2825254"/>
                  <a:gd name="connsiteX5-1505" fmla="*/ 517815 w 530989"/>
                  <a:gd name="connsiteY5-1506" fmla="*/ 2781477 h 2825254"/>
                  <a:gd name="connsiteX6-1507" fmla="*/ 153514 w 530989"/>
                  <a:gd name="connsiteY6-1508" fmla="*/ 2698928 h 2825254"/>
                  <a:gd name="connsiteX7-1509" fmla="*/ 85805 w 530989"/>
                  <a:gd name="connsiteY7-1510" fmla="*/ 2408688 h 2825254"/>
                  <a:gd name="connsiteX8-1511" fmla="*/ 82448 w 530989"/>
                  <a:gd name="connsiteY8-1512" fmla="*/ 303686 h 2825254"/>
                  <a:gd name="connsiteX0-1513" fmla="*/ 82448 w 593890"/>
                  <a:gd name="connsiteY0-1514" fmla="*/ 303686 h 2818254"/>
                  <a:gd name="connsiteX1-1515" fmla="*/ 177564 w 593890"/>
                  <a:gd name="connsiteY1-1516" fmla="*/ 101417 h 2818254"/>
                  <a:gd name="connsiteX2-1517" fmla="*/ 480781 w 593890"/>
                  <a:gd name="connsiteY2-1518" fmla="*/ 49818 h 2818254"/>
                  <a:gd name="connsiteX3-1519" fmla="*/ 338861 w 593890"/>
                  <a:gd name="connsiteY3-1520" fmla="*/ 406295 h 2818254"/>
                  <a:gd name="connsiteX4-1521" fmla="*/ 451028 w 593890"/>
                  <a:gd name="connsiteY4-1522" fmla="*/ 2343828 h 2818254"/>
                  <a:gd name="connsiteX5-1523" fmla="*/ 588553 w 593890"/>
                  <a:gd name="connsiteY5-1524" fmla="*/ 2771846 h 2818254"/>
                  <a:gd name="connsiteX6-1525" fmla="*/ 153514 w 593890"/>
                  <a:gd name="connsiteY6-1526" fmla="*/ 2698928 h 2818254"/>
                  <a:gd name="connsiteX7-1527" fmla="*/ 85805 w 593890"/>
                  <a:gd name="connsiteY7-1528" fmla="*/ 2408688 h 2818254"/>
                  <a:gd name="connsiteX8-1529" fmla="*/ 82448 w 593890"/>
                  <a:gd name="connsiteY8-1530" fmla="*/ 303686 h 2818254"/>
                  <a:gd name="connsiteX0-1531" fmla="*/ 82448 w 667152"/>
                  <a:gd name="connsiteY0-1532" fmla="*/ 303686 h 2813647"/>
                  <a:gd name="connsiteX1-1533" fmla="*/ 177564 w 667152"/>
                  <a:gd name="connsiteY1-1534" fmla="*/ 101417 h 2813647"/>
                  <a:gd name="connsiteX2-1535" fmla="*/ 480781 w 667152"/>
                  <a:gd name="connsiteY2-1536" fmla="*/ 49818 h 2813647"/>
                  <a:gd name="connsiteX3-1537" fmla="*/ 338861 w 667152"/>
                  <a:gd name="connsiteY3-1538" fmla="*/ 406295 h 2813647"/>
                  <a:gd name="connsiteX4-1539" fmla="*/ 451028 w 667152"/>
                  <a:gd name="connsiteY4-1540" fmla="*/ 2343828 h 2813647"/>
                  <a:gd name="connsiteX5-1541" fmla="*/ 664011 w 667152"/>
                  <a:gd name="connsiteY5-1542" fmla="*/ 2765310 h 2813647"/>
                  <a:gd name="connsiteX6-1543" fmla="*/ 153514 w 667152"/>
                  <a:gd name="connsiteY6-1544" fmla="*/ 2698928 h 2813647"/>
                  <a:gd name="connsiteX7-1545" fmla="*/ 85805 w 667152"/>
                  <a:gd name="connsiteY7-1546" fmla="*/ 2408688 h 2813647"/>
                  <a:gd name="connsiteX8-1547" fmla="*/ 82448 w 667152"/>
                  <a:gd name="connsiteY8-1548" fmla="*/ 303686 h 2813647"/>
                  <a:gd name="connsiteX0-1549" fmla="*/ 82448 w 726119"/>
                  <a:gd name="connsiteY0-1550" fmla="*/ 303686 h 2814928"/>
                  <a:gd name="connsiteX1-1551" fmla="*/ 177564 w 726119"/>
                  <a:gd name="connsiteY1-1552" fmla="*/ 101417 h 2814928"/>
                  <a:gd name="connsiteX2-1553" fmla="*/ 480781 w 726119"/>
                  <a:gd name="connsiteY2-1554" fmla="*/ 49818 h 2814928"/>
                  <a:gd name="connsiteX3-1555" fmla="*/ 338861 w 726119"/>
                  <a:gd name="connsiteY3-1556" fmla="*/ 406295 h 2814928"/>
                  <a:gd name="connsiteX4-1557" fmla="*/ 451028 w 726119"/>
                  <a:gd name="connsiteY4-1558" fmla="*/ 2343828 h 2814928"/>
                  <a:gd name="connsiteX5-1559" fmla="*/ 723757 w 726119"/>
                  <a:gd name="connsiteY5-1560" fmla="*/ 2767145 h 2814928"/>
                  <a:gd name="connsiteX6-1561" fmla="*/ 153514 w 726119"/>
                  <a:gd name="connsiteY6-1562" fmla="*/ 2698928 h 2814928"/>
                  <a:gd name="connsiteX7-1563" fmla="*/ 85805 w 726119"/>
                  <a:gd name="connsiteY7-1564" fmla="*/ 2408688 h 2814928"/>
                  <a:gd name="connsiteX8-1565" fmla="*/ 82448 w 726119"/>
                  <a:gd name="connsiteY8-1566" fmla="*/ 303686 h 2814928"/>
                  <a:gd name="connsiteX0-1567" fmla="*/ 82448 w 726722"/>
                  <a:gd name="connsiteY0-1568" fmla="*/ 303686 h 2814928"/>
                  <a:gd name="connsiteX1-1569" fmla="*/ 177564 w 726722"/>
                  <a:gd name="connsiteY1-1570" fmla="*/ 101417 h 2814928"/>
                  <a:gd name="connsiteX2-1571" fmla="*/ 480781 w 726722"/>
                  <a:gd name="connsiteY2-1572" fmla="*/ 49818 h 2814928"/>
                  <a:gd name="connsiteX3-1573" fmla="*/ 338861 w 726722"/>
                  <a:gd name="connsiteY3-1574" fmla="*/ 406295 h 2814928"/>
                  <a:gd name="connsiteX4-1575" fmla="*/ 451028 w 726722"/>
                  <a:gd name="connsiteY4-1576" fmla="*/ 2343828 h 2814928"/>
                  <a:gd name="connsiteX5-1577" fmla="*/ 723757 w 726722"/>
                  <a:gd name="connsiteY5-1578" fmla="*/ 2767145 h 2814928"/>
                  <a:gd name="connsiteX6-1579" fmla="*/ 153514 w 726722"/>
                  <a:gd name="connsiteY6-1580" fmla="*/ 2698928 h 2814928"/>
                  <a:gd name="connsiteX7-1581" fmla="*/ 85805 w 726722"/>
                  <a:gd name="connsiteY7-1582" fmla="*/ 2408688 h 2814928"/>
                  <a:gd name="connsiteX8-1583" fmla="*/ 82448 w 726722"/>
                  <a:gd name="connsiteY8-1584" fmla="*/ 303686 h 2814928"/>
                  <a:gd name="connsiteX0-1585" fmla="*/ 82448 w 726722"/>
                  <a:gd name="connsiteY0-1586" fmla="*/ 303686 h 2814928"/>
                  <a:gd name="connsiteX1-1587" fmla="*/ 177564 w 726722"/>
                  <a:gd name="connsiteY1-1588" fmla="*/ 101417 h 2814928"/>
                  <a:gd name="connsiteX2-1589" fmla="*/ 480781 w 726722"/>
                  <a:gd name="connsiteY2-1590" fmla="*/ 49818 h 2814928"/>
                  <a:gd name="connsiteX3-1591" fmla="*/ 338861 w 726722"/>
                  <a:gd name="connsiteY3-1592" fmla="*/ 406295 h 2814928"/>
                  <a:gd name="connsiteX4-1593" fmla="*/ 451028 w 726722"/>
                  <a:gd name="connsiteY4-1594" fmla="*/ 2343828 h 2814928"/>
                  <a:gd name="connsiteX5-1595" fmla="*/ 723757 w 726722"/>
                  <a:gd name="connsiteY5-1596" fmla="*/ 2767145 h 2814928"/>
                  <a:gd name="connsiteX6-1597" fmla="*/ 153514 w 726722"/>
                  <a:gd name="connsiteY6-1598" fmla="*/ 2698928 h 2814928"/>
                  <a:gd name="connsiteX7-1599" fmla="*/ 85805 w 726722"/>
                  <a:gd name="connsiteY7-1600" fmla="*/ 2408688 h 2814928"/>
                  <a:gd name="connsiteX8-1601" fmla="*/ 82448 w 726722"/>
                  <a:gd name="connsiteY8-1602" fmla="*/ 303686 h 2814928"/>
                  <a:gd name="connsiteX0-1603" fmla="*/ 82448 w 727487"/>
                  <a:gd name="connsiteY0-1604" fmla="*/ 303686 h 2814928"/>
                  <a:gd name="connsiteX1-1605" fmla="*/ 177564 w 727487"/>
                  <a:gd name="connsiteY1-1606" fmla="*/ 101417 h 2814928"/>
                  <a:gd name="connsiteX2-1607" fmla="*/ 480781 w 727487"/>
                  <a:gd name="connsiteY2-1608" fmla="*/ 49818 h 2814928"/>
                  <a:gd name="connsiteX3-1609" fmla="*/ 338861 w 727487"/>
                  <a:gd name="connsiteY3-1610" fmla="*/ 406295 h 2814928"/>
                  <a:gd name="connsiteX4-1611" fmla="*/ 490859 w 727487"/>
                  <a:gd name="connsiteY4-1612" fmla="*/ 2345052 h 2814928"/>
                  <a:gd name="connsiteX5-1613" fmla="*/ 723757 w 727487"/>
                  <a:gd name="connsiteY5-1614" fmla="*/ 2767145 h 2814928"/>
                  <a:gd name="connsiteX6-1615" fmla="*/ 153514 w 727487"/>
                  <a:gd name="connsiteY6-1616" fmla="*/ 2698928 h 2814928"/>
                  <a:gd name="connsiteX7-1617" fmla="*/ 85805 w 727487"/>
                  <a:gd name="connsiteY7-1618" fmla="*/ 2408688 h 2814928"/>
                  <a:gd name="connsiteX8-1619" fmla="*/ 82448 w 727487"/>
                  <a:gd name="connsiteY8-1620" fmla="*/ 303686 h 2814928"/>
                  <a:gd name="connsiteX0-1621" fmla="*/ 82448 w 727054"/>
                  <a:gd name="connsiteY0-1622" fmla="*/ 303686 h 2814928"/>
                  <a:gd name="connsiteX1-1623" fmla="*/ 177564 w 727054"/>
                  <a:gd name="connsiteY1-1624" fmla="*/ 101417 h 2814928"/>
                  <a:gd name="connsiteX2-1625" fmla="*/ 480781 w 727054"/>
                  <a:gd name="connsiteY2-1626" fmla="*/ 49818 h 2814928"/>
                  <a:gd name="connsiteX3-1627" fmla="*/ 338861 w 727054"/>
                  <a:gd name="connsiteY3-1628" fmla="*/ 406295 h 2814928"/>
                  <a:gd name="connsiteX4-1629" fmla="*/ 490859 w 727054"/>
                  <a:gd name="connsiteY4-1630" fmla="*/ 2345052 h 2814928"/>
                  <a:gd name="connsiteX5-1631" fmla="*/ 723757 w 727054"/>
                  <a:gd name="connsiteY5-1632" fmla="*/ 2767145 h 2814928"/>
                  <a:gd name="connsiteX6-1633" fmla="*/ 153514 w 727054"/>
                  <a:gd name="connsiteY6-1634" fmla="*/ 2698928 h 2814928"/>
                  <a:gd name="connsiteX7-1635" fmla="*/ 85805 w 727054"/>
                  <a:gd name="connsiteY7-1636" fmla="*/ 2408688 h 2814928"/>
                  <a:gd name="connsiteX8-1637" fmla="*/ 82448 w 727054"/>
                  <a:gd name="connsiteY8-1638" fmla="*/ 303686 h 2814928"/>
                  <a:gd name="connsiteX0-1639" fmla="*/ 82448 w 726787"/>
                  <a:gd name="connsiteY0-1640" fmla="*/ 303686 h 2814928"/>
                  <a:gd name="connsiteX1-1641" fmla="*/ 177564 w 726787"/>
                  <a:gd name="connsiteY1-1642" fmla="*/ 101417 h 2814928"/>
                  <a:gd name="connsiteX2-1643" fmla="*/ 480781 w 726787"/>
                  <a:gd name="connsiteY2-1644" fmla="*/ 49818 h 2814928"/>
                  <a:gd name="connsiteX3-1645" fmla="*/ 338861 w 726787"/>
                  <a:gd name="connsiteY3-1646" fmla="*/ 406295 h 2814928"/>
                  <a:gd name="connsiteX4-1647" fmla="*/ 490859 w 726787"/>
                  <a:gd name="connsiteY4-1648" fmla="*/ 2345052 h 2814928"/>
                  <a:gd name="connsiteX5-1649" fmla="*/ 723757 w 726787"/>
                  <a:gd name="connsiteY5-1650" fmla="*/ 2767145 h 2814928"/>
                  <a:gd name="connsiteX6-1651" fmla="*/ 153514 w 726787"/>
                  <a:gd name="connsiteY6-1652" fmla="*/ 2698928 h 2814928"/>
                  <a:gd name="connsiteX7-1653" fmla="*/ 85805 w 726787"/>
                  <a:gd name="connsiteY7-1654" fmla="*/ 2408688 h 2814928"/>
                  <a:gd name="connsiteX8-1655" fmla="*/ 82448 w 726787"/>
                  <a:gd name="connsiteY8-1656" fmla="*/ 303686 h 2814928"/>
                  <a:gd name="connsiteX0-1657" fmla="*/ 82448 w 687008"/>
                  <a:gd name="connsiteY0-1658" fmla="*/ 303686 h 2820340"/>
                  <a:gd name="connsiteX1-1659" fmla="*/ 177564 w 687008"/>
                  <a:gd name="connsiteY1-1660" fmla="*/ 101417 h 2820340"/>
                  <a:gd name="connsiteX2-1661" fmla="*/ 480781 w 687008"/>
                  <a:gd name="connsiteY2-1662" fmla="*/ 49818 h 2820340"/>
                  <a:gd name="connsiteX3-1663" fmla="*/ 338861 w 687008"/>
                  <a:gd name="connsiteY3-1664" fmla="*/ 406295 h 2820340"/>
                  <a:gd name="connsiteX4-1665" fmla="*/ 490859 w 687008"/>
                  <a:gd name="connsiteY4-1666" fmla="*/ 2345052 h 2820340"/>
                  <a:gd name="connsiteX5-1667" fmla="*/ 683149 w 687008"/>
                  <a:gd name="connsiteY5-1668" fmla="*/ 2774751 h 2820340"/>
                  <a:gd name="connsiteX6-1669" fmla="*/ 153514 w 687008"/>
                  <a:gd name="connsiteY6-1670" fmla="*/ 2698928 h 2820340"/>
                  <a:gd name="connsiteX7-1671" fmla="*/ 85805 w 687008"/>
                  <a:gd name="connsiteY7-1672" fmla="*/ 2408688 h 2820340"/>
                  <a:gd name="connsiteX8-1673" fmla="*/ 82448 w 687008"/>
                  <a:gd name="connsiteY8-1674" fmla="*/ 303686 h 2820340"/>
                  <a:gd name="connsiteX0-1675" fmla="*/ 82448 w 687008"/>
                  <a:gd name="connsiteY0-1676" fmla="*/ 303686 h 2826041"/>
                  <a:gd name="connsiteX1-1677" fmla="*/ 177564 w 687008"/>
                  <a:gd name="connsiteY1-1678" fmla="*/ 101417 h 2826041"/>
                  <a:gd name="connsiteX2-1679" fmla="*/ 480781 w 687008"/>
                  <a:gd name="connsiteY2-1680" fmla="*/ 49818 h 2826041"/>
                  <a:gd name="connsiteX3-1681" fmla="*/ 338861 w 687008"/>
                  <a:gd name="connsiteY3-1682" fmla="*/ 406295 h 2826041"/>
                  <a:gd name="connsiteX4-1683" fmla="*/ 490859 w 687008"/>
                  <a:gd name="connsiteY4-1684" fmla="*/ 2345052 h 2826041"/>
                  <a:gd name="connsiteX5-1685" fmla="*/ 683149 w 687008"/>
                  <a:gd name="connsiteY5-1686" fmla="*/ 2774751 h 2826041"/>
                  <a:gd name="connsiteX6-1687" fmla="*/ 153514 w 687008"/>
                  <a:gd name="connsiteY6-1688" fmla="*/ 2698928 h 2826041"/>
                  <a:gd name="connsiteX7-1689" fmla="*/ 85805 w 687008"/>
                  <a:gd name="connsiteY7-1690" fmla="*/ 2408688 h 2826041"/>
                  <a:gd name="connsiteX8-1691" fmla="*/ 82448 w 687008"/>
                  <a:gd name="connsiteY8-1692" fmla="*/ 303686 h 2826041"/>
                  <a:gd name="connsiteX0-1693" fmla="*/ 82448 w 687008"/>
                  <a:gd name="connsiteY0-1694" fmla="*/ 303686 h 2835325"/>
                  <a:gd name="connsiteX1-1695" fmla="*/ 177564 w 687008"/>
                  <a:gd name="connsiteY1-1696" fmla="*/ 101417 h 2835325"/>
                  <a:gd name="connsiteX2-1697" fmla="*/ 480781 w 687008"/>
                  <a:gd name="connsiteY2-1698" fmla="*/ 49818 h 2835325"/>
                  <a:gd name="connsiteX3-1699" fmla="*/ 338861 w 687008"/>
                  <a:gd name="connsiteY3-1700" fmla="*/ 406295 h 2835325"/>
                  <a:gd name="connsiteX4-1701" fmla="*/ 490859 w 687008"/>
                  <a:gd name="connsiteY4-1702" fmla="*/ 2345052 h 2835325"/>
                  <a:gd name="connsiteX5-1703" fmla="*/ 683149 w 687008"/>
                  <a:gd name="connsiteY5-1704" fmla="*/ 2774751 h 2835325"/>
                  <a:gd name="connsiteX6-1705" fmla="*/ 153514 w 687008"/>
                  <a:gd name="connsiteY6-1706" fmla="*/ 2698928 h 2835325"/>
                  <a:gd name="connsiteX7-1707" fmla="*/ 85805 w 687008"/>
                  <a:gd name="connsiteY7-1708" fmla="*/ 2408688 h 2835325"/>
                  <a:gd name="connsiteX8-1709" fmla="*/ 82448 w 687008"/>
                  <a:gd name="connsiteY8-1710" fmla="*/ 303686 h 2835325"/>
                  <a:gd name="connsiteX0-1711" fmla="*/ 82448 w 687008"/>
                  <a:gd name="connsiteY0-1712" fmla="*/ 303686 h 2841997"/>
                  <a:gd name="connsiteX1-1713" fmla="*/ 177564 w 687008"/>
                  <a:gd name="connsiteY1-1714" fmla="*/ 101417 h 2841997"/>
                  <a:gd name="connsiteX2-1715" fmla="*/ 480781 w 687008"/>
                  <a:gd name="connsiteY2-1716" fmla="*/ 49818 h 2841997"/>
                  <a:gd name="connsiteX3-1717" fmla="*/ 338861 w 687008"/>
                  <a:gd name="connsiteY3-1718" fmla="*/ 406295 h 2841997"/>
                  <a:gd name="connsiteX4-1719" fmla="*/ 490859 w 687008"/>
                  <a:gd name="connsiteY4-1720" fmla="*/ 2345052 h 2841997"/>
                  <a:gd name="connsiteX5-1721" fmla="*/ 683149 w 687008"/>
                  <a:gd name="connsiteY5-1722" fmla="*/ 2774751 h 2841997"/>
                  <a:gd name="connsiteX6-1723" fmla="*/ 153514 w 687008"/>
                  <a:gd name="connsiteY6-1724" fmla="*/ 2698928 h 2841997"/>
                  <a:gd name="connsiteX7-1725" fmla="*/ 85805 w 687008"/>
                  <a:gd name="connsiteY7-1726" fmla="*/ 2408688 h 2841997"/>
                  <a:gd name="connsiteX8-1727" fmla="*/ 82448 w 687008"/>
                  <a:gd name="connsiteY8-1728" fmla="*/ 303686 h 28419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135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135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6" name="Picture 25" descr="Shape, circle&#10;&#10;Description automatically generate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09" b="95455" l="8901" r="95812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  <a14:foregroundMark x1="86911" y1="34091" x2="84817" y2="37500"/>
                          <a14:foregroundMark x1="90576" y1="35227" x2="90052" y2="35606"/>
                          <a14:foregroundMark x1="90052" y1="32576" x2="90052" y2="32576"/>
                          <a14:foregroundMark x1="86911" y1="32576" x2="85340" y2="32576"/>
                          <a14:foregroundMark x1="62827" y1="9470" x2="57592" y2="17045"/>
                          <a14:foregroundMark x1="57068" y1="10985" x2="57592" y2="22727"/>
                          <a14:foregroundMark x1="64398" y1="21212" x2="64921" y2="24621"/>
                          <a14:foregroundMark x1="67539" y1="16667" x2="65445" y2="25379"/>
                          <a14:foregroundMark x1="33508" y1="21970" x2="29843" y2="22348"/>
                          <a14:foregroundMark x1="24607" y1="17803" x2="17801" y2="29924"/>
                          <a14:foregroundMark x1="18848" y1="24242" x2="12042" y2="42424"/>
                          <a14:foregroundMark x1="25131" y1="25379" x2="31414" y2="40152"/>
                          <a14:foregroundMark x1="67539" y1="62879" x2="64398" y2="65530"/>
                          <a14:foregroundMark x1="68063" y1="68939" x2="68063" y2="68939"/>
                          <a14:foregroundMark x1="73298" y1="70455" x2="71728" y2="70833"/>
                          <a14:foregroundMark x1="70681" y1="69697" x2="70681" y2="69697"/>
                          <a14:foregroundMark x1="65445" y1="70076" x2="65445" y2="70076"/>
                          <a14:foregroundMark x1="69110" y1="70076" x2="64921" y2="70076"/>
                          <a14:foregroundMark x1="92147" y1="34091" x2="90576" y2="35227"/>
                          <a14:foregroundMark x1="95288" y1="36742" x2="93717" y2="37879"/>
                          <a14:foregroundMark x1="93717" y1="42045" x2="89005" y2="44318"/>
                          <a14:foregroundMark x1="58115" y1="16288" x2="47120" y2="12500"/>
                          <a14:foregroundMark x1="39791" y1="11742" x2="38220" y2="10985"/>
                          <a14:foregroundMark x1="14660" y1="39015" x2="16754" y2="40530"/>
                          <a14:foregroundMark x1="23037" y1="45833" x2="24607" y2="52273"/>
                          <a14:foregroundMark x1="25131" y1="57197" x2="26178" y2="61364"/>
                          <a14:foregroundMark x1="57592" y1="64015" x2="54974" y2="64015"/>
                          <a14:foregroundMark x1="78534" y1="52652" x2="76440" y2="54924"/>
                          <a14:foregroundMark x1="75916" y1="58333" x2="76963" y2="57576"/>
                          <a14:foregroundMark x1="82199" y1="54545" x2="82199" y2="53788"/>
                          <a14:foregroundMark x1="68063" y1="34848" x2="68063" y2="34848"/>
                          <a14:foregroundMark x1="76963" y1="25379" x2="76963" y2="25379"/>
                          <a14:foregroundMark x1="83246" y1="27652" x2="83246" y2="26894"/>
                          <a14:foregroundMark x1="94764" y1="39773" x2="94764" y2="39773"/>
                          <a14:foregroundMark x1="95812" y1="37879" x2="95812" y2="37879"/>
                          <a14:foregroundMark x1="45550" y1="3409" x2="45550" y2="3409"/>
                          <a14:foregroundMark x1="72251" y1="67424" x2="72251" y2="68939"/>
                          <a14:foregroundMark x1="72251" y1="67424" x2="72251" y2="69697"/>
                          <a14:foregroundMark x1="72775" y1="66667" x2="72251" y2="69318"/>
                          <a14:foregroundMark x1="72251" y1="66288" x2="72251" y2="70833"/>
                          <a14:foregroundMark x1="39791" y1="17424" x2="35602" y2="38636"/>
                          <a14:foregroundMark x1="42408" y1="41667" x2="45026" y2="60227"/>
                          <a14:foregroundMark x1="48691" y1="56061" x2="48168" y2="63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>
              <a:fillRect/>
            </a:stretch>
          </p:blipFill>
          <p:spPr>
            <a:xfrm flipH="1">
              <a:off x="10478840" y="3510739"/>
              <a:ext cx="1081523" cy="1250273"/>
            </a:xfrm>
            <a:prstGeom prst="rect">
              <a:avLst/>
            </a:prstGeom>
          </p:spPr>
        </p:pic>
      </p:grpSp>
      <p:pic>
        <p:nvPicPr>
          <p:cNvPr id="31" name="Picture 30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>
            <a:fillRect/>
          </a:stretch>
        </p:blipFill>
        <p:spPr>
          <a:xfrm>
            <a:off x="9632654" y="4953570"/>
            <a:ext cx="1009934" cy="10700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00188" y="1078766"/>
            <a:ext cx="3837960" cy="6386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854335" y="1108725"/>
            <a:ext cx="3837960" cy="6386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9184474" y="5394563"/>
            <a:ext cx="9160376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2" y="863118"/>
            <a:ext cx="1517208" cy="3238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371" y="872079"/>
            <a:ext cx="815330" cy="6733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251" y="742071"/>
            <a:ext cx="815330" cy="673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1742440"/>
            <a:ext cx="4824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trực tuyến môn Toán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-0.04005 " pathEditMode="relative" rAng="0" ptsTypes="AA">
                                      <p:cBhvr>
                                        <p:cTn id="6" dur="2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WordArt 8"/>
          <p:cNvSpPr>
            <a:spLocks noTextEdit="1"/>
          </p:cNvSpPr>
          <p:nvPr/>
        </p:nvSpPr>
        <p:spPr>
          <a:xfrm>
            <a:off x="2743200" y="914401"/>
            <a:ext cx="7010400" cy="18446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Bottom">
                <a:rot lat="0" lon="0" rev="0"/>
              </a:camera>
              <a:lightRig rig="legacyFlat3" dir="t"/>
            </a:scene3d>
            <a:sp3d extrusionH="887400" prstMaterial="legacyMatte">
              <a:extrusionClr>
                <a:srgbClr val="66FF33"/>
              </a:extrusionClr>
            </a:sp3d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 NẾN MAY MẮN</a:t>
            </a:r>
          </a:p>
        </p:txBody>
      </p:sp>
      <p:pic>
        <p:nvPicPr>
          <p:cNvPr id="5132" name="Picture 18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026" y="426720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8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826" y="426720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Rectangle 44"/>
          <p:cNvSpPr/>
          <p:nvPr/>
        </p:nvSpPr>
        <p:spPr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AutoShape 46">
            <a:hlinkClick r:id="" action="ppaction://noaction"/>
          </p:cNvPr>
          <p:cNvSpPr/>
          <p:nvPr/>
        </p:nvSpPr>
        <p:spPr>
          <a:xfrm>
            <a:off x="5410201" y="1066801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52" name="Group 2"/>
          <p:cNvGrpSpPr/>
          <p:nvPr/>
        </p:nvGrpSpPr>
        <p:grpSpPr>
          <a:xfrm flipH="1" flipV="1">
            <a:off x="6494463" y="4500563"/>
            <a:ext cx="1943100" cy="1955800"/>
            <a:chOff x="678" y="1432"/>
            <a:chExt cx="1224" cy="1232"/>
          </a:xfrm>
        </p:grpSpPr>
        <p:sp>
          <p:nvSpPr>
            <p:cNvPr id="6180" name="AutoShape 3"/>
            <p:cNvSpPr/>
            <p:nvPr/>
          </p:nvSpPr>
          <p:spPr>
            <a:xfrm>
              <a:off x="688" y="1453"/>
              <a:ext cx="1214" cy="1211"/>
            </a:xfrm>
            <a:prstGeom prst="hexagon">
              <a:avLst>
                <a:gd name="adj" fmla="val 25061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1" name="AutoShape 4"/>
            <p:cNvSpPr/>
            <p:nvPr/>
          </p:nvSpPr>
          <p:spPr>
            <a:xfrm>
              <a:off x="678" y="1432"/>
              <a:ext cx="1214" cy="1211"/>
            </a:xfrm>
            <a:prstGeom prst="hexagon">
              <a:avLst>
                <a:gd name="adj" fmla="val 25061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2" name="AutoShape 5"/>
            <p:cNvSpPr/>
            <p:nvPr/>
          </p:nvSpPr>
          <p:spPr>
            <a:xfrm>
              <a:off x="749" y="1505"/>
              <a:ext cx="1067" cy="1065"/>
            </a:xfrm>
            <a:prstGeom prst="hexagon">
              <a:avLst>
                <a:gd name="adj" fmla="val 2504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3" name="Group 10"/>
          <p:cNvGrpSpPr/>
          <p:nvPr/>
        </p:nvGrpSpPr>
        <p:grpSpPr>
          <a:xfrm flipH="1" flipV="1">
            <a:off x="6400800" y="2514600"/>
            <a:ext cx="1944688" cy="1955800"/>
            <a:chOff x="1610" y="2048"/>
            <a:chExt cx="1225" cy="1232"/>
          </a:xfrm>
        </p:grpSpPr>
        <p:sp>
          <p:nvSpPr>
            <p:cNvPr id="6177" name="AutoShape 11"/>
            <p:cNvSpPr/>
            <p:nvPr/>
          </p:nvSpPr>
          <p:spPr>
            <a:xfrm>
              <a:off x="1620" y="2069"/>
              <a:ext cx="1215" cy="1211"/>
            </a:xfrm>
            <a:prstGeom prst="hexagon">
              <a:avLst>
                <a:gd name="adj" fmla="val 25082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8" name="AutoShape 12"/>
            <p:cNvSpPr/>
            <p:nvPr/>
          </p:nvSpPr>
          <p:spPr>
            <a:xfrm>
              <a:off x="1610" y="2048"/>
              <a:ext cx="1215" cy="1211"/>
            </a:xfrm>
            <a:prstGeom prst="hexagon">
              <a:avLst>
                <a:gd name="adj" fmla="val 25082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9" name="AutoShape 13"/>
            <p:cNvSpPr/>
            <p:nvPr/>
          </p:nvSpPr>
          <p:spPr>
            <a:xfrm>
              <a:off x="1681" y="2121"/>
              <a:ext cx="1068" cy="1065"/>
            </a:xfrm>
            <a:prstGeom prst="hexagon">
              <a:avLst>
                <a:gd name="adj" fmla="val 25070"/>
                <a:gd name="vf" fmla="val 115470"/>
              </a:avLst>
            </a:prstGeom>
            <a:gradFill rotWithShape="1">
              <a:gsLst>
                <a:gs pos="0">
                  <a:srgbClr val="6D440E"/>
                </a:gs>
                <a:gs pos="100000">
                  <a:srgbClr val="EC941E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4" name="Group 14"/>
          <p:cNvGrpSpPr/>
          <p:nvPr/>
        </p:nvGrpSpPr>
        <p:grpSpPr>
          <a:xfrm flipH="1" flipV="1">
            <a:off x="3584575" y="4500563"/>
            <a:ext cx="1944688" cy="1955800"/>
            <a:chOff x="686" y="2656"/>
            <a:chExt cx="1225" cy="1232"/>
          </a:xfrm>
        </p:grpSpPr>
        <p:sp>
          <p:nvSpPr>
            <p:cNvPr id="6174" name="AutoShape 15"/>
            <p:cNvSpPr/>
            <p:nvPr/>
          </p:nvSpPr>
          <p:spPr>
            <a:xfrm>
              <a:off x="696" y="2677"/>
              <a:ext cx="1215" cy="1211"/>
            </a:xfrm>
            <a:prstGeom prst="hexagon">
              <a:avLst>
                <a:gd name="adj" fmla="val 25082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5" name="AutoShape 16"/>
            <p:cNvSpPr/>
            <p:nvPr/>
          </p:nvSpPr>
          <p:spPr>
            <a:xfrm>
              <a:off x="686" y="2656"/>
              <a:ext cx="1215" cy="1211"/>
            </a:xfrm>
            <a:prstGeom prst="hexagon">
              <a:avLst>
                <a:gd name="adj" fmla="val 25082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6" name="AutoShape 17"/>
            <p:cNvSpPr/>
            <p:nvPr/>
          </p:nvSpPr>
          <p:spPr>
            <a:xfrm>
              <a:off x="757" y="2729"/>
              <a:ext cx="1068" cy="1065"/>
            </a:xfrm>
            <a:prstGeom prst="hexagon">
              <a:avLst>
                <a:gd name="adj" fmla="val 25070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5" name="Group 19"/>
          <p:cNvGrpSpPr/>
          <p:nvPr/>
        </p:nvGrpSpPr>
        <p:grpSpPr>
          <a:xfrm flipH="1" flipV="1">
            <a:off x="3584575" y="2547938"/>
            <a:ext cx="1943100" cy="1955800"/>
            <a:chOff x="2057" y="862"/>
            <a:chExt cx="1549" cy="1351"/>
          </a:xfrm>
        </p:grpSpPr>
        <p:sp>
          <p:nvSpPr>
            <p:cNvPr id="6171" name="AutoShape 20"/>
            <p:cNvSpPr/>
            <p:nvPr/>
          </p:nvSpPr>
          <p:spPr>
            <a:xfrm>
              <a:off x="2070" y="885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2" name="AutoShape 21"/>
            <p:cNvSpPr/>
            <p:nvPr/>
          </p:nvSpPr>
          <p:spPr>
            <a:xfrm>
              <a:off x="2057" y="862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AutoShape 22"/>
            <p:cNvSpPr/>
            <p:nvPr/>
          </p:nvSpPr>
          <p:spPr>
            <a:xfrm>
              <a:off x="2147" y="942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6" name="Group 35"/>
          <p:cNvGrpSpPr/>
          <p:nvPr/>
        </p:nvGrpSpPr>
        <p:grpSpPr>
          <a:xfrm flipH="1" flipV="1">
            <a:off x="5040314" y="1595438"/>
            <a:ext cx="1944687" cy="1955800"/>
            <a:chOff x="3174" y="2656"/>
            <a:chExt cx="1549" cy="1351"/>
          </a:xfrm>
        </p:grpSpPr>
        <p:sp>
          <p:nvSpPr>
            <p:cNvPr id="6168" name="AutoShape 36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9" name="AutoShape 37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AutoShape 38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buNone/>
              </a:pP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157" name="Picture 39" descr="birthday_cupcake_1_m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981200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40" descr="birthday_cupcake_2_m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0" y="2867025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41" descr="birthday_cupcake_3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2722563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42" descr="birthday_cupcake_4_m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050" y="4833938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43" descr="birthday_cupcake_5_m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450" y="4757738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2" name="Rectangle 44"/>
          <p:cNvSpPr/>
          <p:nvPr/>
        </p:nvSpPr>
        <p:spPr>
          <a:xfrm>
            <a:off x="4832350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3" name="AutoShape 46">
            <a:hlinkClick r:id="rId8" action="ppaction://hlinksldjump"/>
          </p:cNvPr>
          <p:cNvSpPr/>
          <p:nvPr/>
        </p:nvSpPr>
        <p:spPr>
          <a:xfrm>
            <a:off x="3651251" y="2624139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4" name="AutoShape 50">
            <a:hlinkClick r:id="rId9" action="ppaction://hlinksldjump"/>
          </p:cNvPr>
          <p:cNvSpPr/>
          <p:nvPr/>
        </p:nvSpPr>
        <p:spPr>
          <a:xfrm>
            <a:off x="6546851" y="4605339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5" name="AutoShape 51">
            <a:hlinkClick r:id="rId10" action="ppaction://hlinksldjump"/>
          </p:cNvPr>
          <p:cNvSpPr/>
          <p:nvPr/>
        </p:nvSpPr>
        <p:spPr>
          <a:xfrm>
            <a:off x="3651251" y="4529139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6" name="AutoShape 52">
            <a:hlinkClick r:id="rId11" action="ppaction://hlinksldjump"/>
          </p:cNvPr>
          <p:cNvSpPr/>
          <p:nvPr/>
        </p:nvSpPr>
        <p:spPr>
          <a:xfrm>
            <a:off x="6400801" y="2667001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7" name="AutoShape 46">
            <a:hlinkClick r:id="rId12" action="ppaction://hlinksldjump"/>
          </p:cNvPr>
          <p:cNvSpPr/>
          <p:nvPr/>
        </p:nvSpPr>
        <p:spPr>
          <a:xfrm>
            <a:off x="5029201" y="1676401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44"/>
          <p:cNvSpPr/>
          <p:nvPr/>
        </p:nvSpPr>
        <p:spPr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175" name="Group 2"/>
          <p:cNvGrpSpPr/>
          <p:nvPr/>
        </p:nvGrpSpPr>
        <p:grpSpPr>
          <a:xfrm>
            <a:off x="3200400" y="2743200"/>
            <a:ext cx="5638800" cy="2667000"/>
            <a:chOff x="0" y="480"/>
            <a:chExt cx="2640" cy="1680"/>
          </a:xfrm>
        </p:grpSpPr>
        <p:grpSp>
          <p:nvGrpSpPr>
            <p:cNvPr id="7184" name="Group 3"/>
            <p:cNvGrpSpPr/>
            <p:nvPr/>
          </p:nvGrpSpPr>
          <p:grpSpPr>
            <a:xfrm flipH="1" flipV="1">
              <a:off x="0" y="480"/>
              <a:ext cx="2640" cy="1680"/>
              <a:chOff x="-240" y="2046"/>
              <a:chExt cx="1225" cy="1231"/>
            </a:xfrm>
          </p:grpSpPr>
          <p:sp>
            <p:nvSpPr>
              <p:cNvPr id="7186" name="AutoShape 4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7" name="AutoShape 5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8" name="AutoShape 6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85" name="WordArt 7"/>
            <p:cNvSpPr>
              <a:spLocks noTextEdit="1"/>
            </p:cNvSpPr>
            <p:nvPr/>
          </p:nvSpPr>
          <p:spPr>
            <a:xfrm>
              <a:off x="447" y="1152"/>
              <a:ext cx="186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5769 &lt; 5796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200400" y="2773680"/>
            <a:ext cx="5638800" cy="2667000"/>
            <a:chOff x="1632" y="2256"/>
            <a:chExt cx="2640" cy="1680"/>
          </a:xfrm>
        </p:grpSpPr>
        <p:grpSp>
          <p:nvGrpSpPr>
            <p:cNvPr id="7179" name="Group 10"/>
            <p:cNvGrpSpPr/>
            <p:nvPr/>
          </p:nvGrpSpPr>
          <p:grpSpPr>
            <a:xfrm flipH="1" flipV="1">
              <a:off x="1632" y="2256"/>
              <a:ext cx="2640" cy="1680"/>
              <a:chOff x="-240" y="2046"/>
              <a:chExt cx="1225" cy="1231"/>
            </a:xfrm>
          </p:grpSpPr>
          <p:sp>
            <p:nvSpPr>
              <p:cNvPr id="7181" name="AutoShape 11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2" name="AutoShape 12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3" name="AutoShape 13"/>
              <p:cNvSpPr/>
              <p:nvPr/>
            </p:nvSpPr>
            <p:spPr>
              <a:xfrm>
                <a:off x="-159" y="2075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80" name="WordArt 14"/>
            <p:cNvSpPr>
              <a:spLocks noTextEdit="1"/>
            </p:cNvSpPr>
            <p:nvPr/>
          </p:nvSpPr>
          <p:spPr>
            <a:xfrm>
              <a:off x="2011" y="2976"/>
              <a:ext cx="187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l"/>
              <a:r>
                <a:rPr 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5769   ….  5796</a:t>
              </a:r>
            </a:p>
          </p:txBody>
        </p:sp>
      </p:grpSp>
      <p:pic>
        <p:nvPicPr>
          <p:cNvPr id="7177" name="Picture 15" descr="birthday_cupcake_1_m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143000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Smiley Face 68">
            <a:hlinkClick r:id="rId4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Rectangle 44"/>
          <p:cNvSpPr/>
          <p:nvPr/>
        </p:nvSpPr>
        <p:spPr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581400" y="2667000"/>
            <a:ext cx="5486400" cy="2667000"/>
            <a:chOff x="96" y="576"/>
            <a:chExt cx="2640" cy="1680"/>
          </a:xfrm>
        </p:grpSpPr>
        <p:grpSp>
          <p:nvGrpSpPr>
            <p:cNvPr id="8208" name="Group 3"/>
            <p:cNvGrpSpPr/>
            <p:nvPr/>
          </p:nvGrpSpPr>
          <p:grpSpPr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8210" name="AutoShape 4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11" name="AutoShape 5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12" name="AutoShape 6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09" name="WordArt 7"/>
            <p:cNvSpPr>
              <a:spLocks noTextEdit="1"/>
            </p:cNvSpPr>
            <p:nvPr/>
          </p:nvSpPr>
          <p:spPr>
            <a:xfrm>
              <a:off x="494" y="1200"/>
              <a:ext cx="191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8792 &gt;8729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657600" y="2713038"/>
            <a:ext cx="5410200" cy="2620962"/>
            <a:chOff x="1728" y="2353"/>
            <a:chExt cx="2666" cy="1651"/>
          </a:xfrm>
        </p:grpSpPr>
        <p:grpSp>
          <p:nvGrpSpPr>
            <p:cNvPr id="8203" name="Group 10"/>
            <p:cNvGrpSpPr/>
            <p:nvPr/>
          </p:nvGrpSpPr>
          <p:grpSpPr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8205" name="AutoShape 11"/>
              <p:cNvSpPr/>
              <p:nvPr/>
            </p:nvSpPr>
            <p:spPr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06" name="AutoShape 12"/>
              <p:cNvSpPr/>
              <p:nvPr/>
            </p:nvSpPr>
            <p:spPr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07" name="AutoShape 13"/>
              <p:cNvSpPr/>
              <p:nvPr/>
            </p:nvSpPr>
            <p:spPr>
              <a:xfrm>
                <a:off x="-172" y="2143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04" name="WordArt 14"/>
            <p:cNvSpPr>
              <a:spLocks noTextEdit="1"/>
            </p:cNvSpPr>
            <p:nvPr/>
          </p:nvSpPr>
          <p:spPr>
            <a:xfrm>
              <a:off x="2103" y="2977"/>
              <a:ext cx="1953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l"/>
              <a:r>
                <a:rPr 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8792….  8729</a:t>
              </a:r>
            </a:p>
          </p:txBody>
        </p:sp>
      </p:grpSp>
      <p:pic>
        <p:nvPicPr>
          <p:cNvPr id="8201" name="Picture 15" descr="birthday_cupcake_2_m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90600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Smiley Face 20">
            <a:hlinkClick r:id="rId5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Rectangle 44"/>
          <p:cNvSpPr/>
          <p:nvPr/>
        </p:nvSpPr>
        <p:spPr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657600" y="3048000"/>
            <a:ext cx="5029200" cy="2667000"/>
            <a:chOff x="96" y="576"/>
            <a:chExt cx="2640" cy="1680"/>
          </a:xfrm>
        </p:grpSpPr>
        <p:grpSp>
          <p:nvGrpSpPr>
            <p:cNvPr id="9227" name="Group 3"/>
            <p:cNvGrpSpPr/>
            <p:nvPr/>
          </p:nvGrpSpPr>
          <p:grpSpPr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9229" name="AutoShape 4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30" name="AutoShape 5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31" name="AutoShape 6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28" name="WordArt 7"/>
            <p:cNvSpPr>
              <a:spLocks noTextEdit="1"/>
            </p:cNvSpPr>
            <p:nvPr/>
          </p:nvSpPr>
          <p:spPr>
            <a:xfrm>
              <a:off x="523" y="1248"/>
              <a:ext cx="178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1kg = 1000g</a:t>
              </a: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581400" y="3124201"/>
            <a:ext cx="5105400" cy="2620963"/>
            <a:chOff x="1728" y="2353"/>
            <a:chExt cx="2666" cy="1651"/>
          </a:xfrm>
          <a:solidFill>
            <a:srgbClr val="9933FF"/>
          </a:solidFill>
        </p:grpSpPr>
        <p:grpSp>
          <p:nvGrpSpPr>
            <p:cNvPr id="5" name="Group 10"/>
            <p:cNvGrpSpPr/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  <a:grpFill/>
          </p:grpSpPr>
          <p:sp>
            <p:nvSpPr>
              <p:cNvPr id="22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p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006" y="3025"/>
              <a:ext cx="1802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eaLnBrk="1" hangingPunct="1">
                <a:defRPr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kg…. </a:t>
              </a:r>
              <a:r>
                <a:rPr lang="vi-V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00g + </a:t>
              </a:r>
              <a:r>
                <a:rPr lang="vi-V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00g</a:t>
              </a:r>
            </a:p>
          </p:txBody>
        </p:sp>
      </p:grpSp>
      <p:pic>
        <p:nvPicPr>
          <p:cNvPr id="9225" name="Picture 41" descr="birthday_cupcake_3_mc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1447800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Smiley Face 24">
            <a:hlinkClick r:id="rId5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Rectangle 44"/>
          <p:cNvSpPr/>
          <p:nvPr/>
        </p:nvSpPr>
        <p:spPr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581400" y="2819400"/>
            <a:ext cx="5029200" cy="2667000"/>
            <a:chOff x="192" y="672"/>
            <a:chExt cx="2640" cy="1680"/>
          </a:xfrm>
        </p:grpSpPr>
        <p:grpSp>
          <p:nvGrpSpPr>
            <p:cNvPr id="10256" name="Group 3"/>
            <p:cNvGrpSpPr/>
            <p:nvPr/>
          </p:nvGrpSpPr>
          <p:grpSpPr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0258" name="AutoShape 4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59" name="AutoShape 5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0" name="AutoShape 6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WordArt 7"/>
            <p:cNvSpPr>
              <a:spLocks noTextEdit="1"/>
            </p:cNvSpPr>
            <p:nvPr/>
          </p:nvSpPr>
          <p:spPr>
            <a:xfrm>
              <a:off x="613" y="1296"/>
              <a:ext cx="17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967m &lt; 1km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581400" y="2819400"/>
            <a:ext cx="5029200" cy="2667000"/>
            <a:chOff x="1824" y="2448"/>
            <a:chExt cx="2640" cy="1680"/>
          </a:xfrm>
        </p:grpSpPr>
        <p:grpSp>
          <p:nvGrpSpPr>
            <p:cNvPr id="10251" name="Group 10"/>
            <p:cNvGrpSpPr/>
            <p:nvPr/>
          </p:nvGrpSpPr>
          <p:grpSpPr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0253" name="AutoShape 11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54" name="AutoShape 12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55" name="AutoShape 13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FF99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2" name="WordArt 14"/>
            <p:cNvSpPr>
              <a:spLocks noTextEdit="1"/>
            </p:cNvSpPr>
            <p:nvPr/>
          </p:nvSpPr>
          <p:spPr>
            <a:xfrm>
              <a:off x="2224" y="3072"/>
              <a:ext cx="184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967 m … 1 km</a:t>
              </a:r>
            </a:p>
          </p:txBody>
        </p:sp>
      </p:grpSp>
      <p:pic>
        <p:nvPicPr>
          <p:cNvPr id="10249" name="Picture 15" descr="birthday_cupcake_4_m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295400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Smiley Face 20">
            <a:hlinkClick r:id="rId4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5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47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Rectangle 49"/>
          <p:cNvSpPr/>
          <p:nvPr/>
        </p:nvSpPr>
        <p:spPr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Text Box 17"/>
          <p:cNvSpPr txBox="1"/>
          <p:nvPr/>
        </p:nvSpPr>
        <p:spPr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Rectangle 44"/>
          <p:cNvSpPr/>
          <p:nvPr/>
        </p:nvSpPr>
        <p:spPr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810000" y="3200400"/>
            <a:ext cx="4953000" cy="2667000"/>
            <a:chOff x="192" y="672"/>
            <a:chExt cx="2640" cy="1680"/>
          </a:xfrm>
        </p:grpSpPr>
        <p:grpSp>
          <p:nvGrpSpPr>
            <p:cNvPr id="11280" name="Group 3"/>
            <p:cNvGrpSpPr/>
            <p:nvPr/>
          </p:nvGrpSpPr>
          <p:grpSpPr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1282" name="AutoShape 4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3" name="AutoShape 5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4" name="AutoShape 6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81" name="WordArt 7"/>
            <p:cNvSpPr>
              <a:spLocks noTextEdit="1"/>
            </p:cNvSpPr>
            <p:nvPr/>
          </p:nvSpPr>
          <p:spPr>
            <a:xfrm>
              <a:off x="586" y="1296"/>
              <a:ext cx="1891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4999 &lt; 5000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810000" y="3200400"/>
            <a:ext cx="5029200" cy="2667000"/>
            <a:chOff x="1824" y="2448"/>
            <a:chExt cx="2640" cy="1680"/>
          </a:xfrm>
        </p:grpSpPr>
        <p:grpSp>
          <p:nvGrpSpPr>
            <p:cNvPr id="11275" name="Group 10"/>
            <p:cNvGrpSpPr/>
            <p:nvPr/>
          </p:nvGrpSpPr>
          <p:grpSpPr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1277" name="AutoShape 11"/>
              <p:cNvSpPr/>
              <p:nvPr/>
            </p:nvSpPr>
            <p:spPr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78" name="AutoShape 12"/>
              <p:cNvSpPr/>
              <p:nvPr/>
            </p:nvSpPr>
            <p:spPr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79" name="AutoShape 13"/>
              <p:cNvSpPr/>
              <p:nvPr/>
            </p:nvSpPr>
            <p:spPr>
              <a:xfrm>
                <a:off x="-169" y="2119"/>
                <a:ext cx="1068" cy="1064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CCFF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76" name="WordArt 14"/>
            <p:cNvSpPr>
              <a:spLocks noTextEdit="1"/>
            </p:cNvSpPr>
            <p:nvPr/>
          </p:nvSpPr>
          <p:spPr>
            <a:xfrm>
              <a:off x="2304" y="3096"/>
              <a:ext cx="17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charset="0"/>
                  <a:ea typeface="Arial Black" panose="020B0A04020102020204" charset="0"/>
                </a:rPr>
                <a:t>4999 … 5000</a:t>
              </a:r>
            </a:p>
          </p:txBody>
        </p:sp>
      </p:grpSp>
      <p:pic>
        <p:nvPicPr>
          <p:cNvPr id="11273" name="Picture 15" descr="birthday_cupcake_5_m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1562100"/>
            <a:ext cx="9525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Smiley Face 20">
            <a:hlinkClick r:id="rId5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518</Words>
  <Application>Microsoft Office PowerPoint</Application>
  <PresentationFormat>Màn hình rộng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HP001 4 hàng</vt:lpstr>
      <vt:lpstr>Tahoma</vt:lpstr>
      <vt:lpstr>Times New Roman</vt:lpstr>
      <vt:lpstr>1_Default Design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1: Viết số thích hợp vào chỗ chấm: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lsea</dc:creator>
  <cp:lastModifiedBy>Hà Nguyễn Thị Thu</cp:lastModifiedBy>
  <cp:revision>190</cp:revision>
  <dcterms:created xsi:type="dcterms:W3CDTF">2007-03-16T07:54:00Z</dcterms:created>
  <dcterms:modified xsi:type="dcterms:W3CDTF">2022-03-29T13:07:34Z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194FE7EC57904E3C830F00653BF82496</vt:lpwstr>
  </property>
  <property fmtid="{D5CDD505-2E9C-101B-9397-08002B2CF9AE}" pid="3" name="KSOProductBuildVer">
    <vt:lpwstr>1033-11.2.0.11029</vt:lpwstr>
  </property>
</Properties>
</file>