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27"/>
  </p:notesMasterIdLst>
  <p:sldIdLst>
    <p:sldId id="294" r:id="rId2"/>
    <p:sldId id="287" r:id="rId3"/>
    <p:sldId id="317" r:id="rId4"/>
    <p:sldId id="325" r:id="rId5"/>
    <p:sldId id="318" r:id="rId6"/>
    <p:sldId id="320" r:id="rId7"/>
    <p:sldId id="321" r:id="rId8"/>
    <p:sldId id="326" r:id="rId9"/>
    <p:sldId id="327" r:id="rId10"/>
    <p:sldId id="322" r:id="rId11"/>
    <p:sldId id="328" r:id="rId12"/>
    <p:sldId id="357" r:id="rId13"/>
    <p:sldId id="329" r:id="rId14"/>
    <p:sldId id="330" r:id="rId15"/>
    <p:sldId id="331" r:id="rId16"/>
    <p:sldId id="332" r:id="rId17"/>
    <p:sldId id="262" r:id="rId18"/>
    <p:sldId id="263" r:id="rId19"/>
    <p:sldId id="264" r:id="rId20"/>
    <p:sldId id="265" r:id="rId21"/>
    <p:sldId id="267" r:id="rId22"/>
    <p:sldId id="266" r:id="rId23"/>
    <p:sldId id="268" r:id="rId24"/>
    <p:sldId id="269" r:id="rId25"/>
    <p:sldId id="27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59" autoAdjust="0"/>
    <p:restoredTop sz="93466" autoAdjust="0"/>
  </p:normalViewPr>
  <p:slideViewPr>
    <p:cSldViewPr snapToGrid="0">
      <p:cViewPr varScale="1">
        <p:scale>
          <a:sx n="59" d="100"/>
          <a:sy n="59" d="100"/>
        </p:scale>
        <p:origin x="980" y="2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F2C203-64C6-4698-9B35-CE2F56F2526B}" type="datetimeFigureOut">
              <a:rPr lang="vi-VN" smtClean="0"/>
              <a:t>29/03/2022</a:t>
            </a:fld>
            <a:endParaRPr lang="vi-VN"/>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B122AC-88BD-4E8A-B85C-75E90D349586}" type="slidenum">
              <a:rPr lang="vi-VN" smtClean="0"/>
              <a:t>‹#›</a:t>
            </a:fld>
            <a:endParaRPr lang="vi-VN"/>
          </a:p>
        </p:txBody>
      </p:sp>
    </p:spTree>
    <p:extLst>
      <p:ext uri="{BB962C8B-B14F-4D97-AF65-F5344CB8AC3E}">
        <p14:creationId xmlns:p14="http://schemas.microsoft.com/office/powerpoint/2010/main" val="3000113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5B122AC-88BD-4E8A-B85C-75E90D349586}" type="slidenum">
              <a:rPr lang="vi-VN" smtClean="0"/>
              <a:t>7</a:t>
            </a:fld>
            <a:endParaRPr lang="vi-VN"/>
          </a:p>
        </p:txBody>
      </p:sp>
    </p:spTree>
    <p:extLst>
      <p:ext uri="{BB962C8B-B14F-4D97-AF65-F5344CB8AC3E}">
        <p14:creationId xmlns:p14="http://schemas.microsoft.com/office/powerpoint/2010/main" val="3342436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5B122AC-88BD-4E8A-B85C-75E90D349586}" type="slidenum">
              <a:rPr lang="vi-VN" smtClean="0"/>
              <a:t>8</a:t>
            </a:fld>
            <a:endParaRPr lang="vi-VN"/>
          </a:p>
        </p:txBody>
      </p:sp>
    </p:spTree>
    <p:extLst>
      <p:ext uri="{BB962C8B-B14F-4D97-AF65-F5344CB8AC3E}">
        <p14:creationId xmlns:p14="http://schemas.microsoft.com/office/powerpoint/2010/main" val="3342436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5B122AC-88BD-4E8A-B85C-75E90D349586}" type="slidenum">
              <a:rPr lang="vi-VN" smtClean="0"/>
              <a:t>9</a:t>
            </a:fld>
            <a:endParaRPr lang="vi-VN"/>
          </a:p>
        </p:txBody>
      </p:sp>
    </p:spTree>
    <p:extLst>
      <p:ext uri="{BB962C8B-B14F-4D97-AF65-F5344CB8AC3E}">
        <p14:creationId xmlns:p14="http://schemas.microsoft.com/office/powerpoint/2010/main" val="3342436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5B122AC-88BD-4E8A-B85C-75E90D349586}" type="slidenum">
              <a:rPr lang="vi-VN" smtClean="0"/>
              <a:t>16</a:t>
            </a:fld>
            <a:endParaRPr lang="vi-VN"/>
          </a:p>
        </p:txBody>
      </p:sp>
    </p:spTree>
    <p:extLst>
      <p:ext uri="{BB962C8B-B14F-4D97-AF65-F5344CB8AC3E}">
        <p14:creationId xmlns:p14="http://schemas.microsoft.com/office/powerpoint/2010/main" val="3712723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01535-3D9F-4AAD-94A0-E8C6480D513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5ADF0C6-582E-4120-82A5-50275D39EC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714BE1-512C-493A-8997-9A95D2F09296}"/>
              </a:ext>
            </a:extLst>
          </p:cNvPr>
          <p:cNvSpPr>
            <a:spLocks noGrp="1"/>
          </p:cNvSpPr>
          <p:nvPr>
            <p:ph type="dt" sz="half" idx="10"/>
          </p:nvPr>
        </p:nvSpPr>
        <p:spPr/>
        <p:txBody>
          <a:bodyPr/>
          <a:lstStyle/>
          <a:p>
            <a:fld id="{629E1156-247D-4F8A-8D5E-94AA36E505A0}" type="datetimeFigureOut">
              <a:rPr lang="en-US" smtClean="0"/>
              <a:t>3/29/2022</a:t>
            </a:fld>
            <a:endParaRPr lang="en-US"/>
          </a:p>
        </p:txBody>
      </p:sp>
      <p:sp>
        <p:nvSpPr>
          <p:cNvPr id="5" name="Footer Placeholder 4">
            <a:extLst>
              <a:ext uri="{FF2B5EF4-FFF2-40B4-BE49-F238E27FC236}">
                <a16:creationId xmlns:a16="http://schemas.microsoft.com/office/drawing/2014/main" id="{3035A684-A2A4-4A86-9FDE-FDD3A7FBD4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FB7A51-DE2A-49A1-85F5-8C9550C4B601}"/>
              </a:ext>
            </a:extLst>
          </p:cNvPr>
          <p:cNvSpPr>
            <a:spLocks noGrp="1"/>
          </p:cNvSpPr>
          <p:nvPr>
            <p:ph type="sldNum" sz="quarter" idx="12"/>
          </p:nvPr>
        </p:nvSpPr>
        <p:spPr/>
        <p:txBody>
          <a:bodyPr/>
          <a:lstStyle/>
          <a:p>
            <a:fld id="{8C01B836-F872-405F-9A8A-DE405C3E9B01}" type="slidenum">
              <a:rPr lang="en-US" smtClean="0"/>
              <a:t>‹#›</a:t>
            </a:fld>
            <a:endParaRPr lang="en-US"/>
          </a:p>
        </p:txBody>
      </p:sp>
    </p:spTree>
    <p:extLst>
      <p:ext uri="{BB962C8B-B14F-4D97-AF65-F5344CB8AC3E}">
        <p14:creationId xmlns:p14="http://schemas.microsoft.com/office/powerpoint/2010/main" val="740243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912D1-C5CD-456F-9005-B93C15C9DA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1AE620-2649-4371-AA2B-0DE089D7288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14382A-6295-4499-BBA0-E6704D819A7E}"/>
              </a:ext>
            </a:extLst>
          </p:cNvPr>
          <p:cNvSpPr>
            <a:spLocks noGrp="1"/>
          </p:cNvSpPr>
          <p:nvPr>
            <p:ph type="dt" sz="half" idx="10"/>
          </p:nvPr>
        </p:nvSpPr>
        <p:spPr/>
        <p:txBody>
          <a:bodyPr/>
          <a:lstStyle/>
          <a:p>
            <a:fld id="{629E1156-247D-4F8A-8D5E-94AA36E505A0}" type="datetimeFigureOut">
              <a:rPr lang="en-US" smtClean="0"/>
              <a:t>3/29/2022</a:t>
            </a:fld>
            <a:endParaRPr lang="en-US"/>
          </a:p>
        </p:txBody>
      </p:sp>
      <p:sp>
        <p:nvSpPr>
          <p:cNvPr id="5" name="Footer Placeholder 4">
            <a:extLst>
              <a:ext uri="{FF2B5EF4-FFF2-40B4-BE49-F238E27FC236}">
                <a16:creationId xmlns:a16="http://schemas.microsoft.com/office/drawing/2014/main" id="{62033416-75F0-4A5B-9904-FBDBF0DA0A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522646-E6E5-4493-89BF-36F3DD7122D9}"/>
              </a:ext>
            </a:extLst>
          </p:cNvPr>
          <p:cNvSpPr>
            <a:spLocks noGrp="1"/>
          </p:cNvSpPr>
          <p:nvPr>
            <p:ph type="sldNum" sz="quarter" idx="12"/>
          </p:nvPr>
        </p:nvSpPr>
        <p:spPr/>
        <p:txBody>
          <a:bodyPr/>
          <a:lstStyle/>
          <a:p>
            <a:fld id="{8C01B836-F872-405F-9A8A-DE405C3E9B01}" type="slidenum">
              <a:rPr lang="en-US" smtClean="0"/>
              <a:t>‹#›</a:t>
            </a:fld>
            <a:endParaRPr lang="en-US"/>
          </a:p>
        </p:txBody>
      </p:sp>
    </p:spTree>
    <p:extLst>
      <p:ext uri="{BB962C8B-B14F-4D97-AF65-F5344CB8AC3E}">
        <p14:creationId xmlns:p14="http://schemas.microsoft.com/office/powerpoint/2010/main" val="144996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6BBA48-7A39-4DB4-8964-AD4B9A3275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01C3C7-3A42-461B-A643-F3BF037FA4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2262F9-4B34-401C-8BC6-93C6185C085D}"/>
              </a:ext>
            </a:extLst>
          </p:cNvPr>
          <p:cNvSpPr>
            <a:spLocks noGrp="1"/>
          </p:cNvSpPr>
          <p:nvPr>
            <p:ph type="dt" sz="half" idx="10"/>
          </p:nvPr>
        </p:nvSpPr>
        <p:spPr/>
        <p:txBody>
          <a:bodyPr/>
          <a:lstStyle/>
          <a:p>
            <a:fld id="{629E1156-247D-4F8A-8D5E-94AA36E505A0}" type="datetimeFigureOut">
              <a:rPr lang="en-US" smtClean="0"/>
              <a:t>3/29/2022</a:t>
            </a:fld>
            <a:endParaRPr lang="en-US"/>
          </a:p>
        </p:txBody>
      </p:sp>
      <p:sp>
        <p:nvSpPr>
          <p:cNvPr id="5" name="Footer Placeholder 4">
            <a:extLst>
              <a:ext uri="{FF2B5EF4-FFF2-40B4-BE49-F238E27FC236}">
                <a16:creationId xmlns:a16="http://schemas.microsoft.com/office/drawing/2014/main" id="{8F119959-30FC-4CFD-939E-C8FCAF4D3D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E91841-8853-4C1D-AFC4-2CFCDFDA8C72}"/>
              </a:ext>
            </a:extLst>
          </p:cNvPr>
          <p:cNvSpPr>
            <a:spLocks noGrp="1"/>
          </p:cNvSpPr>
          <p:nvPr>
            <p:ph type="sldNum" sz="quarter" idx="12"/>
          </p:nvPr>
        </p:nvSpPr>
        <p:spPr/>
        <p:txBody>
          <a:bodyPr/>
          <a:lstStyle/>
          <a:p>
            <a:fld id="{8C01B836-F872-405F-9A8A-DE405C3E9B01}" type="slidenum">
              <a:rPr lang="en-US" smtClean="0"/>
              <a:t>‹#›</a:t>
            </a:fld>
            <a:endParaRPr lang="en-US"/>
          </a:p>
        </p:txBody>
      </p:sp>
    </p:spTree>
    <p:extLst>
      <p:ext uri="{BB962C8B-B14F-4D97-AF65-F5344CB8AC3E}">
        <p14:creationId xmlns:p14="http://schemas.microsoft.com/office/powerpoint/2010/main" val="2721420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0790E-6AF3-43B4-878A-903ED05A35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94E210-4CCF-49CD-9D99-5D4418BFED2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32B26B-C451-481A-8DE4-6FB27C330AE2}"/>
              </a:ext>
            </a:extLst>
          </p:cNvPr>
          <p:cNvSpPr>
            <a:spLocks noGrp="1"/>
          </p:cNvSpPr>
          <p:nvPr>
            <p:ph type="dt" sz="half" idx="10"/>
          </p:nvPr>
        </p:nvSpPr>
        <p:spPr/>
        <p:txBody>
          <a:bodyPr/>
          <a:lstStyle/>
          <a:p>
            <a:fld id="{629E1156-247D-4F8A-8D5E-94AA36E505A0}" type="datetimeFigureOut">
              <a:rPr lang="en-US" smtClean="0"/>
              <a:t>3/29/2022</a:t>
            </a:fld>
            <a:endParaRPr lang="en-US"/>
          </a:p>
        </p:txBody>
      </p:sp>
      <p:sp>
        <p:nvSpPr>
          <p:cNvPr id="5" name="Footer Placeholder 4">
            <a:extLst>
              <a:ext uri="{FF2B5EF4-FFF2-40B4-BE49-F238E27FC236}">
                <a16:creationId xmlns:a16="http://schemas.microsoft.com/office/drawing/2014/main" id="{97D0477B-A069-4C54-B6C7-BCF8710893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C73306-27FB-413B-8B90-9C699AF6AE88}"/>
              </a:ext>
            </a:extLst>
          </p:cNvPr>
          <p:cNvSpPr>
            <a:spLocks noGrp="1"/>
          </p:cNvSpPr>
          <p:nvPr>
            <p:ph type="sldNum" sz="quarter" idx="12"/>
          </p:nvPr>
        </p:nvSpPr>
        <p:spPr/>
        <p:txBody>
          <a:bodyPr/>
          <a:lstStyle/>
          <a:p>
            <a:fld id="{8C01B836-F872-405F-9A8A-DE405C3E9B01}" type="slidenum">
              <a:rPr lang="en-US" smtClean="0"/>
              <a:t>‹#›</a:t>
            </a:fld>
            <a:endParaRPr lang="en-US"/>
          </a:p>
        </p:txBody>
      </p:sp>
    </p:spTree>
    <p:extLst>
      <p:ext uri="{BB962C8B-B14F-4D97-AF65-F5344CB8AC3E}">
        <p14:creationId xmlns:p14="http://schemas.microsoft.com/office/powerpoint/2010/main" val="4196821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B3AB9-1F2A-407F-887F-147819406C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1FB114-7CCB-4DF2-A621-BC82F1B5CE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C2E20B-3499-4A5E-B5D7-17B4933A85B3}"/>
              </a:ext>
            </a:extLst>
          </p:cNvPr>
          <p:cNvSpPr>
            <a:spLocks noGrp="1"/>
          </p:cNvSpPr>
          <p:nvPr>
            <p:ph type="dt" sz="half" idx="10"/>
          </p:nvPr>
        </p:nvSpPr>
        <p:spPr/>
        <p:txBody>
          <a:bodyPr/>
          <a:lstStyle/>
          <a:p>
            <a:fld id="{629E1156-247D-4F8A-8D5E-94AA36E505A0}" type="datetimeFigureOut">
              <a:rPr lang="en-US" smtClean="0"/>
              <a:t>3/29/2022</a:t>
            </a:fld>
            <a:endParaRPr lang="en-US"/>
          </a:p>
        </p:txBody>
      </p:sp>
      <p:sp>
        <p:nvSpPr>
          <p:cNvPr id="5" name="Footer Placeholder 4">
            <a:extLst>
              <a:ext uri="{FF2B5EF4-FFF2-40B4-BE49-F238E27FC236}">
                <a16:creationId xmlns:a16="http://schemas.microsoft.com/office/drawing/2014/main" id="{6EEA59F8-FAA4-41DE-95B5-365F63FCA6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4D756B-7F91-4341-9703-5BCFFD8EB016}"/>
              </a:ext>
            </a:extLst>
          </p:cNvPr>
          <p:cNvSpPr>
            <a:spLocks noGrp="1"/>
          </p:cNvSpPr>
          <p:nvPr>
            <p:ph type="sldNum" sz="quarter" idx="12"/>
          </p:nvPr>
        </p:nvSpPr>
        <p:spPr/>
        <p:txBody>
          <a:bodyPr/>
          <a:lstStyle/>
          <a:p>
            <a:fld id="{8C01B836-F872-405F-9A8A-DE405C3E9B01}" type="slidenum">
              <a:rPr lang="en-US" smtClean="0"/>
              <a:t>‹#›</a:t>
            </a:fld>
            <a:endParaRPr lang="en-US"/>
          </a:p>
        </p:txBody>
      </p:sp>
    </p:spTree>
    <p:extLst>
      <p:ext uri="{BB962C8B-B14F-4D97-AF65-F5344CB8AC3E}">
        <p14:creationId xmlns:p14="http://schemas.microsoft.com/office/powerpoint/2010/main" val="2021672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27DEC-785E-460D-B099-BD15DF768E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653BF2-12B5-4FA0-8017-0C74647EF2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2BDC36-D346-4473-8773-942AED5537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2F676F-4734-4EC0-814B-6F4D99D92706}"/>
              </a:ext>
            </a:extLst>
          </p:cNvPr>
          <p:cNvSpPr>
            <a:spLocks noGrp="1"/>
          </p:cNvSpPr>
          <p:nvPr>
            <p:ph type="dt" sz="half" idx="10"/>
          </p:nvPr>
        </p:nvSpPr>
        <p:spPr/>
        <p:txBody>
          <a:bodyPr/>
          <a:lstStyle/>
          <a:p>
            <a:fld id="{629E1156-247D-4F8A-8D5E-94AA36E505A0}" type="datetimeFigureOut">
              <a:rPr lang="en-US" smtClean="0"/>
              <a:t>3/29/2022</a:t>
            </a:fld>
            <a:endParaRPr lang="en-US"/>
          </a:p>
        </p:txBody>
      </p:sp>
      <p:sp>
        <p:nvSpPr>
          <p:cNvPr id="6" name="Footer Placeholder 5">
            <a:extLst>
              <a:ext uri="{FF2B5EF4-FFF2-40B4-BE49-F238E27FC236}">
                <a16:creationId xmlns:a16="http://schemas.microsoft.com/office/drawing/2014/main" id="{60F12B4A-8C47-4962-A180-5C1684A1EE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9C9920-3549-4D1B-9140-7AE880B6D926}"/>
              </a:ext>
            </a:extLst>
          </p:cNvPr>
          <p:cNvSpPr>
            <a:spLocks noGrp="1"/>
          </p:cNvSpPr>
          <p:nvPr>
            <p:ph type="sldNum" sz="quarter" idx="12"/>
          </p:nvPr>
        </p:nvSpPr>
        <p:spPr/>
        <p:txBody>
          <a:bodyPr/>
          <a:lstStyle/>
          <a:p>
            <a:fld id="{8C01B836-F872-405F-9A8A-DE405C3E9B01}" type="slidenum">
              <a:rPr lang="en-US" smtClean="0"/>
              <a:t>‹#›</a:t>
            </a:fld>
            <a:endParaRPr lang="en-US"/>
          </a:p>
        </p:txBody>
      </p:sp>
    </p:spTree>
    <p:extLst>
      <p:ext uri="{BB962C8B-B14F-4D97-AF65-F5344CB8AC3E}">
        <p14:creationId xmlns:p14="http://schemas.microsoft.com/office/powerpoint/2010/main" val="1158036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A6D07-548A-4156-B43E-0D9CF73D91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FC1EE03-7E2B-4844-B53C-5B25B5814F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3849CC-EA3B-4FB3-B53B-C0FABE46F8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282876-646A-4A11-BFA3-CB8DD3C42B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2A5A5F-3C11-4FB3-A197-DEEBD1409E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D9AD4FC-18E8-4771-A7E0-8449764FE528}"/>
              </a:ext>
            </a:extLst>
          </p:cNvPr>
          <p:cNvSpPr>
            <a:spLocks noGrp="1"/>
          </p:cNvSpPr>
          <p:nvPr>
            <p:ph type="dt" sz="half" idx="10"/>
          </p:nvPr>
        </p:nvSpPr>
        <p:spPr/>
        <p:txBody>
          <a:bodyPr/>
          <a:lstStyle/>
          <a:p>
            <a:fld id="{629E1156-247D-4F8A-8D5E-94AA36E505A0}" type="datetimeFigureOut">
              <a:rPr lang="en-US" smtClean="0"/>
              <a:t>3/29/2022</a:t>
            </a:fld>
            <a:endParaRPr lang="en-US"/>
          </a:p>
        </p:txBody>
      </p:sp>
      <p:sp>
        <p:nvSpPr>
          <p:cNvPr id="8" name="Footer Placeholder 7">
            <a:extLst>
              <a:ext uri="{FF2B5EF4-FFF2-40B4-BE49-F238E27FC236}">
                <a16:creationId xmlns:a16="http://schemas.microsoft.com/office/drawing/2014/main" id="{2048DEF7-1344-4495-AA83-02CEB60F568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068EACD-910D-4016-8251-F871F1DBBF5A}"/>
              </a:ext>
            </a:extLst>
          </p:cNvPr>
          <p:cNvSpPr>
            <a:spLocks noGrp="1"/>
          </p:cNvSpPr>
          <p:nvPr>
            <p:ph type="sldNum" sz="quarter" idx="12"/>
          </p:nvPr>
        </p:nvSpPr>
        <p:spPr/>
        <p:txBody>
          <a:bodyPr/>
          <a:lstStyle/>
          <a:p>
            <a:fld id="{8C01B836-F872-405F-9A8A-DE405C3E9B01}" type="slidenum">
              <a:rPr lang="en-US" smtClean="0"/>
              <a:t>‹#›</a:t>
            </a:fld>
            <a:endParaRPr lang="en-US"/>
          </a:p>
        </p:txBody>
      </p:sp>
    </p:spTree>
    <p:extLst>
      <p:ext uri="{BB962C8B-B14F-4D97-AF65-F5344CB8AC3E}">
        <p14:creationId xmlns:p14="http://schemas.microsoft.com/office/powerpoint/2010/main" val="890274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90B53-E04A-4A69-9BB3-37BA59EE22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F6A1B8-7F18-4618-9CEC-118A27B9FC86}"/>
              </a:ext>
            </a:extLst>
          </p:cNvPr>
          <p:cNvSpPr>
            <a:spLocks noGrp="1"/>
          </p:cNvSpPr>
          <p:nvPr>
            <p:ph type="dt" sz="half" idx="10"/>
          </p:nvPr>
        </p:nvSpPr>
        <p:spPr/>
        <p:txBody>
          <a:bodyPr/>
          <a:lstStyle/>
          <a:p>
            <a:fld id="{629E1156-247D-4F8A-8D5E-94AA36E505A0}" type="datetimeFigureOut">
              <a:rPr lang="en-US" smtClean="0"/>
              <a:t>3/29/2022</a:t>
            </a:fld>
            <a:endParaRPr lang="en-US"/>
          </a:p>
        </p:txBody>
      </p:sp>
      <p:sp>
        <p:nvSpPr>
          <p:cNvPr id="4" name="Footer Placeholder 3">
            <a:extLst>
              <a:ext uri="{FF2B5EF4-FFF2-40B4-BE49-F238E27FC236}">
                <a16:creationId xmlns:a16="http://schemas.microsoft.com/office/drawing/2014/main" id="{AAB1D0FF-81DF-4D88-AB61-72F075D61DB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991ADE-69C0-4B91-845D-EFD2D144C81E}"/>
              </a:ext>
            </a:extLst>
          </p:cNvPr>
          <p:cNvSpPr>
            <a:spLocks noGrp="1"/>
          </p:cNvSpPr>
          <p:nvPr>
            <p:ph type="sldNum" sz="quarter" idx="12"/>
          </p:nvPr>
        </p:nvSpPr>
        <p:spPr/>
        <p:txBody>
          <a:bodyPr/>
          <a:lstStyle/>
          <a:p>
            <a:fld id="{8C01B836-F872-405F-9A8A-DE405C3E9B01}" type="slidenum">
              <a:rPr lang="en-US" smtClean="0"/>
              <a:t>‹#›</a:t>
            </a:fld>
            <a:endParaRPr lang="en-US"/>
          </a:p>
        </p:txBody>
      </p:sp>
    </p:spTree>
    <p:extLst>
      <p:ext uri="{BB962C8B-B14F-4D97-AF65-F5344CB8AC3E}">
        <p14:creationId xmlns:p14="http://schemas.microsoft.com/office/powerpoint/2010/main" val="1254891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0E3F51-1B90-4EC3-A39D-8D0F3A15DADB}"/>
              </a:ext>
            </a:extLst>
          </p:cNvPr>
          <p:cNvSpPr>
            <a:spLocks noGrp="1"/>
          </p:cNvSpPr>
          <p:nvPr>
            <p:ph type="dt" sz="half" idx="10"/>
          </p:nvPr>
        </p:nvSpPr>
        <p:spPr/>
        <p:txBody>
          <a:bodyPr/>
          <a:lstStyle/>
          <a:p>
            <a:fld id="{629E1156-247D-4F8A-8D5E-94AA36E505A0}" type="datetimeFigureOut">
              <a:rPr lang="en-US" smtClean="0"/>
              <a:t>3/29/2022</a:t>
            </a:fld>
            <a:endParaRPr lang="en-US"/>
          </a:p>
        </p:txBody>
      </p:sp>
      <p:sp>
        <p:nvSpPr>
          <p:cNvPr id="3" name="Footer Placeholder 2">
            <a:extLst>
              <a:ext uri="{FF2B5EF4-FFF2-40B4-BE49-F238E27FC236}">
                <a16:creationId xmlns:a16="http://schemas.microsoft.com/office/drawing/2014/main" id="{0751DF70-4BEF-4490-BEAA-0BC22CF2C8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49EA05-28D8-4B71-922F-7EEA9639E69B}"/>
              </a:ext>
            </a:extLst>
          </p:cNvPr>
          <p:cNvSpPr>
            <a:spLocks noGrp="1"/>
          </p:cNvSpPr>
          <p:nvPr>
            <p:ph type="sldNum" sz="quarter" idx="12"/>
          </p:nvPr>
        </p:nvSpPr>
        <p:spPr/>
        <p:txBody>
          <a:bodyPr/>
          <a:lstStyle/>
          <a:p>
            <a:fld id="{8C01B836-F872-405F-9A8A-DE405C3E9B01}" type="slidenum">
              <a:rPr lang="en-US" smtClean="0"/>
              <a:t>‹#›</a:t>
            </a:fld>
            <a:endParaRPr lang="en-US"/>
          </a:p>
        </p:txBody>
      </p:sp>
    </p:spTree>
    <p:extLst>
      <p:ext uri="{BB962C8B-B14F-4D97-AF65-F5344CB8AC3E}">
        <p14:creationId xmlns:p14="http://schemas.microsoft.com/office/powerpoint/2010/main" val="372262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E2C8B-0FD3-40B3-98AE-D3AB1A5E4F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BF85CF1-61E1-4556-8B11-FAA055A9DE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2FF9D5-DE61-413B-AE62-CAA16E84BE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BF6D7B-295E-437F-AFB8-9576A6BC0A99}"/>
              </a:ext>
            </a:extLst>
          </p:cNvPr>
          <p:cNvSpPr>
            <a:spLocks noGrp="1"/>
          </p:cNvSpPr>
          <p:nvPr>
            <p:ph type="dt" sz="half" idx="10"/>
          </p:nvPr>
        </p:nvSpPr>
        <p:spPr/>
        <p:txBody>
          <a:bodyPr/>
          <a:lstStyle/>
          <a:p>
            <a:fld id="{629E1156-247D-4F8A-8D5E-94AA36E505A0}" type="datetimeFigureOut">
              <a:rPr lang="en-US" smtClean="0"/>
              <a:t>3/29/2022</a:t>
            </a:fld>
            <a:endParaRPr lang="en-US"/>
          </a:p>
        </p:txBody>
      </p:sp>
      <p:sp>
        <p:nvSpPr>
          <p:cNvPr id="6" name="Footer Placeholder 5">
            <a:extLst>
              <a:ext uri="{FF2B5EF4-FFF2-40B4-BE49-F238E27FC236}">
                <a16:creationId xmlns:a16="http://schemas.microsoft.com/office/drawing/2014/main" id="{EDD3273D-8D72-4952-9424-979E1F11DC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691D11-81D2-4DEB-9ED8-1A0C2EB5F3DD}"/>
              </a:ext>
            </a:extLst>
          </p:cNvPr>
          <p:cNvSpPr>
            <a:spLocks noGrp="1"/>
          </p:cNvSpPr>
          <p:nvPr>
            <p:ph type="sldNum" sz="quarter" idx="12"/>
          </p:nvPr>
        </p:nvSpPr>
        <p:spPr/>
        <p:txBody>
          <a:bodyPr/>
          <a:lstStyle/>
          <a:p>
            <a:fld id="{8C01B836-F872-405F-9A8A-DE405C3E9B01}" type="slidenum">
              <a:rPr lang="en-US" smtClean="0"/>
              <a:t>‹#›</a:t>
            </a:fld>
            <a:endParaRPr lang="en-US"/>
          </a:p>
        </p:txBody>
      </p:sp>
    </p:spTree>
    <p:extLst>
      <p:ext uri="{BB962C8B-B14F-4D97-AF65-F5344CB8AC3E}">
        <p14:creationId xmlns:p14="http://schemas.microsoft.com/office/powerpoint/2010/main" val="1254791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A116-5C32-4B63-AC60-4F096BDCDC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7257893-4B92-43E8-9DB6-E86A591250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31ED12-CD33-41F8-97A3-276D0F0B8E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08CFA6-E119-46B5-98BB-E3B6BAE609CE}"/>
              </a:ext>
            </a:extLst>
          </p:cNvPr>
          <p:cNvSpPr>
            <a:spLocks noGrp="1"/>
          </p:cNvSpPr>
          <p:nvPr>
            <p:ph type="dt" sz="half" idx="10"/>
          </p:nvPr>
        </p:nvSpPr>
        <p:spPr/>
        <p:txBody>
          <a:bodyPr/>
          <a:lstStyle/>
          <a:p>
            <a:fld id="{629E1156-247D-4F8A-8D5E-94AA36E505A0}" type="datetimeFigureOut">
              <a:rPr lang="en-US" smtClean="0"/>
              <a:t>3/29/2022</a:t>
            </a:fld>
            <a:endParaRPr lang="en-US"/>
          </a:p>
        </p:txBody>
      </p:sp>
      <p:sp>
        <p:nvSpPr>
          <p:cNvPr id="6" name="Footer Placeholder 5">
            <a:extLst>
              <a:ext uri="{FF2B5EF4-FFF2-40B4-BE49-F238E27FC236}">
                <a16:creationId xmlns:a16="http://schemas.microsoft.com/office/drawing/2014/main" id="{5CE7E1AE-57CE-4603-A2AC-C35597742E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19923E-AAAF-42CF-911F-5F91B6394C5F}"/>
              </a:ext>
            </a:extLst>
          </p:cNvPr>
          <p:cNvSpPr>
            <a:spLocks noGrp="1"/>
          </p:cNvSpPr>
          <p:nvPr>
            <p:ph type="sldNum" sz="quarter" idx="12"/>
          </p:nvPr>
        </p:nvSpPr>
        <p:spPr/>
        <p:txBody>
          <a:bodyPr/>
          <a:lstStyle/>
          <a:p>
            <a:fld id="{8C01B836-F872-405F-9A8A-DE405C3E9B01}" type="slidenum">
              <a:rPr lang="en-US" smtClean="0"/>
              <a:t>‹#›</a:t>
            </a:fld>
            <a:endParaRPr lang="en-US"/>
          </a:p>
        </p:txBody>
      </p:sp>
    </p:spTree>
    <p:extLst>
      <p:ext uri="{BB962C8B-B14F-4D97-AF65-F5344CB8AC3E}">
        <p14:creationId xmlns:p14="http://schemas.microsoft.com/office/powerpoint/2010/main" val="4127709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0" b="-20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917A70-FB84-4EA0-A5A8-DC5FD94CE7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7C1A29-70A1-4BE7-AC2C-9E50EDDB8D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B4A128-F7CE-43F0-A9ED-A7538A6C36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9E1156-247D-4F8A-8D5E-94AA36E505A0}" type="datetimeFigureOut">
              <a:rPr lang="en-US" smtClean="0"/>
              <a:t>3/29/2022</a:t>
            </a:fld>
            <a:endParaRPr lang="en-US"/>
          </a:p>
        </p:txBody>
      </p:sp>
      <p:sp>
        <p:nvSpPr>
          <p:cNvPr id="5" name="Footer Placeholder 4">
            <a:extLst>
              <a:ext uri="{FF2B5EF4-FFF2-40B4-BE49-F238E27FC236}">
                <a16:creationId xmlns:a16="http://schemas.microsoft.com/office/drawing/2014/main" id="{57B9CA4E-C1D9-4D57-B0A2-28CAFB5FB4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070B60-DF42-47D2-B88D-0CED6552EE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01B836-F872-405F-9A8A-DE405C3E9B01}" type="slidenum">
              <a:rPr lang="en-US" smtClean="0"/>
              <a:t>‹#›</a:t>
            </a:fld>
            <a:endParaRPr lang="en-US"/>
          </a:p>
        </p:txBody>
      </p:sp>
    </p:spTree>
    <p:extLst>
      <p:ext uri="{BB962C8B-B14F-4D97-AF65-F5344CB8AC3E}">
        <p14:creationId xmlns:p14="http://schemas.microsoft.com/office/powerpoint/2010/main" val="285605125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slide" Target="slide22.xml"/><Relationship Id="rId1" Type="http://schemas.openxmlformats.org/officeDocument/2006/relationships/slideLayout" Target="../slideLayouts/slideLayout7.xml"/><Relationship Id="rId5" Type="http://schemas.openxmlformats.org/officeDocument/2006/relationships/slide" Target="slide25.xml"/><Relationship Id="rId4" Type="http://schemas.openxmlformats.org/officeDocument/2006/relationships/slide" Target="slide24.xml"/></Relationships>
</file>

<file path=ppt/slides/_rels/slide22.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slide" Target="slide21.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F47E226-5F85-49ED-A1EC-105CD1719C92}"/>
              </a:ext>
            </a:extLst>
          </p:cNvPr>
          <p:cNvSpPr>
            <a:spLocks noGrp="1"/>
          </p:cNvSpPr>
          <p:nvPr>
            <p:ph type="title"/>
          </p:nvPr>
        </p:nvSpPr>
        <p:spPr/>
        <p:txBody>
          <a:bodyPr/>
          <a:lstStyle/>
          <a:p>
            <a:pPr eaLnBrk="1" hangingPunct="1"/>
            <a:endParaRPr lang="en-US" altLang="en-US">
              <a:latin typeface="Times New Roman" panose="02020603050405020304" pitchFamily="18" charset="0"/>
              <a:cs typeface="Times New Roman" panose="02020603050405020304" pitchFamily="18" charset="0"/>
            </a:endParaRPr>
          </a:p>
        </p:txBody>
      </p:sp>
      <p:sp>
        <p:nvSpPr>
          <p:cNvPr id="4099" name="Rectangle 3">
            <a:extLst>
              <a:ext uri="{FF2B5EF4-FFF2-40B4-BE49-F238E27FC236}">
                <a16:creationId xmlns:a16="http://schemas.microsoft.com/office/drawing/2014/main" id="{AE239566-4FC2-438D-93F0-D518CF4E132C}"/>
              </a:ext>
            </a:extLst>
          </p:cNvPr>
          <p:cNvSpPr>
            <a:spLocks noGrp="1"/>
          </p:cNvSpPr>
          <p:nvPr>
            <p:ph type="body" idx="1"/>
          </p:nvPr>
        </p:nvSpPr>
        <p:spPr/>
        <p:txBody>
          <a:bodyPr/>
          <a:lstStyle/>
          <a:p>
            <a:pPr eaLnBrk="1" hangingPunct="1"/>
            <a:endParaRPr lang="en-US" altLang="en-US">
              <a:latin typeface="Times New Roman" panose="02020603050405020304" pitchFamily="18" charset="0"/>
              <a:cs typeface="Times New Roman" panose="02020603050405020304" pitchFamily="18" charset="0"/>
            </a:endParaRPr>
          </a:p>
        </p:txBody>
      </p:sp>
      <p:pic>
        <p:nvPicPr>
          <p:cNvPr id="4100" name="Picture 4" descr="B8">
            <a:extLst>
              <a:ext uri="{FF2B5EF4-FFF2-40B4-BE49-F238E27FC236}">
                <a16:creationId xmlns:a16="http://schemas.microsoft.com/office/drawing/2014/main" id="{07DA7353-F2AB-40DA-9967-7881B6CE99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6">
            <a:extLst>
              <a:ext uri="{FF2B5EF4-FFF2-40B4-BE49-F238E27FC236}">
                <a16:creationId xmlns:a16="http://schemas.microsoft.com/office/drawing/2014/main" id="{3EB811B8-C124-484A-A536-936410B31AD1}"/>
              </a:ext>
            </a:extLst>
          </p:cNvPr>
          <p:cNvSpPr>
            <a:spLocks noChangeArrowheads="1"/>
          </p:cNvSpPr>
          <p:nvPr/>
        </p:nvSpPr>
        <p:spPr bwMode="auto">
          <a:xfrm>
            <a:off x="1748367" y="726017"/>
            <a:ext cx="8229600" cy="457200"/>
          </a:xfrm>
          <a:prstGeom prst="rect">
            <a:avLst/>
          </a:prstGeom>
          <a:noFill/>
          <a:ln>
            <a:noFill/>
          </a:ln>
          <a:effec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defRPr/>
            </a:pPr>
            <a:r>
              <a:rPr lang="en-US" altLang="en-US" sz="2400" b="1">
                <a:solidFill>
                  <a:schemeClr val="accent6">
                    <a:lumMod val="50000"/>
                  </a:schemeClr>
                </a:solidFill>
                <a:latin typeface="Times New Roman" panose="02020603050405020304" pitchFamily="18" charset="0"/>
                <a:cs typeface="Times New Roman" panose="02020603050405020304" pitchFamily="18" charset="0"/>
              </a:rPr>
              <a:t>ỦY BAN NHÂN DÂN QUẬN LONG BIÊN</a:t>
            </a:r>
          </a:p>
          <a:p>
            <a:pPr algn="ctr">
              <a:spcBef>
                <a:spcPct val="0"/>
              </a:spcBef>
              <a:buFontTx/>
              <a:buNone/>
              <a:defRPr/>
            </a:pPr>
            <a:r>
              <a:rPr lang="en-US" altLang="en-US" sz="2400" b="1">
                <a:solidFill>
                  <a:schemeClr val="accent6">
                    <a:lumMod val="50000"/>
                  </a:schemeClr>
                </a:solidFill>
                <a:latin typeface="Times New Roman" panose="02020603050405020304" pitchFamily="18" charset="0"/>
                <a:cs typeface="Times New Roman" panose="02020603050405020304" pitchFamily="18" charset="0"/>
              </a:rPr>
              <a:t>TRƯỜNG TIỂU HỌC ĐÔ THỊ VIỆT HƯNG</a:t>
            </a:r>
          </a:p>
        </p:txBody>
      </p:sp>
      <p:pic>
        <p:nvPicPr>
          <p:cNvPr id="4102" name="Picture 7" descr="BAR_EL~1">
            <a:extLst>
              <a:ext uri="{FF2B5EF4-FFF2-40B4-BE49-F238E27FC236}">
                <a16:creationId xmlns:a16="http://schemas.microsoft.com/office/drawing/2014/main" id="{8C086D73-B4EF-44E9-A0FC-883D63C897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4011084" y="1392767"/>
            <a:ext cx="3886200" cy="57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14" descr="1018265obiutmb6vk">
            <a:extLst>
              <a:ext uri="{FF2B5EF4-FFF2-40B4-BE49-F238E27FC236}">
                <a16:creationId xmlns:a16="http://schemas.microsoft.com/office/drawing/2014/main" id="{B2F68373-D81F-461A-88D5-0EAFAC225461}"/>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533400" y="3600451"/>
            <a:ext cx="762000" cy="2851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5" descr="1018265obiutmb6vk">
            <a:extLst>
              <a:ext uri="{FF2B5EF4-FFF2-40B4-BE49-F238E27FC236}">
                <a16:creationId xmlns:a16="http://schemas.microsoft.com/office/drawing/2014/main" id="{037B4059-B874-4017-817B-E69EC293D825}"/>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6200000">
            <a:off x="1477433" y="5039784"/>
            <a:ext cx="762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16" descr="Bauernbar">
            <a:extLst>
              <a:ext uri="{FF2B5EF4-FFF2-40B4-BE49-F238E27FC236}">
                <a16:creationId xmlns:a16="http://schemas.microsoft.com/office/drawing/2014/main" id="{F18FEFC8-4AC2-4DAA-B3C7-AAFADA2C7A4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6784" y="3581400"/>
            <a:ext cx="4495800" cy="1236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CA22DED4-6249-4018-BE6A-ADA86A7E2709}"/>
              </a:ext>
            </a:extLst>
          </p:cNvPr>
          <p:cNvSpPr/>
          <p:nvPr/>
        </p:nvSpPr>
        <p:spPr>
          <a:xfrm>
            <a:off x="2096559" y="3241253"/>
            <a:ext cx="7715251" cy="2924175"/>
          </a:xfrm>
          <a:prstGeom prst="rect">
            <a:avLst/>
          </a:prstGeom>
          <a:noFill/>
        </p:spPr>
        <p:txBody>
          <a:bodyPr spcFirstLastPara="1" wrap="none">
            <a:prstTxWarp prst="textArchUp">
              <a:avLst>
                <a:gd name="adj" fmla="val 10750156"/>
              </a:avLst>
            </a:prstTxWarp>
            <a:spAutoFit/>
          </a:bodyPr>
          <a:lstStyle/>
          <a:p>
            <a:pPr algn="ctr" eaLnBrk="1" hangingPunct="1">
              <a:spcBef>
                <a:spcPct val="50000"/>
              </a:spcBef>
              <a:defRPr/>
            </a:pPr>
            <a:r>
              <a:rPr lang="en-US" sz="5400" b="1" dirty="0">
                <a:ln w="24500" cmpd="dbl">
                  <a:solidFill>
                    <a:schemeClr val="accent2">
                      <a:shade val="85000"/>
                      <a:satMod val="155000"/>
                    </a:schemeClr>
                  </a:solidFill>
                  <a:prstDash val="solid"/>
                  <a:miter lim="800000"/>
                </a:ln>
                <a:solidFill>
                  <a:srgbClr val="0000FF"/>
                </a:solidFill>
                <a:effectLst>
                  <a:outerShdw blurRad="38100" dist="38100" dir="7020000" algn="tl">
                    <a:srgbClr val="000000">
                      <a:alpha val="35000"/>
                    </a:srgbClr>
                  </a:outerShdw>
                </a:effectLst>
                <a:latin typeface="Times New Roman" pitchFamily="18" charset="0"/>
                <a:cs typeface="Times New Roman" pitchFamily="18" charset="0"/>
              </a:rPr>
              <a:t>BÀI GIẢNG ĐIỆN TỬ</a:t>
            </a:r>
          </a:p>
          <a:p>
            <a:pPr algn="ctr" eaLnBrk="1" hangingPunct="1">
              <a:spcBef>
                <a:spcPct val="50000"/>
              </a:spcBef>
              <a:defRPr/>
            </a:pPr>
            <a:r>
              <a:rPr lang="en-US" sz="5400" b="1">
                <a:ln w="24500" cmpd="dbl">
                  <a:solidFill>
                    <a:schemeClr val="accent2">
                      <a:shade val="85000"/>
                      <a:satMod val="155000"/>
                    </a:schemeClr>
                  </a:solidFill>
                  <a:prstDash val="solid"/>
                  <a:miter lim="800000"/>
                </a:ln>
                <a:solidFill>
                  <a:srgbClr val="0000FF"/>
                </a:solidFill>
                <a:effectLst>
                  <a:outerShdw blurRad="38100" dist="38100" dir="7020000" algn="tl">
                    <a:srgbClr val="000000">
                      <a:alpha val="35000"/>
                    </a:srgbClr>
                  </a:outerShdw>
                </a:effectLst>
                <a:latin typeface="Times New Roman" pitchFamily="18" charset="0"/>
                <a:cs typeface="Times New Roman" pitchFamily="18" charset="0"/>
              </a:rPr>
              <a:t>KHỐI </a:t>
            </a:r>
            <a:r>
              <a:rPr lang="en-US" sz="5400" b="1" dirty="0">
                <a:ln w="24500" cmpd="dbl">
                  <a:solidFill>
                    <a:schemeClr val="accent2">
                      <a:shade val="85000"/>
                      <a:satMod val="155000"/>
                    </a:schemeClr>
                  </a:solidFill>
                  <a:prstDash val="solid"/>
                  <a:miter lim="800000"/>
                </a:ln>
                <a:solidFill>
                  <a:srgbClr val="0000FF"/>
                </a:solidFill>
                <a:effectLst>
                  <a:outerShdw blurRad="38100" dist="38100" dir="7020000" algn="tl">
                    <a:srgbClr val="000000">
                      <a:alpha val="35000"/>
                    </a:srgbClr>
                  </a:outerShdw>
                </a:effectLst>
                <a:latin typeface="Times New Roman" pitchFamily="18" charset="0"/>
                <a:cs typeface="Times New Roman" pitchFamily="18" charset="0"/>
              </a:rPr>
              <a:t>3</a:t>
            </a:r>
          </a:p>
        </p:txBody>
      </p:sp>
      <p:pic>
        <p:nvPicPr>
          <p:cNvPr id="4107" name="Hình ảnh 3">
            <a:extLst>
              <a:ext uri="{FF2B5EF4-FFF2-40B4-BE49-F238E27FC236}">
                <a16:creationId xmlns:a16="http://schemas.microsoft.com/office/drawing/2014/main" id="{DDE11D58-5329-4353-91A9-3FE626681421}"/>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09184" y="524934"/>
            <a:ext cx="1310216" cy="1344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Hình chữ nhật 1">
            <a:extLst>
              <a:ext uri="{FF2B5EF4-FFF2-40B4-BE49-F238E27FC236}">
                <a16:creationId xmlns:a16="http://schemas.microsoft.com/office/drawing/2014/main" id="{655B792F-3EC4-4316-859C-4350E0C6D2CD}"/>
              </a:ext>
            </a:extLst>
          </p:cNvPr>
          <p:cNvSpPr/>
          <p:nvPr/>
        </p:nvSpPr>
        <p:spPr>
          <a:xfrm>
            <a:off x="3825987" y="4952471"/>
            <a:ext cx="4540025" cy="1107996"/>
          </a:xfrm>
          <a:prstGeom prst="rect">
            <a:avLst/>
          </a:prstGeom>
          <a:noFill/>
        </p:spPr>
        <p:txBody>
          <a:bodyPr wrap="none" lIns="91440" tIns="45720" rIns="91440" bIns="45720">
            <a:spAutoFit/>
          </a:bodyPr>
          <a:lstStyle/>
          <a:p>
            <a:pPr algn="ctr">
              <a:defRPr/>
            </a:pPr>
            <a:r>
              <a:rPr lang="en-US" sz="6600" b="1">
                <a:ln w="10160">
                  <a:solidFill>
                    <a:schemeClr val="accent6">
                      <a:lumMod val="50000"/>
                    </a:schemeClr>
                  </a:solidFill>
                  <a:prstDash val="solid"/>
                </a:ln>
                <a:solidFill>
                  <a:srgbClr val="FFC000"/>
                </a:solidFill>
                <a:effectLst>
                  <a:outerShdw blurRad="38100" dist="22860" dir="5400000" algn="tl" rotWithShape="0">
                    <a:srgbClr val="000000">
                      <a:alpha val="30000"/>
                    </a:srgbClr>
                  </a:outerShdw>
                </a:effectLst>
              </a:rPr>
              <a:t>MÔN: TOÁN</a:t>
            </a:r>
            <a:endParaRPr lang="vi-VN" sz="6600" b="1">
              <a:ln w="10160">
                <a:solidFill>
                  <a:schemeClr val="accent6">
                    <a:lumMod val="50000"/>
                  </a:schemeClr>
                </a:solidFill>
                <a:prstDash val="solid"/>
              </a:ln>
              <a:solidFill>
                <a:srgbClr val="FFC000"/>
              </a:solidFill>
              <a:effectLst>
                <a:outerShdw blurRad="38100" dist="22860" dir="5400000" algn="tl" rotWithShape="0">
                  <a:srgbClr val="000000">
                    <a:alpha val="30000"/>
                  </a:srgbClr>
                </a:outerShdw>
              </a:effectLst>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206661" y="2116991"/>
            <a:ext cx="909223" cy="830997"/>
          </a:xfrm>
          <a:prstGeom prst="rect">
            <a:avLst/>
          </a:prstGeom>
          <a:noFill/>
        </p:spPr>
        <p:txBody>
          <a:bodyPr wrap="none" rtlCol="0">
            <a:spAutoFit/>
          </a:bodyPr>
          <a:lstStyle/>
          <a:p>
            <a:r>
              <a:rPr lang="en-US" sz="4800" b="1">
                <a:latin typeface="HP001 4H Normal" pitchFamily="34" charset="-93"/>
              </a:rPr>
              <a:t>M</a:t>
            </a:r>
            <a:endParaRPr lang="vi-VN" sz="4800" b="1">
              <a:latin typeface="HP001 4H Normal" pitchFamily="34" charset="-93"/>
            </a:endParaRPr>
          </a:p>
        </p:txBody>
      </p:sp>
      <p:sp>
        <p:nvSpPr>
          <p:cNvPr id="31" name="TextBox 30"/>
          <p:cNvSpPr txBox="1"/>
          <p:nvPr/>
        </p:nvSpPr>
        <p:spPr>
          <a:xfrm>
            <a:off x="6203528" y="4739881"/>
            <a:ext cx="774571" cy="830997"/>
          </a:xfrm>
          <a:prstGeom prst="rect">
            <a:avLst/>
          </a:prstGeom>
          <a:noFill/>
        </p:spPr>
        <p:txBody>
          <a:bodyPr wrap="none" rtlCol="0">
            <a:spAutoFit/>
          </a:bodyPr>
          <a:lstStyle/>
          <a:p>
            <a:r>
              <a:rPr lang="en-US" sz="4800" b="1">
                <a:latin typeface="HP001 4H Normal" pitchFamily="34" charset="-93"/>
              </a:rPr>
              <a:t>N</a:t>
            </a:r>
            <a:endParaRPr lang="vi-VN" sz="4800" b="1">
              <a:latin typeface="HP001 4H Normal" pitchFamily="34" charset="-93"/>
            </a:endParaRPr>
          </a:p>
        </p:txBody>
      </p:sp>
      <p:grpSp>
        <p:nvGrpSpPr>
          <p:cNvPr id="9" name="Group 8"/>
          <p:cNvGrpSpPr/>
          <p:nvPr/>
        </p:nvGrpSpPr>
        <p:grpSpPr>
          <a:xfrm>
            <a:off x="4650079" y="4116433"/>
            <a:ext cx="1441083" cy="1440000"/>
            <a:chOff x="4147097" y="4652799"/>
            <a:chExt cx="1441083" cy="1440000"/>
          </a:xfrm>
        </p:grpSpPr>
        <p:sp>
          <p:nvSpPr>
            <p:cNvPr id="38" name="Rectangle 37"/>
            <p:cNvSpPr/>
            <p:nvPr/>
          </p:nvSpPr>
          <p:spPr>
            <a:xfrm>
              <a:off x="4147097" y="5372799"/>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p>
          </p:txBody>
        </p:sp>
        <p:sp>
          <p:nvSpPr>
            <p:cNvPr id="39" name="Rectangle 38"/>
            <p:cNvSpPr/>
            <p:nvPr/>
          </p:nvSpPr>
          <p:spPr>
            <a:xfrm>
              <a:off x="4868180" y="4652799"/>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p>
          </p:txBody>
        </p:sp>
        <p:sp>
          <p:nvSpPr>
            <p:cNvPr id="40" name="Rectangle 39"/>
            <p:cNvSpPr/>
            <p:nvPr/>
          </p:nvSpPr>
          <p:spPr>
            <a:xfrm>
              <a:off x="4868180" y="5372799"/>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p>
          </p:txBody>
        </p:sp>
        <p:sp>
          <p:nvSpPr>
            <p:cNvPr id="41" name="Rectangle 40"/>
            <p:cNvSpPr/>
            <p:nvPr/>
          </p:nvSpPr>
          <p:spPr>
            <a:xfrm>
              <a:off x="4147097" y="4652799"/>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p>
          </p:txBody>
        </p:sp>
      </p:grpSp>
      <p:grpSp>
        <p:nvGrpSpPr>
          <p:cNvPr id="7" name="Group 6"/>
          <p:cNvGrpSpPr/>
          <p:nvPr/>
        </p:nvGrpSpPr>
        <p:grpSpPr>
          <a:xfrm>
            <a:off x="4650079" y="1176536"/>
            <a:ext cx="1440000" cy="2160000"/>
            <a:chOff x="4147097" y="487366"/>
            <a:chExt cx="1440000" cy="2160000"/>
          </a:xfrm>
          <a:solidFill>
            <a:srgbClr val="FFFF00"/>
          </a:solidFill>
        </p:grpSpPr>
        <p:sp>
          <p:nvSpPr>
            <p:cNvPr id="42" name="Rectangle 41"/>
            <p:cNvSpPr/>
            <p:nvPr/>
          </p:nvSpPr>
          <p:spPr>
            <a:xfrm>
              <a:off x="4147097" y="48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44" name="Rectangle 43"/>
            <p:cNvSpPr/>
            <p:nvPr/>
          </p:nvSpPr>
          <p:spPr>
            <a:xfrm>
              <a:off x="4147097" y="120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45" name="Rectangle 44"/>
            <p:cNvSpPr/>
            <p:nvPr/>
          </p:nvSpPr>
          <p:spPr>
            <a:xfrm>
              <a:off x="4147097" y="192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46" name="Rectangle 45"/>
            <p:cNvSpPr/>
            <p:nvPr/>
          </p:nvSpPr>
          <p:spPr>
            <a:xfrm>
              <a:off x="4867097" y="120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47" name="Rectangle 46"/>
            <p:cNvSpPr/>
            <p:nvPr/>
          </p:nvSpPr>
          <p:spPr>
            <a:xfrm>
              <a:off x="4867097" y="48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48" name="Rectangle 47"/>
            <p:cNvSpPr/>
            <p:nvPr/>
          </p:nvSpPr>
          <p:spPr>
            <a:xfrm>
              <a:off x="4867097" y="192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grpSp>
      <p:sp>
        <p:nvSpPr>
          <p:cNvPr id="55" name="TextBox 54"/>
          <p:cNvSpPr txBox="1"/>
          <p:nvPr/>
        </p:nvSpPr>
        <p:spPr>
          <a:xfrm>
            <a:off x="1417647" y="4576307"/>
            <a:ext cx="660758" cy="830997"/>
          </a:xfrm>
          <a:prstGeom prst="rect">
            <a:avLst/>
          </a:prstGeom>
          <a:noFill/>
        </p:spPr>
        <p:txBody>
          <a:bodyPr wrap="none" rtlCol="0">
            <a:spAutoFit/>
          </a:bodyPr>
          <a:lstStyle/>
          <a:p>
            <a:r>
              <a:rPr lang="en-US" sz="4800" b="1">
                <a:latin typeface="HP001 4H Normal" pitchFamily="34" charset="-93"/>
              </a:rPr>
              <a:t>P</a:t>
            </a:r>
            <a:endParaRPr lang="vi-VN" sz="4800" b="1">
              <a:latin typeface="HP001 4H Normal" pitchFamily="34" charset="-93"/>
            </a:endParaRPr>
          </a:p>
        </p:txBody>
      </p:sp>
      <p:grpSp>
        <p:nvGrpSpPr>
          <p:cNvPr id="11" name="Group 10"/>
          <p:cNvGrpSpPr/>
          <p:nvPr/>
        </p:nvGrpSpPr>
        <p:grpSpPr>
          <a:xfrm>
            <a:off x="277340" y="1989336"/>
            <a:ext cx="2881568" cy="2163452"/>
            <a:chOff x="377168" y="1989336"/>
            <a:chExt cx="2881568" cy="2163452"/>
          </a:xfrm>
        </p:grpSpPr>
        <p:sp>
          <p:nvSpPr>
            <p:cNvPr id="17" name="Rectangle 16"/>
            <p:cNvSpPr/>
            <p:nvPr/>
          </p:nvSpPr>
          <p:spPr>
            <a:xfrm>
              <a:off x="377168" y="1989336"/>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32" name="Rectangle 31"/>
            <p:cNvSpPr/>
            <p:nvPr/>
          </p:nvSpPr>
          <p:spPr>
            <a:xfrm>
              <a:off x="377168" y="2709336"/>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33" name="Rectangle 32"/>
            <p:cNvSpPr/>
            <p:nvPr/>
          </p:nvSpPr>
          <p:spPr>
            <a:xfrm>
              <a:off x="377168" y="3429336"/>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34" name="Rectangle 33"/>
            <p:cNvSpPr/>
            <p:nvPr/>
          </p:nvSpPr>
          <p:spPr>
            <a:xfrm>
              <a:off x="1097168" y="2709336"/>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35" name="Rectangle 34"/>
            <p:cNvSpPr/>
            <p:nvPr/>
          </p:nvSpPr>
          <p:spPr>
            <a:xfrm>
              <a:off x="1097168" y="1989336"/>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37" name="Rectangle 36"/>
            <p:cNvSpPr/>
            <p:nvPr/>
          </p:nvSpPr>
          <p:spPr>
            <a:xfrm>
              <a:off x="1097168" y="3432788"/>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56" name="Rectangle 55"/>
            <p:cNvSpPr/>
            <p:nvPr/>
          </p:nvSpPr>
          <p:spPr>
            <a:xfrm>
              <a:off x="1817168" y="3432788"/>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p>
          </p:txBody>
        </p:sp>
        <p:sp>
          <p:nvSpPr>
            <p:cNvPr id="57" name="Rectangle 56"/>
            <p:cNvSpPr/>
            <p:nvPr/>
          </p:nvSpPr>
          <p:spPr>
            <a:xfrm>
              <a:off x="2538736" y="2709336"/>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p>
          </p:txBody>
        </p:sp>
        <p:sp>
          <p:nvSpPr>
            <p:cNvPr id="58" name="Rectangle 57"/>
            <p:cNvSpPr/>
            <p:nvPr/>
          </p:nvSpPr>
          <p:spPr>
            <a:xfrm>
              <a:off x="2537168" y="3432788"/>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p>
          </p:txBody>
        </p:sp>
        <p:sp>
          <p:nvSpPr>
            <p:cNvPr id="59" name="Rectangle 58"/>
            <p:cNvSpPr/>
            <p:nvPr/>
          </p:nvSpPr>
          <p:spPr>
            <a:xfrm>
              <a:off x="1817168" y="2709336"/>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p>
          </p:txBody>
        </p:sp>
      </p:grpSp>
      <p:sp>
        <p:nvSpPr>
          <p:cNvPr id="36" name="TextBox 35"/>
          <p:cNvSpPr txBox="1"/>
          <p:nvPr/>
        </p:nvSpPr>
        <p:spPr>
          <a:xfrm>
            <a:off x="3589050" y="25639"/>
            <a:ext cx="5471370" cy="769441"/>
          </a:xfrm>
          <a:prstGeom prst="rect">
            <a:avLst/>
          </a:prstGeom>
          <a:noFill/>
        </p:spPr>
        <p:txBody>
          <a:bodyPr wrap="none" rtlCol="0">
            <a:spAutoFit/>
          </a:bodyPr>
          <a:lstStyle/>
          <a:p>
            <a:r>
              <a:rPr lang="en-US" sz="4400" b="1">
                <a:latin typeface="Calibri" pitchFamily="34" charset="0"/>
                <a:cs typeface="Calibri" pitchFamily="34" charset="0"/>
              </a:rPr>
              <a:t>Diện tích của một hình</a:t>
            </a:r>
            <a:endParaRPr lang="vi-VN" sz="4400" b="1">
              <a:latin typeface="Calibri" pitchFamily="34" charset="0"/>
              <a:cs typeface="Calibri" pitchFamily="34" charset="0"/>
            </a:endParaRPr>
          </a:p>
        </p:txBody>
      </p:sp>
      <p:sp>
        <p:nvSpPr>
          <p:cNvPr id="43" name="TextBox 42"/>
          <p:cNvSpPr txBox="1"/>
          <p:nvPr/>
        </p:nvSpPr>
        <p:spPr>
          <a:xfrm>
            <a:off x="488737" y="684064"/>
            <a:ext cx="1797287" cy="707886"/>
          </a:xfrm>
          <a:prstGeom prst="rect">
            <a:avLst/>
          </a:prstGeom>
          <a:noFill/>
        </p:spPr>
        <p:txBody>
          <a:bodyPr wrap="none" rtlCol="0">
            <a:spAutoFit/>
          </a:bodyPr>
          <a:lstStyle/>
          <a:p>
            <a:r>
              <a:rPr lang="en-US" sz="4000" b="1" u="sng">
                <a:latin typeface="Calibri" pitchFamily="34" charset="0"/>
                <a:cs typeface="Calibri" pitchFamily="34" charset="0"/>
              </a:rPr>
              <a:t>Ví dụ 3:</a:t>
            </a:r>
            <a:endParaRPr lang="vi-VN" sz="4000" b="1" u="sng">
              <a:latin typeface="Calibri" pitchFamily="34" charset="0"/>
              <a:cs typeface="Calibri" pitchFamily="34" charset="0"/>
            </a:endParaRPr>
          </a:p>
        </p:txBody>
      </p:sp>
      <p:sp>
        <p:nvSpPr>
          <p:cNvPr id="50" name="Freeform 78"/>
          <p:cNvSpPr>
            <a:spLocks/>
          </p:cNvSpPr>
          <p:nvPr/>
        </p:nvSpPr>
        <p:spPr bwMode="auto">
          <a:xfrm rot="19986191">
            <a:off x="2517971" y="1526986"/>
            <a:ext cx="1993746" cy="569881"/>
          </a:xfrm>
          <a:custGeom>
            <a:avLst/>
            <a:gdLst>
              <a:gd name="T0" fmla="*/ 0 w 1344"/>
              <a:gd name="T1" fmla="*/ 248 h 248"/>
              <a:gd name="T2" fmla="*/ 576 w 1344"/>
              <a:gd name="T3" fmla="*/ 8 h 248"/>
              <a:gd name="T4" fmla="*/ 1344 w 1344"/>
              <a:gd name="T5" fmla="*/ 200 h 248"/>
            </a:gdLst>
            <a:ahLst/>
            <a:cxnLst>
              <a:cxn ang="0">
                <a:pos x="T0" y="T1"/>
              </a:cxn>
              <a:cxn ang="0">
                <a:pos x="T2" y="T3"/>
              </a:cxn>
              <a:cxn ang="0">
                <a:pos x="T4" y="T5"/>
              </a:cxn>
            </a:cxnLst>
            <a:rect l="0" t="0" r="r" b="b"/>
            <a:pathLst>
              <a:path w="1344" h="248">
                <a:moveTo>
                  <a:pt x="0" y="248"/>
                </a:moveTo>
                <a:cubicBezTo>
                  <a:pt x="176" y="132"/>
                  <a:pt x="352" y="16"/>
                  <a:pt x="576" y="8"/>
                </a:cubicBezTo>
                <a:cubicBezTo>
                  <a:pt x="800" y="0"/>
                  <a:pt x="1072" y="100"/>
                  <a:pt x="1344" y="200"/>
                </a:cubicBezTo>
              </a:path>
            </a:pathLst>
          </a:custGeom>
          <a:noFill/>
          <a:ln w="28575"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2" name="Freeform 80"/>
          <p:cNvSpPr>
            <a:spLocks/>
          </p:cNvSpPr>
          <p:nvPr/>
        </p:nvSpPr>
        <p:spPr bwMode="auto">
          <a:xfrm rot="1720133" flipV="1">
            <a:off x="3162675" y="4412322"/>
            <a:ext cx="1255279" cy="484248"/>
          </a:xfrm>
          <a:custGeom>
            <a:avLst/>
            <a:gdLst>
              <a:gd name="T0" fmla="*/ 0 w 1344"/>
              <a:gd name="T1" fmla="*/ 248 h 248"/>
              <a:gd name="T2" fmla="*/ 576 w 1344"/>
              <a:gd name="T3" fmla="*/ 8 h 248"/>
              <a:gd name="T4" fmla="*/ 1344 w 1344"/>
              <a:gd name="T5" fmla="*/ 200 h 248"/>
            </a:gdLst>
            <a:ahLst/>
            <a:cxnLst>
              <a:cxn ang="0">
                <a:pos x="T0" y="T1"/>
              </a:cxn>
              <a:cxn ang="0">
                <a:pos x="T2" y="T3"/>
              </a:cxn>
              <a:cxn ang="0">
                <a:pos x="T4" y="T5"/>
              </a:cxn>
            </a:cxnLst>
            <a:rect l="0" t="0" r="r" b="b"/>
            <a:pathLst>
              <a:path w="1344" h="248">
                <a:moveTo>
                  <a:pt x="0" y="248"/>
                </a:moveTo>
                <a:cubicBezTo>
                  <a:pt x="176" y="132"/>
                  <a:pt x="352" y="16"/>
                  <a:pt x="576" y="8"/>
                </a:cubicBezTo>
                <a:cubicBezTo>
                  <a:pt x="800" y="0"/>
                  <a:pt x="1072" y="100"/>
                  <a:pt x="1344" y="200"/>
                </a:cubicBezTo>
              </a:path>
            </a:pathLst>
          </a:custGeom>
          <a:noFill/>
          <a:ln w="28575"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 name="Rectangle 4"/>
          <p:cNvSpPr/>
          <p:nvPr/>
        </p:nvSpPr>
        <p:spPr>
          <a:xfrm>
            <a:off x="381482" y="5696509"/>
            <a:ext cx="11419360" cy="1200329"/>
          </a:xfrm>
          <a:prstGeom prst="rect">
            <a:avLst/>
          </a:prstGeom>
        </p:spPr>
        <p:txBody>
          <a:bodyPr wrap="square">
            <a:spAutoFit/>
          </a:bodyPr>
          <a:lstStyle/>
          <a:p>
            <a:pPr algn="just"/>
            <a:r>
              <a:rPr lang="en-US" sz="3600" b="1" i="1"/>
              <a:t>Em hãy so sánh diện tích hình </a:t>
            </a:r>
            <a:r>
              <a:rPr lang="en-US" sz="3400" b="1" i="1">
                <a:latin typeface="HP001 4H Normal" pitchFamily="34" charset="-93"/>
                <a:cs typeface="Calibri" pitchFamily="34" charset="0"/>
              </a:rPr>
              <a:t>P</a:t>
            </a:r>
            <a:r>
              <a:rPr lang="en-US" sz="3600" b="1" i="1"/>
              <a:t> với tổng diện tích 2 hình </a:t>
            </a:r>
            <a:r>
              <a:rPr lang="en-US" sz="3400" b="1" i="1">
                <a:latin typeface="HP001 4H Normal" pitchFamily="34" charset="-93"/>
                <a:cs typeface="Calibri" pitchFamily="34" charset="0"/>
              </a:rPr>
              <a:t>M</a:t>
            </a:r>
            <a:r>
              <a:rPr lang="en-US" sz="3600" b="1" i="1"/>
              <a:t> và </a:t>
            </a:r>
            <a:r>
              <a:rPr lang="en-US" sz="3400" b="1" i="1">
                <a:latin typeface="HP001 4H Normal" pitchFamily="34" charset="-93"/>
                <a:cs typeface="Calibri" pitchFamily="34" charset="0"/>
              </a:rPr>
              <a:t>N</a:t>
            </a:r>
            <a:r>
              <a:rPr lang="en-US" sz="3600" b="1" i="1"/>
              <a:t> </a:t>
            </a:r>
            <a:r>
              <a:rPr lang="en-US" sz="3600" b="1" i="1">
                <a:latin typeface="+mj-lt"/>
              </a:rPr>
              <a:t>?</a:t>
            </a:r>
            <a:endParaRPr lang="vi-VN" sz="3600" b="1" i="1">
              <a:latin typeface="+mj-lt"/>
            </a:endParaRPr>
          </a:p>
        </p:txBody>
      </p:sp>
      <p:sp>
        <p:nvSpPr>
          <p:cNvPr id="6" name="Rounded Rectangle 5"/>
          <p:cNvSpPr/>
          <p:nvPr/>
        </p:nvSpPr>
        <p:spPr>
          <a:xfrm>
            <a:off x="7249234" y="1989336"/>
            <a:ext cx="4866566" cy="2847097"/>
          </a:xfrm>
          <a:prstGeom prst="roundRect">
            <a:avLst/>
          </a:prstGeom>
          <a:solidFill>
            <a:schemeClr val="accent3">
              <a:lumMod val="20000"/>
              <a:lumOff val="80000"/>
            </a:schemeClr>
          </a:solidFill>
          <a:ln>
            <a:solidFill>
              <a:schemeClr val="accent3">
                <a:lumMod val="40000"/>
                <a:lumOff val="6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p>
        </p:txBody>
      </p:sp>
      <p:sp>
        <p:nvSpPr>
          <p:cNvPr id="53" name="Rectangle 52"/>
          <p:cNvSpPr/>
          <p:nvPr/>
        </p:nvSpPr>
        <p:spPr>
          <a:xfrm>
            <a:off x="7486650" y="2425106"/>
            <a:ext cx="4466592" cy="2185214"/>
          </a:xfrm>
          <a:prstGeom prst="rect">
            <a:avLst/>
          </a:prstGeom>
        </p:spPr>
        <p:txBody>
          <a:bodyPr wrap="square">
            <a:spAutoFit/>
          </a:bodyPr>
          <a:lstStyle/>
          <a:p>
            <a:r>
              <a:rPr lang="en-US" sz="3400" dirty="0" err="1">
                <a:latin typeface="Calibri" pitchFamily="34" charset="0"/>
                <a:cs typeface="Calibri" pitchFamily="34" charset="0"/>
              </a:rPr>
              <a:t>Diện</a:t>
            </a:r>
            <a:r>
              <a:rPr lang="en-US" sz="3400" dirty="0">
                <a:latin typeface="Calibri" pitchFamily="34" charset="0"/>
                <a:cs typeface="Calibri" pitchFamily="34" charset="0"/>
              </a:rPr>
              <a:t> </a:t>
            </a:r>
            <a:r>
              <a:rPr lang="en-US" sz="3400" dirty="0" err="1">
                <a:latin typeface="Calibri" pitchFamily="34" charset="0"/>
                <a:cs typeface="Calibri" pitchFamily="34" charset="0"/>
              </a:rPr>
              <a:t>tích</a:t>
            </a:r>
            <a:r>
              <a:rPr lang="en-US" sz="3400" dirty="0">
                <a:latin typeface="Calibri" pitchFamily="34" charset="0"/>
                <a:cs typeface="Calibri" pitchFamily="34" charset="0"/>
              </a:rPr>
              <a:t> </a:t>
            </a:r>
            <a:r>
              <a:rPr lang="en-US" sz="3400" dirty="0" err="1">
                <a:latin typeface="Calibri" pitchFamily="34" charset="0"/>
                <a:cs typeface="Calibri" pitchFamily="34" charset="0"/>
              </a:rPr>
              <a:t>hình</a:t>
            </a:r>
            <a:r>
              <a:rPr lang="en-US" sz="3400" dirty="0">
                <a:latin typeface="Calibri" pitchFamily="34" charset="0"/>
                <a:cs typeface="Calibri" pitchFamily="34" charset="0"/>
              </a:rPr>
              <a:t> </a:t>
            </a:r>
            <a:r>
              <a:rPr lang="en-US" sz="3400" b="1" dirty="0">
                <a:latin typeface="HP001 4H Normal" pitchFamily="34" charset="-93"/>
                <a:cs typeface="Calibri" pitchFamily="34" charset="0"/>
              </a:rPr>
              <a:t>P </a:t>
            </a:r>
            <a:r>
              <a:rPr lang="en-US" sz="3400" dirty="0" err="1">
                <a:latin typeface="Calibri" pitchFamily="34" charset="0"/>
                <a:cs typeface="Calibri" pitchFamily="34" charset="0"/>
              </a:rPr>
              <a:t>gồm</a:t>
            </a:r>
            <a:r>
              <a:rPr lang="en-US" sz="3400" dirty="0">
                <a:latin typeface="Calibri" pitchFamily="34" charset="0"/>
                <a:cs typeface="Calibri" pitchFamily="34" charset="0"/>
              </a:rPr>
              <a:t> 10 ô </a:t>
            </a:r>
            <a:r>
              <a:rPr lang="en-US" sz="3400" dirty="0" err="1">
                <a:latin typeface="Calibri" pitchFamily="34" charset="0"/>
                <a:cs typeface="Calibri" pitchFamily="34" charset="0"/>
              </a:rPr>
              <a:t>vuông</a:t>
            </a:r>
            <a:r>
              <a:rPr lang="en-US" sz="3400" dirty="0">
                <a:latin typeface="Calibri" pitchFamily="34" charset="0"/>
                <a:cs typeface="Calibri" pitchFamily="34" charset="0"/>
              </a:rPr>
              <a:t> </a:t>
            </a:r>
            <a:r>
              <a:rPr lang="en-US" sz="3400" dirty="0" err="1">
                <a:latin typeface="Calibri" pitchFamily="34" charset="0"/>
                <a:cs typeface="Calibri" pitchFamily="34" charset="0"/>
              </a:rPr>
              <a:t>bằng</a:t>
            </a:r>
            <a:r>
              <a:rPr lang="en-US" sz="3400" dirty="0">
                <a:latin typeface="Calibri" pitchFamily="34" charset="0"/>
                <a:cs typeface="Calibri" pitchFamily="34" charset="0"/>
              </a:rPr>
              <a:t> </a:t>
            </a:r>
            <a:r>
              <a:rPr lang="en-US" sz="3400" dirty="0" err="1">
                <a:latin typeface="Calibri" pitchFamily="34" charset="0"/>
                <a:cs typeface="Calibri" pitchFamily="34" charset="0"/>
              </a:rPr>
              <a:t>nhau</a:t>
            </a:r>
            <a:r>
              <a:rPr lang="en-US" sz="3400" dirty="0">
                <a:latin typeface="Calibri" pitchFamily="34" charset="0"/>
                <a:cs typeface="Calibri" pitchFamily="34" charset="0"/>
              </a:rPr>
              <a:t> </a:t>
            </a:r>
            <a:r>
              <a:rPr lang="en-US" sz="3400" dirty="0" err="1">
                <a:latin typeface="Calibri" pitchFamily="34" charset="0"/>
                <a:cs typeface="Calibri" pitchFamily="34" charset="0"/>
              </a:rPr>
              <a:t>được</a:t>
            </a:r>
            <a:r>
              <a:rPr lang="en-US" sz="3400" dirty="0">
                <a:latin typeface="Calibri" pitchFamily="34" charset="0"/>
                <a:cs typeface="Calibri" pitchFamily="34" charset="0"/>
              </a:rPr>
              <a:t> </a:t>
            </a:r>
            <a:r>
              <a:rPr lang="en-US" sz="3400" dirty="0" err="1">
                <a:latin typeface="Calibri" pitchFamily="34" charset="0"/>
                <a:cs typeface="Calibri" pitchFamily="34" charset="0"/>
              </a:rPr>
              <a:t>tách</a:t>
            </a:r>
            <a:r>
              <a:rPr lang="en-US" sz="3400" dirty="0">
                <a:latin typeface="Calibri" pitchFamily="34" charset="0"/>
                <a:cs typeface="Calibri" pitchFamily="34" charset="0"/>
              </a:rPr>
              <a:t> </a:t>
            </a:r>
            <a:r>
              <a:rPr lang="en-US" sz="3400" dirty="0" err="1">
                <a:latin typeface="Calibri" pitchFamily="34" charset="0"/>
                <a:cs typeface="Calibri" pitchFamily="34" charset="0"/>
              </a:rPr>
              <a:t>thành</a:t>
            </a:r>
            <a:r>
              <a:rPr lang="en-US" sz="3400" dirty="0">
                <a:latin typeface="Calibri" pitchFamily="34" charset="0"/>
                <a:cs typeface="Calibri" pitchFamily="34" charset="0"/>
              </a:rPr>
              <a:t> </a:t>
            </a:r>
            <a:r>
              <a:rPr lang="en-US" sz="3400" dirty="0" err="1">
                <a:latin typeface="Calibri" pitchFamily="34" charset="0"/>
                <a:cs typeface="Calibri" pitchFamily="34" charset="0"/>
              </a:rPr>
              <a:t>hình</a:t>
            </a:r>
            <a:r>
              <a:rPr lang="en-US" sz="3400" dirty="0">
                <a:latin typeface="Calibri" pitchFamily="34" charset="0"/>
                <a:cs typeface="Calibri" pitchFamily="34" charset="0"/>
              </a:rPr>
              <a:t> </a:t>
            </a:r>
            <a:r>
              <a:rPr lang="en-US" sz="3400" b="1" dirty="0">
                <a:latin typeface="HP001 4H Normal" pitchFamily="34" charset="-93"/>
                <a:cs typeface="Calibri" pitchFamily="34" charset="0"/>
              </a:rPr>
              <a:t>M</a:t>
            </a:r>
            <a:r>
              <a:rPr lang="en-US" sz="3400" dirty="0">
                <a:latin typeface="Calibri" pitchFamily="34" charset="0"/>
                <a:cs typeface="Calibri" pitchFamily="34" charset="0"/>
              </a:rPr>
              <a:t> </a:t>
            </a:r>
            <a:r>
              <a:rPr lang="en-US" sz="3400" dirty="0" err="1">
                <a:latin typeface="Calibri" pitchFamily="34" charset="0"/>
                <a:cs typeface="Calibri" pitchFamily="34" charset="0"/>
              </a:rPr>
              <a:t>và</a:t>
            </a:r>
            <a:r>
              <a:rPr lang="en-US" sz="3400" dirty="0">
                <a:latin typeface="Calibri" pitchFamily="34" charset="0"/>
                <a:cs typeface="Calibri" pitchFamily="34" charset="0"/>
              </a:rPr>
              <a:t> </a:t>
            </a:r>
            <a:r>
              <a:rPr lang="en-US" sz="3400" b="1" dirty="0">
                <a:latin typeface="HP001 4H Normal" pitchFamily="34" charset="-93"/>
                <a:cs typeface="Calibri" pitchFamily="34" charset="0"/>
              </a:rPr>
              <a:t>N</a:t>
            </a:r>
            <a:r>
              <a:rPr lang="en-US" sz="3400" dirty="0">
                <a:latin typeface="Calibri" pitchFamily="34" charset="0"/>
                <a:cs typeface="Calibri" pitchFamily="34" charset="0"/>
              </a:rPr>
              <a:t>.</a:t>
            </a:r>
            <a:endParaRPr lang="vi-VN" sz="3400" dirty="0">
              <a:latin typeface="Calibri" pitchFamily="34" charset="0"/>
              <a:cs typeface="Calibri" pitchFamily="34" charset="0"/>
            </a:endParaRPr>
          </a:p>
        </p:txBody>
      </p:sp>
      <p:sp>
        <p:nvSpPr>
          <p:cNvPr id="49" name="Rectangle 48"/>
          <p:cNvSpPr/>
          <p:nvPr/>
        </p:nvSpPr>
        <p:spPr>
          <a:xfrm>
            <a:off x="7249234" y="2170721"/>
            <a:ext cx="4551608" cy="1200329"/>
          </a:xfrm>
          <a:prstGeom prst="rect">
            <a:avLst/>
          </a:prstGeom>
        </p:spPr>
        <p:txBody>
          <a:bodyPr wrap="square">
            <a:spAutoFit/>
          </a:bodyPr>
          <a:lstStyle/>
          <a:p>
            <a:pPr algn="just"/>
            <a:r>
              <a:rPr lang="en-US" sz="3600" i="1"/>
              <a:t>Hình </a:t>
            </a:r>
            <a:r>
              <a:rPr lang="en-US" sz="3400" b="1" i="1">
                <a:latin typeface="HP001 4H Normal" pitchFamily="34" charset="-93"/>
                <a:cs typeface="Calibri" pitchFamily="34" charset="0"/>
              </a:rPr>
              <a:t>M</a:t>
            </a:r>
            <a:r>
              <a:rPr lang="en-US" sz="3600" i="1"/>
              <a:t>  gồm ….. ô vuông bằng nhau</a:t>
            </a:r>
            <a:endParaRPr lang="vi-VN" sz="3600" i="1">
              <a:latin typeface="+mj-lt"/>
            </a:endParaRPr>
          </a:p>
        </p:txBody>
      </p:sp>
      <p:sp>
        <p:nvSpPr>
          <p:cNvPr id="51" name="Rectangle 50"/>
          <p:cNvSpPr/>
          <p:nvPr/>
        </p:nvSpPr>
        <p:spPr>
          <a:xfrm>
            <a:off x="7268284" y="3938107"/>
            <a:ext cx="4551608" cy="1200329"/>
          </a:xfrm>
          <a:prstGeom prst="rect">
            <a:avLst/>
          </a:prstGeom>
        </p:spPr>
        <p:txBody>
          <a:bodyPr wrap="square">
            <a:spAutoFit/>
          </a:bodyPr>
          <a:lstStyle/>
          <a:p>
            <a:r>
              <a:rPr lang="en-US" sz="3600" i="1" dirty="0" err="1"/>
              <a:t>Hình</a:t>
            </a:r>
            <a:r>
              <a:rPr lang="en-US" sz="3600" i="1" dirty="0"/>
              <a:t> </a:t>
            </a:r>
            <a:r>
              <a:rPr lang="en-US" sz="3400" b="1" i="1" dirty="0">
                <a:latin typeface="HP001 4H Normal" pitchFamily="34" charset="-93"/>
                <a:cs typeface="Calibri" pitchFamily="34" charset="0"/>
              </a:rPr>
              <a:t>N</a:t>
            </a:r>
            <a:r>
              <a:rPr lang="en-US" sz="3600" i="1" dirty="0"/>
              <a:t>  </a:t>
            </a:r>
            <a:r>
              <a:rPr lang="en-US" sz="3600" i="1" dirty="0" err="1"/>
              <a:t>gồm</a:t>
            </a:r>
            <a:r>
              <a:rPr lang="en-US" sz="3600" i="1" dirty="0"/>
              <a:t> ….. ô </a:t>
            </a:r>
            <a:r>
              <a:rPr lang="en-US" sz="3600" i="1" dirty="0" err="1"/>
              <a:t>vuông</a:t>
            </a:r>
            <a:r>
              <a:rPr lang="en-US" sz="3600" i="1" dirty="0"/>
              <a:t> </a:t>
            </a:r>
            <a:r>
              <a:rPr lang="en-US" sz="3600" i="1" dirty="0" err="1"/>
              <a:t>bằng</a:t>
            </a:r>
            <a:r>
              <a:rPr lang="en-US" sz="3600" i="1" dirty="0"/>
              <a:t> </a:t>
            </a:r>
            <a:r>
              <a:rPr lang="en-US" sz="3600" i="1" dirty="0" err="1"/>
              <a:t>nhau</a:t>
            </a:r>
            <a:r>
              <a:rPr lang="en-US" sz="3600" i="1" dirty="0"/>
              <a:t> </a:t>
            </a:r>
            <a:endParaRPr lang="vi-VN" sz="3600" i="1" dirty="0">
              <a:latin typeface="+mj-lt"/>
            </a:endParaRPr>
          </a:p>
        </p:txBody>
      </p:sp>
      <p:sp>
        <p:nvSpPr>
          <p:cNvPr id="2" name="Rectangle 1"/>
          <p:cNvSpPr/>
          <p:nvPr/>
        </p:nvSpPr>
        <p:spPr>
          <a:xfrm>
            <a:off x="10726707" y="2029886"/>
            <a:ext cx="418704" cy="646331"/>
          </a:xfrm>
          <a:prstGeom prst="rect">
            <a:avLst/>
          </a:prstGeom>
        </p:spPr>
        <p:txBody>
          <a:bodyPr wrap="none">
            <a:spAutoFit/>
          </a:bodyPr>
          <a:lstStyle/>
          <a:p>
            <a:r>
              <a:rPr lang="en-US" sz="3600" b="1" i="1"/>
              <a:t>6</a:t>
            </a:r>
            <a:endParaRPr lang="vi-VN" sz="3600" b="1"/>
          </a:p>
        </p:txBody>
      </p:sp>
      <p:sp>
        <p:nvSpPr>
          <p:cNvPr id="3" name="Rectangle 2"/>
          <p:cNvSpPr/>
          <p:nvPr/>
        </p:nvSpPr>
        <p:spPr>
          <a:xfrm>
            <a:off x="9873267" y="3870191"/>
            <a:ext cx="418704" cy="646331"/>
          </a:xfrm>
          <a:prstGeom prst="rect">
            <a:avLst/>
          </a:prstGeom>
        </p:spPr>
        <p:txBody>
          <a:bodyPr wrap="none">
            <a:spAutoFit/>
          </a:bodyPr>
          <a:lstStyle/>
          <a:p>
            <a:r>
              <a:rPr lang="en-US" sz="3600" b="1" i="1" dirty="0"/>
              <a:t>4</a:t>
            </a:r>
            <a:endParaRPr lang="vi-VN" sz="3600" b="1" dirty="0"/>
          </a:p>
        </p:txBody>
      </p:sp>
    </p:spTree>
    <p:extLst>
      <p:ext uri="{BB962C8B-B14F-4D97-AF65-F5344CB8AC3E}">
        <p14:creationId xmlns:p14="http://schemas.microsoft.com/office/powerpoint/2010/main" val="461280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5"/>
                                        </p:tgtEl>
                                        <p:attrNameLst>
                                          <p:attrName>style.visibility</p:attrName>
                                        </p:attrNameLst>
                                      </p:cBhvr>
                                      <p:to>
                                        <p:strVal val="visible"/>
                                      </p:to>
                                    </p:set>
                                    <p:animEffect transition="in" filter="fade">
                                      <p:cBhvr>
                                        <p:cTn id="10" dur="500"/>
                                        <p:tgtEl>
                                          <p:spTgt spid="5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53"/>
                                        </p:tgtEl>
                                        <p:attrNameLst>
                                          <p:attrName>style.visibility</p:attrName>
                                        </p:attrNameLst>
                                      </p:cBhvr>
                                      <p:to>
                                        <p:strVal val="visible"/>
                                      </p:to>
                                    </p:set>
                                    <p:animEffect transition="in" filter="barn(inVertical)">
                                      <p:cBhvr>
                                        <p:cTn id="18" dur="500"/>
                                        <p:tgtEl>
                                          <p:spTgt spid="5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50"/>
                                        </p:tgtEl>
                                        <p:attrNameLst>
                                          <p:attrName>style.visibility</p:attrName>
                                        </p:attrNameLst>
                                      </p:cBhvr>
                                      <p:to>
                                        <p:strVal val="visible"/>
                                      </p:to>
                                    </p:set>
                                    <p:animEffect transition="in" filter="wipe(down)">
                                      <p:cBhvr>
                                        <p:cTn id="23" dur="500"/>
                                        <p:tgtEl>
                                          <p:spTgt spid="5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500"/>
                                        <p:tgtEl>
                                          <p:spTgt spid="7"/>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52"/>
                                        </p:tgtEl>
                                        <p:attrNameLst>
                                          <p:attrName>style.visibility</p:attrName>
                                        </p:attrNameLst>
                                      </p:cBhvr>
                                      <p:to>
                                        <p:strVal val="visible"/>
                                      </p:to>
                                    </p:set>
                                    <p:animEffect transition="in" filter="wipe(up)">
                                      <p:cBhvr>
                                        <p:cTn id="36" dur="500"/>
                                        <p:tgtEl>
                                          <p:spTgt spid="5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1"/>
                                        </p:tgtEl>
                                        <p:attrNameLst>
                                          <p:attrName>style.visibility</p:attrName>
                                        </p:attrNameLst>
                                      </p:cBhvr>
                                      <p:to>
                                        <p:strVal val="visible"/>
                                      </p:to>
                                    </p:set>
                                    <p:animEffect transition="in" filter="fade">
                                      <p:cBhvr>
                                        <p:cTn id="44" dur="500"/>
                                        <p:tgtEl>
                                          <p:spTgt spid="31"/>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barn(inVertical)">
                                      <p:cBhvr>
                                        <p:cTn id="49" dur="500"/>
                                        <p:tgtEl>
                                          <p:spTgt spid="5"/>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xit" presetSubtype="0" fill="hold" grpId="1" nodeType="clickEffect">
                                  <p:stCondLst>
                                    <p:cond delay="0"/>
                                  </p:stCondLst>
                                  <p:childTnLst>
                                    <p:animEffect transition="out" filter="fade">
                                      <p:cBhvr>
                                        <p:cTn id="53" dur="500"/>
                                        <p:tgtEl>
                                          <p:spTgt spid="6"/>
                                        </p:tgtEl>
                                      </p:cBhvr>
                                    </p:animEffect>
                                    <p:set>
                                      <p:cBhvr>
                                        <p:cTn id="54" dur="1" fill="hold">
                                          <p:stCondLst>
                                            <p:cond delay="499"/>
                                          </p:stCondLst>
                                        </p:cTn>
                                        <p:tgtEl>
                                          <p:spTgt spid="6"/>
                                        </p:tgtEl>
                                        <p:attrNameLst>
                                          <p:attrName>style.visibility</p:attrName>
                                        </p:attrNameLst>
                                      </p:cBhvr>
                                      <p:to>
                                        <p:strVal val="hidden"/>
                                      </p:to>
                                    </p:set>
                                  </p:childTnLst>
                                </p:cTn>
                              </p:par>
                              <p:par>
                                <p:cTn id="55" presetID="10" presetClass="exit" presetSubtype="0" fill="hold" grpId="1" nodeType="withEffect">
                                  <p:stCondLst>
                                    <p:cond delay="0"/>
                                  </p:stCondLst>
                                  <p:childTnLst>
                                    <p:animEffect transition="out" filter="fade">
                                      <p:cBhvr>
                                        <p:cTn id="56" dur="500"/>
                                        <p:tgtEl>
                                          <p:spTgt spid="53"/>
                                        </p:tgtEl>
                                      </p:cBhvr>
                                    </p:animEffect>
                                    <p:set>
                                      <p:cBhvr>
                                        <p:cTn id="57" dur="1" fill="hold">
                                          <p:stCondLst>
                                            <p:cond delay="499"/>
                                          </p:stCondLst>
                                        </p:cTn>
                                        <p:tgtEl>
                                          <p:spTgt spid="53"/>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9"/>
                                        </p:tgtEl>
                                        <p:attrNameLst>
                                          <p:attrName>style.visibility</p:attrName>
                                        </p:attrNameLst>
                                      </p:cBhvr>
                                      <p:to>
                                        <p:strVal val="visible"/>
                                      </p:to>
                                    </p:set>
                                    <p:animEffect transition="in" filter="fade">
                                      <p:cBhvr>
                                        <p:cTn id="62" dur="500"/>
                                        <p:tgtEl>
                                          <p:spTgt spid="4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
                                        </p:tgtEl>
                                        <p:attrNameLst>
                                          <p:attrName>style.visibility</p:attrName>
                                        </p:attrNameLst>
                                      </p:cBhvr>
                                      <p:to>
                                        <p:strVal val="visible"/>
                                      </p:to>
                                    </p:set>
                                    <p:animEffect transition="in" filter="fade">
                                      <p:cBhvr>
                                        <p:cTn id="67" dur="500"/>
                                        <p:tgtEl>
                                          <p:spTgt spid="2"/>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51"/>
                                        </p:tgtEl>
                                        <p:attrNameLst>
                                          <p:attrName>style.visibility</p:attrName>
                                        </p:attrNameLst>
                                      </p:cBhvr>
                                      <p:to>
                                        <p:strVal val="visible"/>
                                      </p:to>
                                    </p:set>
                                    <p:animEffect transition="in" filter="fade">
                                      <p:cBhvr>
                                        <p:cTn id="72" dur="500"/>
                                        <p:tgtEl>
                                          <p:spTgt spid="51"/>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
                                        </p:tgtEl>
                                        <p:attrNameLst>
                                          <p:attrName>style.visibility</p:attrName>
                                        </p:attrNameLst>
                                      </p:cBhvr>
                                      <p:to>
                                        <p:strVal val="visible"/>
                                      </p:to>
                                    </p:set>
                                    <p:animEffect transition="in" filter="fade">
                                      <p:cBhvr>
                                        <p:cTn id="77" dur="500"/>
                                        <p:tgtEl>
                                          <p:spTgt spid="3"/>
                                        </p:tgtEl>
                                      </p:cBhvr>
                                    </p:animEffect>
                                  </p:childTnLst>
                                </p:cTn>
                              </p:par>
                            </p:childTnLst>
                          </p:cTn>
                        </p:par>
                        <p:par>
                          <p:cTn id="78" fill="hold">
                            <p:stCondLst>
                              <p:cond delay="500"/>
                            </p:stCondLst>
                            <p:childTnLst>
                              <p:par>
                                <p:cTn id="79" presetID="10" presetClass="exit" presetSubtype="0" fill="hold" grpId="1" nodeType="afterEffect">
                                  <p:stCondLst>
                                    <p:cond delay="0"/>
                                  </p:stCondLst>
                                  <p:childTnLst>
                                    <p:animEffect transition="out" filter="fade">
                                      <p:cBhvr>
                                        <p:cTn id="80" dur="500"/>
                                        <p:tgtEl>
                                          <p:spTgt spid="5"/>
                                        </p:tgtEl>
                                      </p:cBhvr>
                                    </p:animEffect>
                                    <p:set>
                                      <p:cBhvr>
                                        <p:cTn id="81"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1" grpId="0"/>
      <p:bldP spid="55" grpId="0"/>
      <p:bldP spid="50" grpId="0" animBg="1"/>
      <p:bldP spid="52" grpId="0" animBg="1"/>
      <p:bldP spid="5" grpId="0"/>
      <p:bldP spid="5" grpId="1"/>
      <p:bldP spid="6" grpId="0" animBg="1"/>
      <p:bldP spid="6" grpId="1" animBg="1"/>
      <p:bldP spid="53" grpId="0"/>
      <p:bldP spid="53" grpId="1"/>
      <p:bldP spid="49" grpId="0"/>
      <p:bldP spid="51" grpId="0"/>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5330361" y="2116991"/>
            <a:ext cx="764953" cy="830997"/>
          </a:xfrm>
          <a:prstGeom prst="rect">
            <a:avLst/>
          </a:prstGeom>
          <a:noFill/>
        </p:spPr>
        <p:txBody>
          <a:bodyPr wrap="none" rtlCol="0">
            <a:spAutoFit/>
          </a:bodyPr>
          <a:lstStyle/>
          <a:p>
            <a:r>
              <a:rPr lang="en-US" sz="4800" b="1">
                <a:latin typeface="Times New Roman" panose="02020603050405020304" pitchFamily="18" charset="0"/>
                <a:cs typeface="Times New Roman" panose="02020603050405020304" pitchFamily="18" charset="0"/>
              </a:rPr>
              <a:t>M</a:t>
            </a:r>
            <a:endParaRPr lang="vi-VN" sz="4800" b="1">
              <a:latin typeface="Times New Roman" panose="02020603050405020304" pitchFamily="18" charset="0"/>
              <a:cs typeface="Times New Roman" panose="02020603050405020304" pitchFamily="18" charset="0"/>
            </a:endParaRPr>
          </a:p>
        </p:txBody>
      </p:sp>
      <p:sp>
        <p:nvSpPr>
          <p:cNvPr id="31" name="TextBox 30"/>
          <p:cNvSpPr txBox="1"/>
          <p:nvPr/>
        </p:nvSpPr>
        <p:spPr>
          <a:xfrm>
            <a:off x="5327228" y="4739881"/>
            <a:ext cx="628698" cy="830997"/>
          </a:xfrm>
          <a:prstGeom prst="rect">
            <a:avLst/>
          </a:prstGeom>
          <a:noFill/>
        </p:spPr>
        <p:txBody>
          <a:bodyPr wrap="none" rtlCol="0">
            <a:spAutoFit/>
          </a:bodyPr>
          <a:lstStyle/>
          <a:p>
            <a:r>
              <a:rPr lang="en-US" sz="4800" b="1">
                <a:latin typeface="Times New Roman" panose="02020603050405020304" pitchFamily="18" charset="0"/>
                <a:cs typeface="Times New Roman" panose="02020603050405020304" pitchFamily="18" charset="0"/>
              </a:rPr>
              <a:t>N</a:t>
            </a:r>
            <a:endParaRPr lang="vi-VN" sz="4800" b="1">
              <a:latin typeface="Times New Roman" panose="02020603050405020304" pitchFamily="18" charset="0"/>
              <a:cs typeface="Times New Roman" panose="02020603050405020304" pitchFamily="18" charset="0"/>
            </a:endParaRPr>
          </a:p>
        </p:txBody>
      </p:sp>
      <p:grpSp>
        <p:nvGrpSpPr>
          <p:cNvPr id="9" name="Group 8"/>
          <p:cNvGrpSpPr/>
          <p:nvPr/>
        </p:nvGrpSpPr>
        <p:grpSpPr>
          <a:xfrm>
            <a:off x="3869029" y="4116433"/>
            <a:ext cx="1441083" cy="1440000"/>
            <a:chOff x="4147097" y="4652799"/>
            <a:chExt cx="1441083" cy="1440000"/>
          </a:xfrm>
        </p:grpSpPr>
        <p:sp>
          <p:nvSpPr>
            <p:cNvPr id="38" name="Rectangle 37"/>
            <p:cNvSpPr/>
            <p:nvPr/>
          </p:nvSpPr>
          <p:spPr>
            <a:xfrm>
              <a:off x="4147097" y="5372799"/>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39" name="Rectangle 38"/>
            <p:cNvSpPr/>
            <p:nvPr/>
          </p:nvSpPr>
          <p:spPr>
            <a:xfrm>
              <a:off x="4868180" y="4652799"/>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40" name="Rectangle 39"/>
            <p:cNvSpPr/>
            <p:nvPr/>
          </p:nvSpPr>
          <p:spPr>
            <a:xfrm>
              <a:off x="4868180" y="5372799"/>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41" name="Rectangle 40"/>
            <p:cNvSpPr/>
            <p:nvPr/>
          </p:nvSpPr>
          <p:spPr>
            <a:xfrm>
              <a:off x="4147097" y="4652799"/>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grpSp>
      <p:grpSp>
        <p:nvGrpSpPr>
          <p:cNvPr id="7" name="Group 6"/>
          <p:cNvGrpSpPr/>
          <p:nvPr/>
        </p:nvGrpSpPr>
        <p:grpSpPr>
          <a:xfrm>
            <a:off x="3870112" y="1176536"/>
            <a:ext cx="1440000" cy="2160000"/>
            <a:chOff x="4147097" y="487366"/>
            <a:chExt cx="1440000" cy="2160000"/>
          </a:xfrm>
          <a:solidFill>
            <a:srgbClr val="FFFF00"/>
          </a:solidFill>
        </p:grpSpPr>
        <p:sp>
          <p:nvSpPr>
            <p:cNvPr id="42" name="Rectangle 41"/>
            <p:cNvSpPr/>
            <p:nvPr/>
          </p:nvSpPr>
          <p:spPr>
            <a:xfrm>
              <a:off x="4147097" y="48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44" name="Rectangle 43"/>
            <p:cNvSpPr/>
            <p:nvPr/>
          </p:nvSpPr>
          <p:spPr>
            <a:xfrm>
              <a:off x="4147097" y="120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45" name="Rectangle 44"/>
            <p:cNvSpPr/>
            <p:nvPr/>
          </p:nvSpPr>
          <p:spPr>
            <a:xfrm>
              <a:off x="4147097" y="192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46" name="Rectangle 45"/>
            <p:cNvSpPr/>
            <p:nvPr/>
          </p:nvSpPr>
          <p:spPr>
            <a:xfrm>
              <a:off x="4867097" y="120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47" name="Rectangle 46"/>
            <p:cNvSpPr/>
            <p:nvPr/>
          </p:nvSpPr>
          <p:spPr>
            <a:xfrm>
              <a:off x="4867097" y="48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48" name="Rectangle 47"/>
            <p:cNvSpPr/>
            <p:nvPr/>
          </p:nvSpPr>
          <p:spPr>
            <a:xfrm>
              <a:off x="4867097" y="1927366"/>
              <a:ext cx="720000" cy="720000"/>
            </a:xfrm>
            <a:prstGeom prst="rect">
              <a:avLst/>
            </a:prstGeom>
            <a:grp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grpSp>
      <p:sp>
        <p:nvSpPr>
          <p:cNvPr id="55" name="TextBox 54"/>
          <p:cNvSpPr txBox="1"/>
          <p:nvPr/>
        </p:nvSpPr>
        <p:spPr>
          <a:xfrm>
            <a:off x="1458591" y="4576307"/>
            <a:ext cx="561372" cy="830997"/>
          </a:xfrm>
          <a:prstGeom prst="rect">
            <a:avLst/>
          </a:prstGeom>
          <a:noFill/>
        </p:spPr>
        <p:txBody>
          <a:bodyPr wrap="none" rtlCol="0">
            <a:spAutoFit/>
          </a:bodyPr>
          <a:lstStyle/>
          <a:p>
            <a:r>
              <a:rPr lang="en-US" sz="4800" b="1">
                <a:latin typeface="Times New Roman" panose="02020603050405020304" pitchFamily="18" charset="0"/>
                <a:cs typeface="Times New Roman" panose="02020603050405020304" pitchFamily="18" charset="0"/>
              </a:rPr>
              <a:t>P</a:t>
            </a:r>
            <a:endParaRPr lang="vi-VN" sz="4800" b="1">
              <a:latin typeface="Times New Roman" panose="02020603050405020304" pitchFamily="18" charset="0"/>
              <a:cs typeface="Times New Roman" panose="02020603050405020304" pitchFamily="18" charset="0"/>
            </a:endParaRPr>
          </a:p>
        </p:txBody>
      </p:sp>
      <p:grpSp>
        <p:nvGrpSpPr>
          <p:cNvPr id="11" name="Group 10"/>
          <p:cNvGrpSpPr/>
          <p:nvPr/>
        </p:nvGrpSpPr>
        <p:grpSpPr>
          <a:xfrm>
            <a:off x="277340" y="1989336"/>
            <a:ext cx="2881568" cy="2163452"/>
            <a:chOff x="377168" y="1989336"/>
            <a:chExt cx="2881568" cy="2163452"/>
          </a:xfrm>
        </p:grpSpPr>
        <p:sp>
          <p:nvSpPr>
            <p:cNvPr id="17" name="Rectangle 16"/>
            <p:cNvSpPr/>
            <p:nvPr/>
          </p:nvSpPr>
          <p:spPr>
            <a:xfrm>
              <a:off x="377168" y="1989336"/>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32" name="Rectangle 31"/>
            <p:cNvSpPr/>
            <p:nvPr/>
          </p:nvSpPr>
          <p:spPr>
            <a:xfrm>
              <a:off x="377168" y="2709336"/>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33" name="Rectangle 32"/>
            <p:cNvSpPr/>
            <p:nvPr/>
          </p:nvSpPr>
          <p:spPr>
            <a:xfrm>
              <a:off x="377168" y="3429336"/>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34" name="Rectangle 33"/>
            <p:cNvSpPr/>
            <p:nvPr/>
          </p:nvSpPr>
          <p:spPr>
            <a:xfrm>
              <a:off x="1097168" y="2709336"/>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35" name="Rectangle 34"/>
            <p:cNvSpPr/>
            <p:nvPr/>
          </p:nvSpPr>
          <p:spPr>
            <a:xfrm>
              <a:off x="1097168" y="1989336"/>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37" name="Rectangle 36"/>
            <p:cNvSpPr/>
            <p:nvPr/>
          </p:nvSpPr>
          <p:spPr>
            <a:xfrm>
              <a:off x="1097168" y="3432788"/>
              <a:ext cx="720000" cy="720000"/>
            </a:xfrm>
            <a:prstGeom prst="rect">
              <a:avLst/>
            </a:prstGeom>
            <a:solidFill>
              <a:srgbClr val="FFFF00"/>
            </a:solidFill>
            <a:ln w="1905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56" name="Rectangle 55"/>
            <p:cNvSpPr/>
            <p:nvPr/>
          </p:nvSpPr>
          <p:spPr>
            <a:xfrm>
              <a:off x="1817168" y="3432788"/>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57" name="Rectangle 56"/>
            <p:cNvSpPr/>
            <p:nvPr/>
          </p:nvSpPr>
          <p:spPr>
            <a:xfrm>
              <a:off x="2538736" y="2709336"/>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58" name="Rectangle 57"/>
            <p:cNvSpPr/>
            <p:nvPr/>
          </p:nvSpPr>
          <p:spPr>
            <a:xfrm>
              <a:off x="2537168" y="3432788"/>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59" name="Rectangle 58"/>
            <p:cNvSpPr/>
            <p:nvPr/>
          </p:nvSpPr>
          <p:spPr>
            <a:xfrm>
              <a:off x="1817168" y="2709336"/>
              <a:ext cx="720000" cy="720000"/>
            </a:xfrm>
            <a:prstGeom prst="rect">
              <a:avLst/>
            </a:prstGeom>
            <a:solidFill>
              <a:srgbClr val="00B0F0"/>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grpSp>
      <p:sp>
        <p:nvSpPr>
          <p:cNvPr id="36" name="TextBox 35"/>
          <p:cNvSpPr txBox="1"/>
          <p:nvPr/>
        </p:nvSpPr>
        <p:spPr>
          <a:xfrm>
            <a:off x="3589050" y="25639"/>
            <a:ext cx="5671745" cy="769441"/>
          </a:xfrm>
          <a:prstGeom prst="rect">
            <a:avLst/>
          </a:prstGeom>
          <a:noFill/>
        </p:spPr>
        <p:txBody>
          <a:bodyPr wrap="none" rtlCol="0">
            <a:spAutoFit/>
          </a:bodyPr>
          <a:lstStyle/>
          <a:p>
            <a:r>
              <a:rPr lang="en-US" sz="4400" b="1">
                <a:latin typeface="Times New Roman" panose="02020603050405020304" pitchFamily="18" charset="0"/>
                <a:cs typeface="Times New Roman" panose="02020603050405020304" pitchFamily="18" charset="0"/>
              </a:rPr>
              <a:t>Diện tích của một hình</a:t>
            </a:r>
            <a:endParaRPr lang="vi-VN" sz="4400" b="1">
              <a:latin typeface="Times New Roman" panose="02020603050405020304" pitchFamily="18" charset="0"/>
              <a:cs typeface="Times New Roman" panose="02020603050405020304" pitchFamily="18" charset="0"/>
            </a:endParaRPr>
          </a:p>
        </p:txBody>
      </p:sp>
      <p:sp>
        <p:nvSpPr>
          <p:cNvPr id="43" name="TextBox 42"/>
          <p:cNvSpPr txBox="1"/>
          <p:nvPr/>
        </p:nvSpPr>
        <p:spPr>
          <a:xfrm>
            <a:off x="488737" y="684064"/>
            <a:ext cx="1952779" cy="707886"/>
          </a:xfrm>
          <a:prstGeom prst="rect">
            <a:avLst/>
          </a:prstGeom>
          <a:noFill/>
        </p:spPr>
        <p:txBody>
          <a:bodyPr wrap="none" rtlCol="0">
            <a:spAutoFit/>
          </a:bodyPr>
          <a:lstStyle/>
          <a:p>
            <a:r>
              <a:rPr lang="en-US" sz="4000" b="1" u="sng">
                <a:latin typeface="Times New Roman" panose="02020603050405020304" pitchFamily="18" charset="0"/>
                <a:cs typeface="Times New Roman" panose="02020603050405020304" pitchFamily="18" charset="0"/>
              </a:rPr>
              <a:t>Ví dụ 3:</a:t>
            </a:r>
            <a:endParaRPr lang="vi-VN" sz="4000" b="1" u="sng">
              <a:latin typeface="Times New Roman" panose="02020603050405020304" pitchFamily="18" charset="0"/>
              <a:cs typeface="Times New Roman" panose="02020603050405020304" pitchFamily="18" charset="0"/>
            </a:endParaRPr>
          </a:p>
        </p:txBody>
      </p:sp>
      <p:sp>
        <p:nvSpPr>
          <p:cNvPr id="50" name="Freeform 78"/>
          <p:cNvSpPr>
            <a:spLocks/>
          </p:cNvSpPr>
          <p:nvPr/>
        </p:nvSpPr>
        <p:spPr bwMode="auto">
          <a:xfrm rot="19986191">
            <a:off x="2345773" y="1842521"/>
            <a:ext cx="1432535" cy="370504"/>
          </a:xfrm>
          <a:custGeom>
            <a:avLst/>
            <a:gdLst>
              <a:gd name="T0" fmla="*/ 0 w 1344"/>
              <a:gd name="T1" fmla="*/ 248 h 248"/>
              <a:gd name="T2" fmla="*/ 576 w 1344"/>
              <a:gd name="T3" fmla="*/ 8 h 248"/>
              <a:gd name="T4" fmla="*/ 1344 w 1344"/>
              <a:gd name="T5" fmla="*/ 200 h 248"/>
            </a:gdLst>
            <a:ahLst/>
            <a:cxnLst>
              <a:cxn ang="0">
                <a:pos x="T0" y="T1"/>
              </a:cxn>
              <a:cxn ang="0">
                <a:pos x="T2" y="T3"/>
              </a:cxn>
              <a:cxn ang="0">
                <a:pos x="T4" y="T5"/>
              </a:cxn>
            </a:cxnLst>
            <a:rect l="0" t="0" r="r" b="b"/>
            <a:pathLst>
              <a:path w="1344" h="248">
                <a:moveTo>
                  <a:pt x="0" y="248"/>
                </a:moveTo>
                <a:cubicBezTo>
                  <a:pt x="176" y="132"/>
                  <a:pt x="352" y="16"/>
                  <a:pt x="576" y="8"/>
                </a:cubicBezTo>
                <a:cubicBezTo>
                  <a:pt x="800" y="0"/>
                  <a:pt x="1072" y="100"/>
                  <a:pt x="1344" y="200"/>
                </a:cubicBezTo>
              </a:path>
            </a:pathLst>
          </a:custGeom>
          <a:noFill/>
          <a:ln w="28575"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latin typeface="Times New Roman" panose="02020603050405020304" pitchFamily="18" charset="0"/>
              <a:cs typeface="Times New Roman" panose="02020603050405020304" pitchFamily="18" charset="0"/>
            </a:endParaRPr>
          </a:p>
        </p:txBody>
      </p:sp>
      <p:sp>
        <p:nvSpPr>
          <p:cNvPr id="52" name="Freeform 80"/>
          <p:cNvSpPr>
            <a:spLocks/>
          </p:cNvSpPr>
          <p:nvPr/>
        </p:nvSpPr>
        <p:spPr bwMode="auto">
          <a:xfrm rot="1720133" flipV="1">
            <a:off x="2834126" y="4548629"/>
            <a:ext cx="957802" cy="376145"/>
          </a:xfrm>
          <a:custGeom>
            <a:avLst/>
            <a:gdLst>
              <a:gd name="T0" fmla="*/ 0 w 1344"/>
              <a:gd name="T1" fmla="*/ 248 h 248"/>
              <a:gd name="T2" fmla="*/ 576 w 1344"/>
              <a:gd name="T3" fmla="*/ 8 h 248"/>
              <a:gd name="T4" fmla="*/ 1344 w 1344"/>
              <a:gd name="T5" fmla="*/ 200 h 248"/>
            </a:gdLst>
            <a:ahLst/>
            <a:cxnLst>
              <a:cxn ang="0">
                <a:pos x="T0" y="T1"/>
              </a:cxn>
              <a:cxn ang="0">
                <a:pos x="T2" y="T3"/>
              </a:cxn>
              <a:cxn ang="0">
                <a:pos x="T4" y="T5"/>
              </a:cxn>
            </a:cxnLst>
            <a:rect l="0" t="0" r="r" b="b"/>
            <a:pathLst>
              <a:path w="1344" h="248">
                <a:moveTo>
                  <a:pt x="0" y="248"/>
                </a:moveTo>
                <a:cubicBezTo>
                  <a:pt x="176" y="132"/>
                  <a:pt x="352" y="16"/>
                  <a:pt x="576" y="8"/>
                </a:cubicBezTo>
                <a:cubicBezTo>
                  <a:pt x="800" y="0"/>
                  <a:pt x="1072" y="100"/>
                  <a:pt x="1344" y="200"/>
                </a:cubicBezTo>
              </a:path>
            </a:pathLst>
          </a:custGeom>
          <a:noFill/>
          <a:ln w="28575"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latin typeface="Times New Roman" panose="02020603050405020304" pitchFamily="18" charset="0"/>
              <a:cs typeface="Times New Roman" panose="02020603050405020304" pitchFamily="18" charset="0"/>
            </a:endParaRPr>
          </a:p>
        </p:txBody>
      </p:sp>
      <p:sp>
        <p:nvSpPr>
          <p:cNvPr id="6" name="Rounded Rectangle 5"/>
          <p:cNvSpPr/>
          <p:nvPr/>
        </p:nvSpPr>
        <p:spPr>
          <a:xfrm>
            <a:off x="6425649" y="1176536"/>
            <a:ext cx="5690151" cy="4728964"/>
          </a:xfrm>
          <a:prstGeom prst="roundRect">
            <a:avLst/>
          </a:prstGeom>
          <a:solidFill>
            <a:schemeClr val="accent3">
              <a:lumMod val="20000"/>
              <a:lumOff val="80000"/>
            </a:schemeClr>
          </a:solidFill>
          <a:ln>
            <a:solidFill>
              <a:schemeClr val="accent3">
                <a:lumMod val="40000"/>
                <a:lumOff val="6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49" name="Rectangle 48"/>
          <p:cNvSpPr/>
          <p:nvPr/>
        </p:nvSpPr>
        <p:spPr>
          <a:xfrm>
            <a:off x="6554163" y="1559991"/>
            <a:ext cx="5504487" cy="2308324"/>
          </a:xfrm>
          <a:prstGeom prst="rect">
            <a:avLst/>
          </a:prstGeom>
        </p:spPr>
        <p:txBody>
          <a:bodyPr wrap="square">
            <a:spAutoFit/>
          </a:bodyPr>
          <a:lstStyle/>
          <a:p>
            <a:pPr algn="just"/>
            <a:r>
              <a:rPr lang="en-US" sz="3600">
                <a:latin typeface="Times New Roman" panose="02020603050405020304" pitchFamily="18" charset="0"/>
                <a:cs typeface="Times New Roman" panose="02020603050405020304" pitchFamily="18" charset="0"/>
              </a:rPr>
              <a:t>Hình </a:t>
            </a:r>
            <a:r>
              <a:rPr lang="en-US" sz="3600" b="1">
                <a:latin typeface="Times New Roman" panose="02020603050405020304" pitchFamily="18" charset="0"/>
                <a:cs typeface="Times New Roman" panose="02020603050405020304" pitchFamily="18" charset="0"/>
              </a:rPr>
              <a:t>P</a:t>
            </a:r>
            <a:r>
              <a:rPr lang="en-US" sz="3600">
                <a:latin typeface="Times New Roman" panose="02020603050405020304" pitchFamily="18" charset="0"/>
                <a:cs typeface="Times New Roman" panose="02020603050405020304" pitchFamily="18" charset="0"/>
              </a:rPr>
              <a:t> gồm 10 ô vuông như nhau được tách thành hình  </a:t>
            </a:r>
            <a:r>
              <a:rPr lang="en-US" sz="3600" b="1">
                <a:latin typeface="Times New Roman" panose="02020603050405020304" pitchFamily="18" charset="0"/>
                <a:cs typeface="Times New Roman" panose="02020603050405020304" pitchFamily="18" charset="0"/>
              </a:rPr>
              <a:t>M </a:t>
            </a:r>
            <a:r>
              <a:rPr lang="en-US" sz="3600">
                <a:latin typeface="Times New Roman" panose="02020603050405020304" pitchFamily="18" charset="0"/>
                <a:cs typeface="Times New Roman" panose="02020603050405020304" pitchFamily="18" charset="0"/>
              </a:rPr>
              <a:t>gồm 6 ô vuông và hình </a:t>
            </a:r>
            <a:r>
              <a:rPr lang="en-US" sz="3600" b="1">
                <a:latin typeface="Times New Roman" panose="02020603050405020304" pitchFamily="18" charset="0"/>
                <a:cs typeface="Times New Roman" panose="02020603050405020304" pitchFamily="18" charset="0"/>
              </a:rPr>
              <a:t>N </a:t>
            </a:r>
            <a:r>
              <a:rPr lang="en-US" sz="3600">
                <a:latin typeface="Times New Roman" panose="02020603050405020304" pitchFamily="18" charset="0"/>
                <a:cs typeface="Times New Roman" panose="02020603050405020304" pitchFamily="18" charset="0"/>
              </a:rPr>
              <a:t>gồm 4 ô vuông.</a:t>
            </a:r>
            <a:endParaRPr lang="vi-VN" sz="3600">
              <a:latin typeface="Times New Roman" panose="02020603050405020304" pitchFamily="18" charset="0"/>
              <a:cs typeface="Times New Roman" panose="02020603050405020304" pitchFamily="18" charset="0"/>
            </a:endParaRPr>
          </a:p>
        </p:txBody>
      </p:sp>
      <p:sp>
        <p:nvSpPr>
          <p:cNvPr id="64" name="Rectangle 63"/>
          <p:cNvSpPr/>
          <p:nvPr/>
        </p:nvSpPr>
        <p:spPr>
          <a:xfrm>
            <a:off x="6529850" y="3959270"/>
            <a:ext cx="5528800" cy="1754326"/>
          </a:xfrm>
          <a:prstGeom prst="rect">
            <a:avLst/>
          </a:prstGeom>
        </p:spPr>
        <p:txBody>
          <a:bodyPr wrap="square">
            <a:spAutoFit/>
          </a:bodyPr>
          <a:lstStyle/>
          <a:p>
            <a:pPr algn="just"/>
            <a:r>
              <a:rPr lang="en-US" sz="3600">
                <a:latin typeface="Times New Roman" panose="02020603050405020304" pitchFamily="18" charset="0"/>
                <a:cs typeface="Times New Roman" panose="02020603050405020304" pitchFamily="18" charset="0"/>
              </a:rPr>
              <a:t>Ta nói: Diện tích hình </a:t>
            </a:r>
            <a:r>
              <a:rPr lang="en-US" sz="3600" b="1">
                <a:latin typeface="Times New Roman" panose="02020603050405020304" pitchFamily="18" charset="0"/>
                <a:cs typeface="Times New Roman" panose="02020603050405020304" pitchFamily="18" charset="0"/>
              </a:rPr>
              <a:t>P</a:t>
            </a:r>
            <a:r>
              <a:rPr lang="en-US" sz="3600">
                <a:latin typeface="Times New Roman" panose="02020603050405020304" pitchFamily="18" charset="0"/>
                <a:cs typeface="Times New Roman" panose="02020603050405020304" pitchFamily="18" charset="0"/>
              </a:rPr>
              <a:t> bằng tổng diện tích hình </a:t>
            </a:r>
            <a:r>
              <a:rPr lang="en-US" sz="3600" b="1">
                <a:latin typeface="Times New Roman" panose="02020603050405020304" pitchFamily="18" charset="0"/>
                <a:ea typeface="Arial Unicode MS" pitchFamily="34" charset="-128"/>
                <a:cs typeface="Times New Roman" panose="02020603050405020304" pitchFamily="18" charset="0"/>
              </a:rPr>
              <a:t>M</a:t>
            </a:r>
            <a:r>
              <a:rPr lang="en-US" sz="3600">
                <a:latin typeface="Times New Roman" panose="02020603050405020304" pitchFamily="18" charset="0"/>
                <a:cs typeface="Times New Roman" panose="02020603050405020304" pitchFamily="18" charset="0"/>
              </a:rPr>
              <a:t> và hình </a:t>
            </a:r>
            <a:r>
              <a:rPr lang="en-US" sz="3600" b="1">
                <a:latin typeface="Times New Roman" panose="02020603050405020304" pitchFamily="18" charset="0"/>
                <a:ea typeface="Arial Unicode MS" pitchFamily="34" charset="-128"/>
                <a:cs typeface="Times New Roman" panose="02020603050405020304" pitchFamily="18" charset="0"/>
              </a:rPr>
              <a:t>N</a:t>
            </a:r>
            <a:r>
              <a:rPr lang="en-US" sz="3600">
                <a:latin typeface="Times New Roman" panose="02020603050405020304" pitchFamily="18" charset="0"/>
                <a:cs typeface="Times New Roman" panose="02020603050405020304" pitchFamily="18" charset="0"/>
              </a:rPr>
              <a:t>.</a:t>
            </a:r>
            <a:endParaRPr lang="vi-VN" sz="3600">
              <a:latin typeface="Times New Roman" panose="02020603050405020304" pitchFamily="18" charset="0"/>
              <a:cs typeface="Times New Roman" panose="02020603050405020304" pitchFamily="18" charset="0"/>
            </a:endParaRPr>
          </a:p>
        </p:txBody>
      </p:sp>
      <p:sp>
        <p:nvSpPr>
          <p:cNvPr id="51" name="Text Box 69">
            <a:extLst>
              <a:ext uri="{FF2B5EF4-FFF2-40B4-BE49-F238E27FC236}">
                <a16:creationId xmlns:a16="http://schemas.microsoft.com/office/drawing/2014/main" id="{9915A0AF-C6CF-458F-B3D4-BA82DA2117BB}"/>
              </a:ext>
            </a:extLst>
          </p:cNvPr>
          <p:cNvSpPr txBox="1">
            <a:spLocks noChangeArrowheads="1"/>
          </p:cNvSpPr>
          <p:nvPr/>
        </p:nvSpPr>
        <p:spPr bwMode="auto">
          <a:xfrm>
            <a:off x="144654" y="5812799"/>
            <a:ext cx="207486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defRPr/>
            </a:pPr>
            <a:r>
              <a:rPr lang="en-US" sz="2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Diện</a:t>
            </a:r>
            <a:r>
              <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tích</a:t>
            </a:r>
            <a:endParaRPr lang="vi-VN"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eaLnBrk="1" hangingPunct="1">
              <a:spcBef>
                <a:spcPct val="50000"/>
              </a:spcBef>
              <a:defRPr/>
            </a:pPr>
            <a:r>
              <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hình</a:t>
            </a:r>
            <a:r>
              <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a:t>
            </a:r>
          </a:p>
        </p:txBody>
      </p:sp>
      <p:sp>
        <p:nvSpPr>
          <p:cNvPr id="53" name="Text Box 70">
            <a:extLst>
              <a:ext uri="{FF2B5EF4-FFF2-40B4-BE49-F238E27FC236}">
                <a16:creationId xmlns:a16="http://schemas.microsoft.com/office/drawing/2014/main" id="{E89C893E-799D-463D-BE9E-02EFC9A4D808}"/>
              </a:ext>
            </a:extLst>
          </p:cNvPr>
          <p:cNvSpPr txBox="1">
            <a:spLocks noChangeArrowheads="1"/>
          </p:cNvSpPr>
          <p:nvPr/>
        </p:nvSpPr>
        <p:spPr bwMode="auto">
          <a:xfrm>
            <a:off x="1962677" y="6011862"/>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a:latin typeface="Times New Roman" panose="02020603050405020304" pitchFamily="18" charset="0"/>
                <a:cs typeface="Times New Roman" panose="02020603050405020304" pitchFamily="18" charset="0"/>
              </a:rPr>
              <a:t>=</a:t>
            </a:r>
          </a:p>
        </p:txBody>
      </p:sp>
      <p:sp>
        <p:nvSpPr>
          <p:cNvPr id="54" name="Text Box 71">
            <a:extLst>
              <a:ext uri="{FF2B5EF4-FFF2-40B4-BE49-F238E27FC236}">
                <a16:creationId xmlns:a16="http://schemas.microsoft.com/office/drawing/2014/main" id="{55029A42-77A7-4E78-B0F5-7C96917B3A23}"/>
              </a:ext>
            </a:extLst>
          </p:cNvPr>
          <p:cNvSpPr txBox="1">
            <a:spLocks noChangeArrowheads="1"/>
          </p:cNvSpPr>
          <p:nvPr/>
        </p:nvSpPr>
        <p:spPr bwMode="auto">
          <a:xfrm>
            <a:off x="4396315" y="5905500"/>
            <a:ext cx="1493837" cy="830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defRPr/>
            </a:pPr>
            <a:r>
              <a:rPr lang="en-US" sz="24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Diện</a:t>
            </a:r>
            <a:r>
              <a:rPr lang="en-US"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tích</a:t>
            </a:r>
            <a:r>
              <a:rPr lang="en-US"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hình</a:t>
            </a:r>
            <a:r>
              <a:rPr lang="en-US"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N</a:t>
            </a:r>
          </a:p>
        </p:txBody>
      </p:sp>
      <p:sp>
        <p:nvSpPr>
          <p:cNvPr id="60" name="Text Box 72">
            <a:extLst>
              <a:ext uri="{FF2B5EF4-FFF2-40B4-BE49-F238E27FC236}">
                <a16:creationId xmlns:a16="http://schemas.microsoft.com/office/drawing/2014/main" id="{E4F60037-0277-42C9-9E46-811AF2B6AF13}"/>
              </a:ext>
            </a:extLst>
          </p:cNvPr>
          <p:cNvSpPr txBox="1">
            <a:spLocks noChangeArrowheads="1"/>
          </p:cNvSpPr>
          <p:nvPr/>
        </p:nvSpPr>
        <p:spPr bwMode="auto">
          <a:xfrm>
            <a:off x="2437340" y="5905500"/>
            <a:ext cx="1555750" cy="830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defRPr/>
            </a:pPr>
            <a:r>
              <a:rPr lang="en-US" sz="24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Diện</a:t>
            </a:r>
            <a:r>
              <a:rPr lang="en-US" sz="2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tích</a:t>
            </a:r>
            <a:r>
              <a:rPr lang="en-US" sz="2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hình</a:t>
            </a:r>
            <a:r>
              <a:rPr lang="en-US" sz="2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M</a:t>
            </a:r>
          </a:p>
        </p:txBody>
      </p:sp>
      <p:sp>
        <p:nvSpPr>
          <p:cNvPr id="61" name="Text Box 73">
            <a:extLst>
              <a:ext uri="{FF2B5EF4-FFF2-40B4-BE49-F238E27FC236}">
                <a16:creationId xmlns:a16="http://schemas.microsoft.com/office/drawing/2014/main" id="{8B0B7557-A0F1-4A04-9E64-9A76E9BF0084}"/>
              </a:ext>
            </a:extLst>
          </p:cNvPr>
          <p:cNvSpPr txBox="1">
            <a:spLocks noChangeArrowheads="1"/>
          </p:cNvSpPr>
          <p:nvPr/>
        </p:nvSpPr>
        <p:spPr bwMode="auto">
          <a:xfrm>
            <a:off x="3943877" y="6011862"/>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42499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5"/>
                                        </p:tgtEl>
                                        <p:attrNameLst>
                                          <p:attrName>style.visibility</p:attrName>
                                        </p:attrNameLst>
                                      </p:cBhvr>
                                      <p:to>
                                        <p:strVal val="visible"/>
                                      </p:to>
                                    </p:set>
                                    <p:animEffect transition="in" filter="fade">
                                      <p:cBhvr>
                                        <p:cTn id="10" dur="500"/>
                                        <p:tgtEl>
                                          <p:spTgt spid="5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0"/>
                                        </p:tgtEl>
                                        <p:attrNameLst>
                                          <p:attrName>style.visibility</p:attrName>
                                        </p:attrNameLst>
                                      </p:cBhvr>
                                      <p:to>
                                        <p:strVal val="visible"/>
                                      </p:to>
                                    </p:set>
                                    <p:animEffect transition="in" filter="wipe(down)">
                                      <p:cBhvr>
                                        <p:cTn id="15" dur="500"/>
                                        <p:tgtEl>
                                          <p:spTgt spid="5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52"/>
                                        </p:tgtEl>
                                        <p:attrNameLst>
                                          <p:attrName>style.visibility</p:attrName>
                                        </p:attrNameLst>
                                      </p:cBhvr>
                                      <p:to>
                                        <p:strVal val="visible"/>
                                      </p:to>
                                    </p:set>
                                    <p:animEffect transition="in" filter="wipe(up)">
                                      <p:cBhvr>
                                        <p:cTn id="28" dur="500"/>
                                        <p:tgtEl>
                                          <p:spTgt spid="5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500"/>
                                        <p:tgtEl>
                                          <p:spTgt spid="9"/>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1"/>
                                        </p:tgtEl>
                                        <p:attrNameLst>
                                          <p:attrName>style.visibility</p:attrName>
                                        </p:attrNameLst>
                                      </p:cBhvr>
                                      <p:to>
                                        <p:strVal val="visible"/>
                                      </p:to>
                                    </p:set>
                                    <p:animEffect transition="in" filter="fade">
                                      <p:cBhvr>
                                        <p:cTn id="36" dur="500"/>
                                        <p:tgtEl>
                                          <p:spTgt spid="31"/>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fade">
                                      <p:cBhvr>
                                        <p:cTn id="41" dur="500"/>
                                        <p:tgtEl>
                                          <p:spTgt spid="6"/>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49"/>
                                        </p:tgtEl>
                                        <p:attrNameLst>
                                          <p:attrName>style.visibility</p:attrName>
                                        </p:attrNameLst>
                                      </p:cBhvr>
                                      <p:to>
                                        <p:strVal val="visible"/>
                                      </p:to>
                                    </p:set>
                                    <p:animEffect transition="in" filter="wipe(left)">
                                      <p:cBhvr>
                                        <p:cTn id="46" dur="500"/>
                                        <p:tgtEl>
                                          <p:spTgt spid="49"/>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64"/>
                                        </p:tgtEl>
                                        <p:attrNameLst>
                                          <p:attrName>style.visibility</p:attrName>
                                        </p:attrNameLst>
                                      </p:cBhvr>
                                      <p:to>
                                        <p:strVal val="visible"/>
                                      </p:to>
                                    </p:set>
                                    <p:animEffect transition="in" filter="wipe(left)">
                                      <p:cBhvr>
                                        <p:cTn id="51" dur="500"/>
                                        <p:tgtEl>
                                          <p:spTgt spid="64"/>
                                        </p:tgtEl>
                                      </p:cBhvr>
                                    </p:animEffect>
                                  </p:childTnLst>
                                </p:cTn>
                              </p:par>
                            </p:childTnLst>
                          </p:cTn>
                        </p:par>
                      </p:childTnLst>
                    </p:cTn>
                  </p:par>
                  <p:par>
                    <p:cTn id="52" fill="hold">
                      <p:stCondLst>
                        <p:cond delay="indefinite"/>
                      </p:stCondLst>
                      <p:childTnLst>
                        <p:par>
                          <p:cTn id="53" fill="hold">
                            <p:stCondLst>
                              <p:cond delay="0"/>
                            </p:stCondLst>
                            <p:childTnLst>
                              <p:par>
                                <p:cTn id="54" presetID="2" presetClass="entr" presetSubtype="1" fill="hold" grpId="0" nodeType="clickEffect">
                                  <p:stCondLst>
                                    <p:cond delay="0"/>
                                  </p:stCondLst>
                                  <p:childTnLst>
                                    <p:set>
                                      <p:cBhvr>
                                        <p:cTn id="55" dur="1" fill="hold">
                                          <p:stCondLst>
                                            <p:cond delay="0"/>
                                          </p:stCondLst>
                                        </p:cTn>
                                        <p:tgtEl>
                                          <p:spTgt spid="51"/>
                                        </p:tgtEl>
                                        <p:attrNameLst>
                                          <p:attrName>style.visibility</p:attrName>
                                        </p:attrNameLst>
                                      </p:cBhvr>
                                      <p:to>
                                        <p:strVal val="visible"/>
                                      </p:to>
                                    </p:set>
                                    <p:anim calcmode="lin" valueType="num">
                                      <p:cBhvr additive="base">
                                        <p:cTn id="56" dur="750" fill="hold"/>
                                        <p:tgtEl>
                                          <p:spTgt spid="51"/>
                                        </p:tgtEl>
                                        <p:attrNameLst>
                                          <p:attrName>ppt_x</p:attrName>
                                        </p:attrNameLst>
                                      </p:cBhvr>
                                      <p:tavLst>
                                        <p:tav tm="0">
                                          <p:val>
                                            <p:strVal val="#ppt_x"/>
                                          </p:val>
                                        </p:tav>
                                        <p:tav tm="100000">
                                          <p:val>
                                            <p:strVal val="#ppt_x"/>
                                          </p:val>
                                        </p:tav>
                                      </p:tavLst>
                                    </p:anim>
                                    <p:anim calcmode="lin" valueType="num">
                                      <p:cBhvr additive="base">
                                        <p:cTn id="57" dur="750" fill="hold"/>
                                        <p:tgtEl>
                                          <p:spTgt spid="51"/>
                                        </p:tgtEl>
                                        <p:attrNameLst>
                                          <p:attrName>ppt_y</p:attrName>
                                        </p:attrNameLst>
                                      </p:cBhvr>
                                      <p:tavLst>
                                        <p:tav tm="0">
                                          <p:val>
                                            <p:strVal val="0-#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53"/>
                                        </p:tgtEl>
                                        <p:attrNameLst>
                                          <p:attrName>style.visibility</p:attrName>
                                        </p:attrNameLst>
                                      </p:cBhvr>
                                      <p:to>
                                        <p:strVal val="visible"/>
                                      </p:to>
                                    </p:set>
                                    <p:anim calcmode="lin" valueType="num">
                                      <p:cBhvr additive="base">
                                        <p:cTn id="62" dur="500" fill="hold"/>
                                        <p:tgtEl>
                                          <p:spTgt spid="53"/>
                                        </p:tgtEl>
                                        <p:attrNameLst>
                                          <p:attrName>ppt_x</p:attrName>
                                        </p:attrNameLst>
                                      </p:cBhvr>
                                      <p:tavLst>
                                        <p:tav tm="0">
                                          <p:val>
                                            <p:strVal val="#ppt_x"/>
                                          </p:val>
                                        </p:tav>
                                        <p:tav tm="100000">
                                          <p:val>
                                            <p:strVal val="#ppt_x"/>
                                          </p:val>
                                        </p:tav>
                                      </p:tavLst>
                                    </p:anim>
                                    <p:anim calcmode="lin" valueType="num">
                                      <p:cBhvr additive="base">
                                        <p:cTn id="63"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12" presetClass="entr" presetSubtype="4" fill="hold" grpId="0" nodeType="clickEffect">
                                  <p:stCondLst>
                                    <p:cond delay="0"/>
                                  </p:stCondLst>
                                  <p:childTnLst>
                                    <p:set>
                                      <p:cBhvr>
                                        <p:cTn id="67" dur="1" fill="hold">
                                          <p:stCondLst>
                                            <p:cond delay="0"/>
                                          </p:stCondLst>
                                        </p:cTn>
                                        <p:tgtEl>
                                          <p:spTgt spid="60"/>
                                        </p:tgtEl>
                                        <p:attrNameLst>
                                          <p:attrName>style.visibility</p:attrName>
                                        </p:attrNameLst>
                                      </p:cBhvr>
                                      <p:to>
                                        <p:strVal val="visible"/>
                                      </p:to>
                                    </p:set>
                                    <p:animEffect transition="in" filter="slide(fromBottom)">
                                      <p:cBhvr>
                                        <p:cTn id="68" dur="500"/>
                                        <p:tgtEl>
                                          <p:spTgt spid="60"/>
                                        </p:tgtEl>
                                      </p:cBhvr>
                                    </p:animEffect>
                                  </p:childTnLst>
                                </p:cTn>
                              </p:par>
                              <p:par>
                                <p:cTn id="69" presetID="12" presetClass="entr" presetSubtype="4" fill="hold" grpId="0" nodeType="withEffect">
                                  <p:stCondLst>
                                    <p:cond delay="0"/>
                                  </p:stCondLst>
                                  <p:childTnLst>
                                    <p:set>
                                      <p:cBhvr>
                                        <p:cTn id="70" dur="1" fill="hold">
                                          <p:stCondLst>
                                            <p:cond delay="0"/>
                                          </p:stCondLst>
                                        </p:cTn>
                                        <p:tgtEl>
                                          <p:spTgt spid="61"/>
                                        </p:tgtEl>
                                        <p:attrNameLst>
                                          <p:attrName>style.visibility</p:attrName>
                                        </p:attrNameLst>
                                      </p:cBhvr>
                                      <p:to>
                                        <p:strVal val="visible"/>
                                      </p:to>
                                    </p:set>
                                    <p:animEffect transition="in" filter="slide(fromBottom)">
                                      <p:cBhvr>
                                        <p:cTn id="71" dur="500"/>
                                        <p:tgtEl>
                                          <p:spTgt spid="61"/>
                                        </p:tgtEl>
                                      </p:cBhvr>
                                    </p:animEffect>
                                  </p:childTnLst>
                                </p:cTn>
                              </p:par>
                              <p:par>
                                <p:cTn id="72" presetID="12" presetClass="entr" presetSubtype="4" fill="hold" grpId="0" nodeType="withEffect">
                                  <p:stCondLst>
                                    <p:cond delay="0"/>
                                  </p:stCondLst>
                                  <p:childTnLst>
                                    <p:set>
                                      <p:cBhvr>
                                        <p:cTn id="73" dur="1" fill="hold">
                                          <p:stCondLst>
                                            <p:cond delay="0"/>
                                          </p:stCondLst>
                                        </p:cTn>
                                        <p:tgtEl>
                                          <p:spTgt spid="54"/>
                                        </p:tgtEl>
                                        <p:attrNameLst>
                                          <p:attrName>style.visibility</p:attrName>
                                        </p:attrNameLst>
                                      </p:cBhvr>
                                      <p:to>
                                        <p:strVal val="visible"/>
                                      </p:to>
                                    </p:set>
                                    <p:animEffect transition="in" filter="slide(fromBottom)">
                                      <p:cBhvr>
                                        <p:cTn id="74"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1" grpId="0"/>
      <p:bldP spid="55" grpId="0"/>
      <p:bldP spid="50" grpId="0" animBg="1"/>
      <p:bldP spid="52" grpId="0" animBg="1"/>
      <p:bldP spid="6" grpId="0" animBg="1"/>
      <p:bldP spid="49" grpId="0"/>
      <p:bldP spid="64" grpId="0"/>
      <p:bldP spid="51" grpId="0"/>
      <p:bldP spid="53" grpId="0"/>
      <p:bldP spid="54" grpId="0"/>
      <p:bldP spid="60" grpId="0"/>
      <p:bldP spid="6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2">
            <a:extLst>
              <a:ext uri="{FF2B5EF4-FFF2-40B4-BE49-F238E27FC236}">
                <a16:creationId xmlns:a16="http://schemas.microsoft.com/office/drawing/2014/main" id="{462A8EFF-1703-42D3-A588-FC5FBB6A9034}"/>
              </a:ext>
            </a:extLst>
          </p:cNvPr>
          <p:cNvSpPr>
            <a:spLocks noChangeArrowheads="1"/>
          </p:cNvSpPr>
          <p:nvPr/>
        </p:nvSpPr>
        <p:spPr bwMode="auto">
          <a:xfrm>
            <a:off x="1724025" y="939800"/>
            <a:ext cx="933450" cy="342900"/>
          </a:xfrm>
          <a:prstGeom prst="roundRect">
            <a:avLst>
              <a:gd name="adj" fmla="val 16667"/>
            </a:avLst>
          </a:prstGeom>
          <a:gradFill rotWithShape="1">
            <a:gsLst>
              <a:gs pos="0">
                <a:srgbClr val="E9D3FF"/>
              </a:gs>
              <a:gs pos="100000">
                <a:srgbClr val="CC99FF"/>
              </a:gs>
            </a:gsLst>
            <a:lin ang="5400000" scaled="1"/>
          </a:gradFill>
          <a:ln w="9525">
            <a:solidFill>
              <a:srgbClr val="66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0" b="1" u="sng">
                <a:latin typeface=".VnHelvetIns" panose="020B7200000000000000" pitchFamily="34" charset="0"/>
              </a:rPr>
              <a:t>VÝ dô 1</a:t>
            </a:r>
            <a:r>
              <a:rPr lang="en-US" altLang="en-US" b="1">
                <a:latin typeface=".VnHelvetIns" panose="020B7200000000000000" pitchFamily="34" charset="0"/>
              </a:rPr>
              <a:t> :</a:t>
            </a:r>
          </a:p>
        </p:txBody>
      </p:sp>
      <p:sp>
        <p:nvSpPr>
          <p:cNvPr id="39939" name="AutoShape 3">
            <a:extLst>
              <a:ext uri="{FF2B5EF4-FFF2-40B4-BE49-F238E27FC236}">
                <a16:creationId xmlns:a16="http://schemas.microsoft.com/office/drawing/2014/main" id="{1C5058F7-80D8-4BBF-9D6F-4C8B333B6A23}"/>
              </a:ext>
            </a:extLst>
          </p:cNvPr>
          <p:cNvSpPr>
            <a:spLocks noChangeArrowheads="1"/>
          </p:cNvSpPr>
          <p:nvPr/>
        </p:nvSpPr>
        <p:spPr bwMode="auto">
          <a:xfrm>
            <a:off x="1733550" y="2438400"/>
            <a:ext cx="895350" cy="342900"/>
          </a:xfrm>
          <a:prstGeom prst="roundRect">
            <a:avLst>
              <a:gd name="adj" fmla="val 16667"/>
            </a:avLst>
          </a:prstGeom>
          <a:gradFill rotWithShape="1">
            <a:gsLst>
              <a:gs pos="0">
                <a:srgbClr val="FFCCFF"/>
              </a:gs>
              <a:gs pos="100000">
                <a:srgbClr val="A987A9"/>
              </a:gs>
            </a:gsLst>
            <a:lin ang="5400000" scaled="1"/>
          </a:gra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0" b="1" u="sng">
                <a:latin typeface=".VnHelvetIns" panose="020B7200000000000000" pitchFamily="34" charset="0"/>
              </a:rPr>
              <a:t>VÝ dô 2</a:t>
            </a:r>
            <a:r>
              <a:rPr lang="en-US" altLang="en-US" sz="2400" b="1">
                <a:latin typeface=".VnHelvetIns" panose="020B7200000000000000" pitchFamily="34" charset="0"/>
              </a:rPr>
              <a:t> </a:t>
            </a:r>
            <a:r>
              <a:rPr lang="en-US" altLang="en-US" b="1">
                <a:latin typeface=".VnHelvetIns" panose="020B7200000000000000" pitchFamily="34" charset="0"/>
              </a:rPr>
              <a:t>:</a:t>
            </a:r>
          </a:p>
        </p:txBody>
      </p:sp>
      <p:sp>
        <p:nvSpPr>
          <p:cNvPr id="39940" name="AutoShape 4">
            <a:extLst>
              <a:ext uri="{FF2B5EF4-FFF2-40B4-BE49-F238E27FC236}">
                <a16:creationId xmlns:a16="http://schemas.microsoft.com/office/drawing/2014/main" id="{E36C17D3-B3F3-4184-A96A-A52E82CE7565}"/>
              </a:ext>
            </a:extLst>
          </p:cNvPr>
          <p:cNvSpPr>
            <a:spLocks noChangeArrowheads="1"/>
          </p:cNvSpPr>
          <p:nvPr/>
        </p:nvSpPr>
        <p:spPr bwMode="auto">
          <a:xfrm>
            <a:off x="1733551" y="4468813"/>
            <a:ext cx="923925" cy="342900"/>
          </a:xfrm>
          <a:prstGeom prst="roundRect">
            <a:avLst>
              <a:gd name="adj" fmla="val 16667"/>
            </a:avLst>
          </a:prstGeom>
          <a:gradFill rotWithShape="1">
            <a:gsLst>
              <a:gs pos="0">
                <a:srgbClr val="FFCCFF"/>
              </a:gs>
              <a:gs pos="100000">
                <a:srgbClr val="C29BC2"/>
              </a:gs>
            </a:gsLst>
            <a:lin ang="5400000" scaled="1"/>
          </a:gra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0" b="1" u="sng">
                <a:latin typeface=".VnHelvetIns" panose="020B7200000000000000" pitchFamily="34" charset="0"/>
              </a:rPr>
              <a:t>VÝ dô 3</a:t>
            </a:r>
            <a:r>
              <a:rPr lang="en-US" altLang="en-US" sz="2400" b="1">
                <a:latin typeface=".VnHelvetIns" panose="020B7200000000000000" pitchFamily="34" charset="0"/>
              </a:rPr>
              <a:t> </a:t>
            </a:r>
            <a:r>
              <a:rPr lang="en-US" altLang="en-US" b="1">
                <a:latin typeface=".VnHelvetIns" panose="020B7200000000000000" pitchFamily="34" charset="0"/>
              </a:rPr>
              <a:t>:</a:t>
            </a:r>
          </a:p>
        </p:txBody>
      </p:sp>
      <p:sp>
        <p:nvSpPr>
          <p:cNvPr id="39941" name="Oval 5">
            <a:extLst>
              <a:ext uri="{FF2B5EF4-FFF2-40B4-BE49-F238E27FC236}">
                <a16:creationId xmlns:a16="http://schemas.microsoft.com/office/drawing/2014/main" id="{F06AC563-A045-4BBE-8422-23370CB47D6B}"/>
              </a:ext>
            </a:extLst>
          </p:cNvPr>
          <p:cNvSpPr>
            <a:spLocks noChangeArrowheads="1"/>
          </p:cNvSpPr>
          <p:nvPr/>
        </p:nvSpPr>
        <p:spPr bwMode="auto">
          <a:xfrm>
            <a:off x="3124200" y="825500"/>
            <a:ext cx="1462088" cy="1462088"/>
          </a:xfrm>
          <a:prstGeom prst="ellipse">
            <a:avLst/>
          </a:prstGeom>
          <a:solidFill>
            <a:srgbClr val="FF0000"/>
          </a:solidFill>
          <a:ln w="28575" algn="ctr">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42" name="Rectangle 6">
            <a:extLst>
              <a:ext uri="{FF2B5EF4-FFF2-40B4-BE49-F238E27FC236}">
                <a16:creationId xmlns:a16="http://schemas.microsoft.com/office/drawing/2014/main" id="{F6B765E3-B10D-49E0-AED7-719DCFD264BB}"/>
              </a:ext>
            </a:extLst>
          </p:cNvPr>
          <p:cNvSpPr>
            <a:spLocks noChangeArrowheads="1"/>
          </p:cNvSpPr>
          <p:nvPr/>
        </p:nvSpPr>
        <p:spPr bwMode="auto">
          <a:xfrm>
            <a:off x="3259139" y="1427163"/>
            <a:ext cx="1182687" cy="290512"/>
          </a:xfrm>
          <a:prstGeom prst="rect">
            <a:avLst/>
          </a:prstGeom>
          <a:solidFill>
            <a:srgbClr val="FFFF00"/>
          </a:solidFill>
          <a:ln w="19050">
            <a:solidFill>
              <a:srgbClr val="FF00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9" name="AutoShape 7">
            <a:extLst>
              <a:ext uri="{FF2B5EF4-FFF2-40B4-BE49-F238E27FC236}">
                <a16:creationId xmlns:a16="http://schemas.microsoft.com/office/drawing/2014/main" id="{F9051CA0-5EC4-4BF0-81CC-BFF96B1512AD}"/>
              </a:ext>
            </a:extLst>
          </p:cNvPr>
          <p:cNvSpPr>
            <a:spLocks noChangeArrowheads="1"/>
          </p:cNvSpPr>
          <p:nvPr/>
        </p:nvSpPr>
        <p:spPr bwMode="auto">
          <a:xfrm>
            <a:off x="5403850" y="685800"/>
            <a:ext cx="5035550" cy="1371600"/>
          </a:xfrm>
          <a:prstGeom prst="roundRect">
            <a:avLst>
              <a:gd name="adj" fmla="val 16667"/>
            </a:avLst>
          </a:prstGeom>
          <a:gradFill rotWithShape="0">
            <a:gsLst>
              <a:gs pos="0">
                <a:srgbClr val="99FF99"/>
              </a:gs>
              <a:gs pos="100000">
                <a:srgbClr val="FFFFFF"/>
              </a:gs>
            </a:gsLst>
            <a:lin ang="5400000" scaled="1"/>
          </a:gra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r>
              <a:rPr lang="en-US" sz="2400" b="1">
                <a:latin typeface=".VnTime" pitchFamily="34" charset="0"/>
              </a:rPr>
              <a:t>H×nh ch÷ nhËt n»m hoµn toµn trong </a:t>
            </a:r>
          </a:p>
          <a:p>
            <a:pPr>
              <a:defRPr/>
            </a:pPr>
            <a:r>
              <a:rPr lang="en-US" sz="2400" b="1">
                <a:latin typeface=".VnTime" pitchFamily="34" charset="0"/>
              </a:rPr>
              <a:t>h×nh trßn. </a:t>
            </a:r>
            <a:r>
              <a:rPr lang="en-US" sz="2400" b="1" i="1">
                <a:latin typeface=".VnTime" pitchFamily="34" charset="0"/>
              </a:rPr>
              <a:t>Ta nãi :</a:t>
            </a:r>
            <a:r>
              <a:rPr lang="en-US" sz="2400" b="1">
                <a:latin typeface=".VnTime" pitchFamily="34" charset="0"/>
              </a:rPr>
              <a:t> </a:t>
            </a:r>
            <a:r>
              <a:rPr lang="en-US" sz="2400" b="1" i="1">
                <a:latin typeface=".VnTime" pitchFamily="34" charset="0"/>
              </a:rPr>
              <a:t>DiÖn tÝch h×nh ch÷</a:t>
            </a:r>
          </a:p>
          <a:p>
            <a:pPr>
              <a:defRPr/>
            </a:pPr>
            <a:r>
              <a:rPr lang="en-US" sz="2400" b="1" i="1">
                <a:latin typeface=".VnTime" pitchFamily="34" charset="0"/>
              </a:rPr>
              <a:t>nhËt </a:t>
            </a:r>
            <a:r>
              <a:rPr lang="en-US" sz="2400" b="1" i="1" u="sng">
                <a:effectLst>
                  <a:outerShdw blurRad="38100" dist="38100" dir="2700000" algn="tl">
                    <a:srgbClr val="FFFFFF"/>
                  </a:outerShdw>
                </a:effectLst>
                <a:latin typeface=".VnTime" pitchFamily="34" charset="0"/>
              </a:rPr>
              <a:t>bÐ h¬n</a:t>
            </a:r>
            <a:r>
              <a:rPr lang="en-US" sz="2400" b="1" i="1">
                <a:latin typeface=".VnTime" pitchFamily="34" charset="0"/>
              </a:rPr>
              <a:t> diÖn tÝch h×nh trßn.</a:t>
            </a:r>
          </a:p>
        </p:txBody>
      </p:sp>
      <p:grpSp>
        <p:nvGrpSpPr>
          <p:cNvPr id="39944" name="Group 8">
            <a:extLst>
              <a:ext uri="{FF2B5EF4-FFF2-40B4-BE49-F238E27FC236}">
                <a16:creationId xmlns:a16="http://schemas.microsoft.com/office/drawing/2014/main" id="{05042372-D4CF-4F12-9DA5-901DB094EDC8}"/>
              </a:ext>
            </a:extLst>
          </p:cNvPr>
          <p:cNvGrpSpPr>
            <a:grpSpLocks/>
          </p:cNvGrpSpPr>
          <p:nvPr/>
        </p:nvGrpSpPr>
        <p:grpSpPr bwMode="auto">
          <a:xfrm>
            <a:off x="2590800" y="2667000"/>
            <a:ext cx="1371600" cy="1371600"/>
            <a:chOff x="672" y="1680"/>
            <a:chExt cx="864" cy="864"/>
          </a:xfrm>
        </p:grpSpPr>
        <p:sp>
          <p:nvSpPr>
            <p:cNvPr id="39991" name="Rectangle 9">
              <a:extLst>
                <a:ext uri="{FF2B5EF4-FFF2-40B4-BE49-F238E27FC236}">
                  <a16:creationId xmlns:a16="http://schemas.microsoft.com/office/drawing/2014/main" id="{B55ED8E4-D23D-4EFA-A991-55B1AFE15C86}"/>
                </a:ext>
              </a:extLst>
            </p:cNvPr>
            <p:cNvSpPr>
              <a:spLocks noChangeArrowheads="1"/>
            </p:cNvSpPr>
            <p:nvPr/>
          </p:nvSpPr>
          <p:spPr bwMode="auto">
            <a:xfrm>
              <a:off x="960" y="1680"/>
              <a:ext cx="288" cy="288"/>
            </a:xfrm>
            <a:prstGeom prst="rect">
              <a:avLst/>
            </a:prstGeom>
            <a:solidFill>
              <a:srgbClr val="66CC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12" name="Rectangle 10">
              <a:extLst>
                <a:ext uri="{FF2B5EF4-FFF2-40B4-BE49-F238E27FC236}">
                  <a16:creationId xmlns:a16="http://schemas.microsoft.com/office/drawing/2014/main" id="{2BF4BD16-7851-4E2D-876D-346B8D1736AF}"/>
                </a:ext>
              </a:extLst>
            </p:cNvPr>
            <p:cNvSpPr>
              <a:spLocks noChangeArrowheads="1"/>
            </p:cNvSpPr>
            <p:nvPr/>
          </p:nvSpPr>
          <p:spPr bwMode="auto">
            <a:xfrm>
              <a:off x="960" y="1968"/>
              <a:ext cx="288" cy="288"/>
            </a:xfrm>
            <a:prstGeom prst="rect">
              <a:avLst/>
            </a:prstGeom>
            <a:solidFill>
              <a:srgbClr val="66CC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sz="2400" b="1">
                <a:effectLst>
                  <a:outerShdw blurRad="38100" dist="38100" dir="2700000" algn="tl">
                    <a:srgbClr val="FFFFFF"/>
                  </a:outerShdw>
                </a:effectLst>
                <a:latin typeface="Times New Roman" pitchFamily="18" charset="0"/>
              </a:endParaRPr>
            </a:p>
          </p:txBody>
        </p:sp>
        <p:sp>
          <p:nvSpPr>
            <p:cNvPr id="39993" name="Rectangle 11">
              <a:extLst>
                <a:ext uri="{FF2B5EF4-FFF2-40B4-BE49-F238E27FC236}">
                  <a16:creationId xmlns:a16="http://schemas.microsoft.com/office/drawing/2014/main" id="{2FCD372D-CAD7-4C1E-85F7-7966ADA5FFBF}"/>
                </a:ext>
              </a:extLst>
            </p:cNvPr>
            <p:cNvSpPr>
              <a:spLocks noChangeArrowheads="1"/>
            </p:cNvSpPr>
            <p:nvPr/>
          </p:nvSpPr>
          <p:spPr bwMode="auto">
            <a:xfrm>
              <a:off x="1248" y="1968"/>
              <a:ext cx="288" cy="288"/>
            </a:xfrm>
            <a:prstGeom prst="rect">
              <a:avLst/>
            </a:prstGeom>
            <a:solidFill>
              <a:srgbClr val="66CC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b="1">
                <a:solidFill>
                  <a:schemeClr val="bg2"/>
                </a:solidFill>
              </a:endParaRPr>
            </a:p>
          </p:txBody>
        </p:sp>
        <p:sp>
          <p:nvSpPr>
            <p:cNvPr id="39994" name="Rectangle 12">
              <a:extLst>
                <a:ext uri="{FF2B5EF4-FFF2-40B4-BE49-F238E27FC236}">
                  <a16:creationId xmlns:a16="http://schemas.microsoft.com/office/drawing/2014/main" id="{AFD02A86-801C-47AE-926A-5A32C4BB9592}"/>
                </a:ext>
              </a:extLst>
            </p:cNvPr>
            <p:cNvSpPr>
              <a:spLocks noChangeArrowheads="1"/>
            </p:cNvSpPr>
            <p:nvPr/>
          </p:nvSpPr>
          <p:spPr bwMode="auto">
            <a:xfrm>
              <a:off x="672" y="1968"/>
              <a:ext cx="288" cy="288"/>
            </a:xfrm>
            <a:prstGeom prst="rect">
              <a:avLst/>
            </a:prstGeom>
            <a:solidFill>
              <a:srgbClr val="66CC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95" name="Rectangle 13">
              <a:extLst>
                <a:ext uri="{FF2B5EF4-FFF2-40B4-BE49-F238E27FC236}">
                  <a16:creationId xmlns:a16="http://schemas.microsoft.com/office/drawing/2014/main" id="{943DF9AA-4E81-49E0-8C77-976238F30369}"/>
                </a:ext>
              </a:extLst>
            </p:cNvPr>
            <p:cNvSpPr>
              <a:spLocks noChangeArrowheads="1"/>
            </p:cNvSpPr>
            <p:nvPr/>
          </p:nvSpPr>
          <p:spPr bwMode="auto">
            <a:xfrm>
              <a:off x="960" y="2256"/>
              <a:ext cx="288" cy="288"/>
            </a:xfrm>
            <a:prstGeom prst="rect">
              <a:avLst/>
            </a:prstGeom>
            <a:solidFill>
              <a:srgbClr val="66CC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grpSp>
      <p:grpSp>
        <p:nvGrpSpPr>
          <p:cNvPr id="39945" name="Group 14">
            <a:extLst>
              <a:ext uri="{FF2B5EF4-FFF2-40B4-BE49-F238E27FC236}">
                <a16:creationId xmlns:a16="http://schemas.microsoft.com/office/drawing/2014/main" id="{29AE97B6-20A8-41D7-8C02-13AECBDCFCCD}"/>
              </a:ext>
            </a:extLst>
          </p:cNvPr>
          <p:cNvGrpSpPr>
            <a:grpSpLocks/>
          </p:cNvGrpSpPr>
          <p:nvPr/>
        </p:nvGrpSpPr>
        <p:grpSpPr bwMode="auto">
          <a:xfrm rot="5400000">
            <a:off x="4095750" y="2667000"/>
            <a:ext cx="1371600" cy="1371600"/>
            <a:chOff x="576" y="1672"/>
            <a:chExt cx="864" cy="864"/>
          </a:xfrm>
        </p:grpSpPr>
        <p:sp>
          <p:nvSpPr>
            <p:cNvPr id="39986" name="Rectangle 15">
              <a:extLst>
                <a:ext uri="{FF2B5EF4-FFF2-40B4-BE49-F238E27FC236}">
                  <a16:creationId xmlns:a16="http://schemas.microsoft.com/office/drawing/2014/main" id="{95ABE299-DFD2-45C1-B380-5B9C8E93BEDE}"/>
                </a:ext>
              </a:extLst>
            </p:cNvPr>
            <p:cNvSpPr>
              <a:spLocks noChangeArrowheads="1"/>
            </p:cNvSpPr>
            <p:nvPr/>
          </p:nvSpPr>
          <p:spPr bwMode="auto">
            <a:xfrm>
              <a:off x="1152" y="1672"/>
              <a:ext cx="288" cy="288"/>
            </a:xfrm>
            <a:prstGeom prst="rect">
              <a:avLst/>
            </a:prstGeom>
            <a:solidFill>
              <a:srgbClr val="FF99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87" name="Rectangle 16">
              <a:extLst>
                <a:ext uri="{FF2B5EF4-FFF2-40B4-BE49-F238E27FC236}">
                  <a16:creationId xmlns:a16="http://schemas.microsoft.com/office/drawing/2014/main" id="{7C08D0AB-374C-4E2B-9B97-BCC45E8A8349}"/>
                </a:ext>
              </a:extLst>
            </p:cNvPr>
            <p:cNvSpPr>
              <a:spLocks noChangeArrowheads="1"/>
            </p:cNvSpPr>
            <p:nvPr/>
          </p:nvSpPr>
          <p:spPr bwMode="auto">
            <a:xfrm>
              <a:off x="1152" y="1960"/>
              <a:ext cx="288" cy="288"/>
            </a:xfrm>
            <a:prstGeom prst="rect">
              <a:avLst/>
            </a:prstGeom>
            <a:solidFill>
              <a:srgbClr val="FF99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19" name="Rectangle 17">
              <a:extLst>
                <a:ext uri="{FF2B5EF4-FFF2-40B4-BE49-F238E27FC236}">
                  <a16:creationId xmlns:a16="http://schemas.microsoft.com/office/drawing/2014/main" id="{43E79613-4EAC-499B-BDFC-B4F7B56B1313}"/>
                </a:ext>
              </a:extLst>
            </p:cNvPr>
            <p:cNvSpPr>
              <a:spLocks noChangeArrowheads="1"/>
            </p:cNvSpPr>
            <p:nvPr/>
          </p:nvSpPr>
          <p:spPr bwMode="auto">
            <a:xfrm>
              <a:off x="1152" y="2248"/>
              <a:ext cx="288" cy="288"/>
            </a:xfrm>
            <a:prstGeom prst="rect">
              <a:avLst/>
            </a:prstGeom>
            <a:solidFill>
              <a:srgbClr val="FF99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a:defRPr/>
              </a:pPr>
              <a:endParaRPr lang="en-US" sz="2400" b="1">
                <a:effectLst>
                  <a:outerShdw blurRad="38100" dist="38100" dir="2700000" algn="tl">
                    <a:srgbClr val="FFFFFF"/>
                  </a:outerShdw>
                </a:effectLst>
                <a:latin typeface="Times New Roman" pitchFamily="18" charset="0"/>
              </a:endParaRPr>
            </a:p>
          </p:txBody>
        </p:sp>
        <p:sp>
          <p:nvSpPr>
            <p:cNvPr id="39989" name="Rectangle 18">
              <a:extLst>
                <a:ext uri="{FF2B5EF4-FFF2-40B4-BE49-F238E27FC236}">
                  <a16:creationId xmlns:a16="http://schemas.microsoft.com/office/drawing/2014/main" id="{F14CAC93-B302-42A9-90EC-57E0B75B34B6}"/>
                </a:ext>
              </a:extLst>
            </p:cNvPr>
            <p:cNvSpPr>
              <a:spLocks noChangeArrowheads="1"/>
            </p:cNvSpPr>
            <p:nvPr/>
          </p:nvSpPr>
          <p:spPr bwMode="auto">
            <a:xfrm>
              <a:off x="576" y="2248"/>
              <a:ext cx="288" cy="288"/>
            </a:xfrm>
            <a:prstGeom prst="rect">
              <a:avLst/>
            </a:prstGeom>
            <a:solidFill>
              <a:srgbClr val="FF99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90" name="Rectangle 19">
              <a:extLst>
                <a:ext uri="{FF2B5EF4-FFF2-40B4-BE49-F238E27FC236}">
                  <a16:creationId xmlns:a16="http://schemas.microsoft.com/office/drawing/2014/main" id="{F2737ED2-C56A-4F22-9009-94FC25D43C0C}"/>
                </a:ext>
              </a:extLst>
            </p:cNvPr>
            <p:cNvSpPr>
              <a:spLocks noChangeArrowheads="1"/>
            </p:cNvSpPr>
            <p:nvPr/>
          </p:nvSpPr>
          <p:spPr bwMode="auto">
            <a:xfrm>
              <a:off x="864" y="2248"/>
              <a:ext cx="288" cy="288"/>
            </a:xfrm>
            <a:prstGeom prst="rect">
              <a:avLst/>
            </a:prstGeom>
            <a:solidFill>
              <a:srgbClr val="FF99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grpSp>
      <p:sp>
        <p:nvSpPr>
          <p:cNvPr id="22" name="AutoShape 20">
            <a:extLst>
              <a:ext uri="{FF2B5EF4-FFF2-40B4-BE49-F238E27FC236}">
                <a16:creationId xmlns:a16="http://schemas.microsoft.com/office/drawing/2014/main" id="{4A6ADF4A-9C47-435A-8B2F-FEE322FEECD2}"/>
              </a:ext>
            </a:extLst>
          </p:cNvPr>
          <p:cNvSpPr>
            <a:spLocks noChangeArrowheads="1"/>
          </p:cNvSpPr>
          <p:nvPr/>
        </p:nvSpPr>
        <p:spPr bwMode="auto">
          <a:xfrm>
            <a:off x="5486401" y="2286000"/>
            <a:ext cx="4919663" cy="1917700"/>
          </a:xfrm>
          <a:prstGeom prst="roundRect">
            <a:avLst>
              <a:gd name="adj" fmla="val 16667"/>
            </a:avLst>
          </a:prstGeom>
          <a:gradFill rotWithShape="0">
            <a:gsLst>
              <a:gs pos="0">
                <a:srgbClr val="99FF99"/>
              </a:gs>
              <a:gs pos="100000">
                <a:srgbClr val="FFFFFF"/>
              </a:gs>
            </a:gsLst>
            <a:lin ang="5400000" scaled="1"/>
          </a:gra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FontTx/>
              <a:buChar char="•"/>
              <a:defRPr/>
            </a:pPr>
            <a:r>
              <a:rPr lang="en-US" sz="2400" b="1" dirty="0" err="1">
                <a:latin typeface=".VnTime" pitchFamily="34" charset="0"/>
              </a:rPr>
              <a:t>H×nh</a:t>
            </a:r>
            <a:r>
              <a:rPr lang="en-US" sz="2400" b="1" dirty="0">
                <a:latin typeface=".VnTime" pitchFamily="34" charset="0"/>
              </a:rPr>
              <a:t> A </a:t>
            </a:r>
            <a:r>
              <a:rPr lang="en-US" sz="2400" b="1" dirty="0" err="1">
                <a:latin typeface=".VnTime" pitchFamily="34" charset="0"/>
              </a:rPr>
              <a:t>gåm</a:t>
            </a:r>
            <a:r>
              <a:rPr lang="en-US" sz="2400" b="1" dirty="0">
                <a:latin typeface=".VnTime" pitchFamily="34" charset="0"/>
              </a:rPr>
              <a:t> 5 « </a:t>
            </a:r>
            <a:r>
              <a:rPr lang="en-US" sz="2400" b="1" dirty="0" err="1">
                <a:latin typeface=".VnTime" pitchFamily="34" charset="0"/>
              </a:rPr>
              <a:t>vu«ng</a:t>
            </a:r>
            <a:r>
              <a:rPr lang="en-US" sz="2400" b="1" dirty="0">
                <a:latin typeface=".VnTime" pitchFamily="34" charset="0"/>
              </a:rPr>
              <a:t> </a:t>
            </a:r>
            <a:r>
              <a:rPr lang="en-US" sz="2400" b="1" dirty="0" err="1">
                <a:latin typeface=".VnTime" pitchFamily="34" charset="0"/>
              </a:rPr>
              <a:t>nh</a:t>
            </a:r>
            <a:r>
              <a:rPr lang="vi-VN" sz="2400" b="1" dirty="0">
                <a:latin typeface="Times New Roman" pitchFamily="18" charset="0"/>
                <a:cs typeface="Times New Roman" pitchFamily="18" charset="0"/>
              </a:rPr>
              <a:t>ư</a:t>
            </a:r>
            <a:r>
              <a:rPr lang="en-US" sz="2400" b="1" dirty="0">
                <a:latin typeface=".VnTime" pitchFamily="34" charset="0"/>
              </a:rPr>
              <a:t>­ </a:t>
            </a:r>
            <a:r>
              <a:rPr lang="en-US" sz="2400" b="1" dirty="0" err="1">
                <a:latin typeface=".VnTime" pitchFamily="34" charset="0"/>
              </a:rPr>
              <a:t>nhau</a:t>
            </a:r>
            <a:r>
              <a:rPr lang="en-US" sz="2400" b="1" dirty="0">
                <a:latin typeface=".VnTime" pitchFamily="34" charset="0"/>
              </a:rPr>
              <a:t>,</a:t>
            </a:r>
          </a:p>
          <a:p>
            <a:pPr>
              <a:defRPr/>
            </a:pPr>
            <a:r>
              <a:rPr lang="en-US" sz="2400" b="1" dirty="0">
                <a:latin typeface=".VnTime" pitchFamily="34" charset="0"/>
              </a:rPr>
              <a:t> </a:t>
            </a:r>
            <a:r>
              <a:rPr lang="en-US" sz="2400" b="1" dirty="0" err="1">
                <a:latin typeface=".VnTime" pitchFamily="34" charset="0"/>
              </a:rPr>
              <a:t>h×nh</a:t>
            </a:r>
            <a:r>
              <a:rPr lang="en-US" sz="2400" b="1" dirty="0">
                <a:latin typeface=".VnTime" pitchFamily="34" charset="0"/>
              </a:rPr>
              <a:t> B </a:t>
            </a:r>
            <a:r>
              <a:rPr lang="en-US" sz="2400" b="1" dirty="0" err="1">
                <a:latin typeface=".VnTime" pitchFamily="34" charset="0"/>
              </a:rPr>
              <a:t>còng</a:t>
            </a:r>
            <a:r>
              <a:rPr lang="en-US" sz="2400" b="1" dirty="0">
                <a:latin typeface=".VnTime" pitchFamily="34" charset="0"/>
              </a:rPr>
              <a:t> </a:t>
            </a:r>
            <a:r>
              <a:rPr lang="en-US" sz="2400" b="1" dirty="0" err="1">
                <a:latin typeface=".VnTime" pitchFamily="34" charset="0"/>
              </a:rPr>
              <a:t>gåm</a:t>
            </a:r>
            <a:r>
              <a:rPr lang="en-US" sz="2400" b="1" dirty="0">
                <a:latin typeface=".VnTime" pitchFamily="34" charset="0"/>
              </a:rPr>
              <a:t> 5 « </a:t>
            </a:r>
            <a:r>
              <a:rPr lang="en-US" sz="2400" b="1" dirty="0" err="1">
                <a:latin typeface=".VnTime" pitchFamily="34" charset="0"/>
              </a:rPr>
              <a:t>vu«ng</a:t>
            </a:r>
            <a:r>
              <a:rPr lang="en-US" sz="2400" b="1" dirty="0">
                <a:latin typeface=".VnTime" pitchFamily="34" charset="0"/>
              </a:rPr>
              <a:t> </a:t>
            </a:r>
            <a:r>
              <a:rPr lang="en-US" sz="2400" b="1" dirty="0" err="1">
                <a:latin typeface=".VnTime" pitchFamily="34" charset="0"/>
              </a:rPr>
              <a:t>nh</a:t>
            </a:r>
            <a:r>
              <a:rPr lang="vi-VN" sz="2400" b="1" dirty="0">
                <a:latin typeface="Times New Roman" pitchFamily="18" charset="0"/>
                <a:cs typeface="Times New Roman" pitchFamily="18" charset="0"/>
              </a:rPr>
              <a:t>ư</a:t>
            </a:r>
            <a:r>
              <a:rPr lang="en-US" sz="2400" b="1" dirty="0">
                <a:latin typeface=".VnTime" pitchFamily="34" charset="0"/>
              </a:rPr>
              <a:t>­ </a:t>
            </a:r>
            <a:r>
              <a:rPr lang="en-US" sz="2400" b="1" dirty="0" err="1">
                <a:latin typeface=".VnTime" pitchFamily="34" charset="0"/>
              </a:rPr>
              <a:t>thÕ</a:t>
            </a:r>
            <a:r>
              <a:rPr lang="en-US" sz="2400" b="1" dirty="0">
                <a:latin typeface=".VnTime" pitchFamily="34" charset="0"/>
              </a:rPr>
              <a:t>.</a:t>
            </a:r>
          </a:p>
          <a:p>
            <a:pPr>
              <a:buFontTx/>
              <a:buChar char="•"/>
              <a:defRPr/>
            </a:pPr>
            <a:r>
              <a:rPr lang="en-US" sz="2400" b="1" i="1" dirty="0">
                <a:latin typeface=".VnTime" pitchFamily="34" charset="0"/>
              </a:rPr>
              <a:t>Ta </a:t>
            </a:r>
            <a:r>
              <a:rPr lang="en-US" sz="2400" b="1" i="1" dirty="0" err="1">
                <a:latin typeface=".VnTime" pitchFamily="34" charset="0"/>
              </a:rPr>
              <a:t>nãi</a:t>
            </a:r>
            <a:r>
              <a:rPr lang="en-US" sz="2400" b="1" i="1" dirty="0">
                <a:latin typeface=".VnTime" pitchFamily="34" charset="0"/>
              </a:rPr>
              <a:t> :</a:t>
            </a:r>
            <a:r>
              <a:rPr lang="en-US" sz="2400" b="1" dirty="0">
                <a:latin typeface=".VnTime" pitchFamily="34" charset="0"/>
              </a:rPr>
              <a:t> </a:t>
            </a:r>
            <a:r>
              <a:rPr lang="en-US" sz="2400" b="1" i="1" dirty="0" err="1">
                <a:latin typeface=".VnTime" pitchFamily="34" charset="0"/>
              </a:rPr>
              <a:t>DiÖn</a:t>
            </a:r>
            <a:r>
              <a:rPr lang="en-US" sz="2400" b="1" i="1" dirty="0">
                <a:latin typeface=".VnTime" pitchFamily="34" charset="0"/>
              </a:rPr>
              <a:t> </a:t>
            </a:r>
            <a:r>
              <a:rPr lang="en-US" sz="2400" b="1" i="1" dirty="0" err="1">
                <a:latin typeface=".VnTime" pitchFamily="34" charset="0"/>
              </a:rPr>
              <a:t>tÝch</a:t>
            </a:r>
            <a:r>
              <a:rPr lang="en-US" sz="2400" b="1" i="1" dirty="0">
                <a:latin typeface=".VnTime" pitchFamily="34" charset="0"/>
              </a:rPr>
              <a:t> </a:t>
            </a:r>
            <a:r>
              <a:rPr lang="en-US" sz="2400" b="1" i="1" dirty="0" err="1">
                <a:latin typeface=".VnTime" pitchFamily="34" charset="0"/>
              </a:rPr>
              <a:t>h×nh</a:t>
            </a:r>
            <a:r>
              <a:rPr lang="en-US" sz="2400" b="1" i="1" dirty="0">
                <a:latin typeface=".VnTime" pitchFamily="34" charset="0"/>
              </a:rPr>
              <a:t> </a:t>
            </a:r>
            <a:r>
              <a:rPr lang="en-US" sz="2400" b="1" dirty="0">
                <a:latin typeface=".VnTime" pitchFamily="34" charset="0"/>
              </a:rPr>
              <a:t>A </a:t>
            </a:r>
            <a:r>
              <a:rPr lang="en-US" sz="2400" b="1" i="1" u="sng" dirty="0" err="1">
                <a:effectLst>
                  <a:outerShdw blurRad="38100" dist="38100" dir="2700000" algn="tl">
                    <a:srgbClr val="FFFFFF"/>
                  </a:outerShdw>
                </a:effectLst>
                <a:latin typeface=".VnTime" pitchFamily="34" charset="0"/>
              </a:rPr>
              <a:t>b»ng</a:t>
            </a:r>
            <a:r>
              <a:rPr lang="en-US" sz="2400" b="1" i="1" dirty="0">
                <a:latin typeface=".VnTime" pitchFamily="34" charset="0"/>
              </a:rPr>
              <a:t> </a:t>
            </a:r>
            <a:r>
              <a:rPr lang="en-US" sz="2400" b="1" i="1" dirty="0" err="1">
                <a:latin typeface=".VnTime" pitchFamily="34" charset="0"/>
              </a:rPr>
              <a:t>diÖn</a:t>
            </a:r>
            <a:r>
              <a:rPr lang="en-US" sz="2400" b="1" i="1" dirty="0">
                <a:latin typeface=".VnTime" pitchFamily="34" charset="0"/>
              </a:rPr>
              <a:t> </a:t>
            </a:r>
          </a:p>
          <a:p>
            <a:pPr>
              <a:defRPr/>
            </a:pPr>
            <a:r>
              <a:rPr lang="en-US" sz="2400" b="1" i="1" dirty="0" err="1">
                <a:latin typeface=".VnTime" pitchFamily="34" charset="0"/>
              </a:rPr>
              <a:t>tÝch</a:t>
            </a:r>
            <a:r>
              <a:rPr lang="en-US" sz="2400" b="1" i="1" dirty="0">
                <a:latin typeface=".VnTime" pitchFamily="34" charset="0"/>
              </a:rPr>
              <a:t> </a:t>
            </a:r>
            <a:r>
              <a:rPr lang="en-US" sz="2400" b="1" i="1" dirty="0" err="1">
                <a:latin typeface=".VnTime" pitchFamily="34" charset="0"/>
              </a:rPr>
              <a:t>h×nh</a:t>
            </a:r>
            <a:r>
              <a:rPr lang="en-US" sz="2400" b="1" i="1" dirty="0">
                <a:latin typeface=".VnTime" pitchFamily="34" charset="0"/>
              </a:rPr>
              <a:t> </a:t>
            </a:r>
            <a:r>
              <a:rPr lang="en-US" sz="2400" b="1" dirty="0">
                <a:latin typeface=".VnTime" pitchFamily="34" charset="0"/>
              </a:rPr>
              <a:t>B</a:t>
            </a:r>
            <a:r>
              <a:rPr lang="en-US" sz="2400" b="1" i="1" dirty="0">
                <a:latin typeface=".VnTime" pitchFamily="34" charset="0"/>
              </a:rPr>
              <a:t>.</a:t>
            </a:r>
          </a:p>
        </p:txBody>
      </p:sp>
      <p:sp>
        <p:nvSpPr>
          <p:cNvPr id="23" name="AutoShape 21">
            <a:extLst>
              <a:ext uri="{FF2B5EF4-FFF2-40B4-BE49-F238E27FC236}">
                <a16:creationId xmlns:a16="http://schemas.microsoft.com/office/drawing/2014/main" id="{A10BBD59-F70A-4049-8F17-557C03C1F527}"/>
              </a:ext>
            </a:extLst>
          </p:cNvPr>
          <p:cNvSpPr>
            <a:spLocks noChangeArrowheads="1"/>
          </p:cNvSpPr>
          <p:nvPr/>
        </p:nvSpPr>
        <p:spPr bwMode="auto">
          <a:xfrm>
            <a:off x="5403850" y="4435475"/>
            <a:ext cx="5010150" cy="2209800"/>
          </a:xfrm>
          <a:prstGeom prst="roundRect">
            <a:avLst>
              <a:gd name="adj" fmla="val 16667"/>
            </a:avLst>
          </a:prstGeom>
          <a:gradFill rotWithShape="0">
            <a:gsLst>
              <a:gs pos="0">
                <a:srgbClr val="99FF99"/>
              </a:gs>
              <a:gs pos="100000">
                <a:srgbClr val="FFFFFF"/>
              </a:gs>
            </a:gsLst>
            <a:lin ang="5400000" scaled="1"/>
          </a:gradFill>
          <a:ln w="9525">
            <a:solidFill>
              <a:srgbClr val="000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r>
              <a:rPr lang="en-US" sz="2400" b="1" dirty="0" err="1">
                <a:latin typeface=".VnTime" pitchFamily="34" charset="0"/>
              </a:rPr>
              <a:t>H×nh</a:t>
            </a:r>
            <a:r>
              <a:rPr lang="en-US" sz="2400" b="1" dirty="0">
                <a:latin typeface=".VnTime" pitchFamily="34" charset="0"/>
              </a:rPr>
              <a:t> </a:t>
            </a:r>
            <a:r>
              <a:rPr lang="en-US" sz="2400" b="1" dirty="0">
                <a:effectLst>
                  <a:outerShdw blurRad="38100" dist="38100" dir="2700000" algn="tl">
                    <a:srgbClr val="FFFFFF"/>
                  </a:outerShdw>
                </a:effectLst>
                <a:latin typeface=".VnTime" pitchFamily="34" charset="0"/>
              </a:rPr>
              <a:t>P</a:t>
            </a:r>
            <a:r>
              <a:rPr lang="en-US" sz="2400" b="1" dirty="0">
                <a:latin typeface=".VnTime" pitchFamily="34" charset="0"/>
              </a:rPr>
              <a:t> </a:t>
            </a:r>
            <a:r>
              <a:rPr lang="en-US" sz="2400" b="1" dirty="0" err="1">
                <a:latin typeface=".VnTime" pitchFamily="34" charset="0"/>
              </a:rPr>
              <a:t>gåm</a:t>
            </a:r>
            <a:r>
              <a:rPr lang="en-US" sz="2400" b="1" dirty="0">
                <a:latin typeface=".VnTime" pitchFamily="34" charset="0"/>
              </a:rPr>
              <a:t> 10 « </a:t>
            </a:r>
            <a:r>
              <a:rPr lang="en-US" sz="2400" b="1" dirty="0" err="1">
                <a:latin typeface=".VnTime" pitchFamily="34" charset="0"/>
              </a:rPr>
              <a:t>vu«ng</a:t>
            </a:r>
            <a:r>
              <a:rPr lang="en-US" sz="2400" b="1" dirty="0">
                <a:latin typeface=".VnTime" pitchFamily="34" charset="0"/>
              </a:rPr>
              <a:t> </a:t>
            </a:r>
            <a:r>
              <a:rPr lang="en-US" sz="2400" b="1" dirty="0" err="1">
                <a:latin typeface=".VnTime" pitchFamily="34" charset="0"/>
              </a:rPr>
              <a:t>nh</a:t>
            </a:r>
            <a:r>
              <a:rPr lang="vi-VN" sz="2400" b="1" dirty="0">
                <a:latin typeface="Times New Roman" pitchFamily="18" charset="0"/>
                <a:cs typeface="Times New Roman" pitchFamily="18" charset="0"/>
              </a:rPr>
              <a:t>ư </a:t>
            </a:r>
            <a:r>
              <a:rPr lang="en-US" sz="2400" b="1" dirty="0">
                <a:latin typeface=".VnTime" pitchFamily="34" charset="0"/>
              </a:rPr>
              <a:t>­ </a:t>
            </a:r>
            <a:r>
              <a:rPr lang="en-US" sz="2400" b="1" dirty="0" err="1">
                <a:latin typeface=".VnTime" pitchFamily="34" charset="0"/>
              </a:rPr>
              <a:t>nhau</a:t>
            </a:r>
            <a:r>
              <a:rPr lang="en-US" sz="2400" b="1" dirty="0">
                <a:latin typeface=".VnTime" pitchFamily="34" charset="0"/>
              </a:rPr>
              <a:t> </a:t>
            </a:r>
            <a:r>
              <a:rPr lang="vi-VN" sz="2400" b="1" dirty="0">
                <a:latin typeface=".VnTime" pitchFamily="34" charset="0"/>
              </a:rPr>
              <a:t>            </a:t>
            </a:r>
          </a:p>
          <a:p>
            <a:pPr>
              <a:defRPr/>
            </a:pPr>
            <a:r>
              <a:rPr lang="vi-VN" sz="2400" b="1" dirty="0">
                <a:latin typeface="Times New Roman" pitchFamily="18" charset="0"/>
                <a:cs typeface="Times New Roman" pitchFamily="18" charset="0"/>
              </a:rPr>
              <a:t>đư</a:t>
            </a:r>
            <a:r>
              <a:rPr lang="en-US" sz="2400" b="1" dirty="0" err="1">
                <a:latin typeface=".VnTime" pitchFamily="34" charset="0"/>
              </a:rPr>
              <a:t>îct¸ch</a:t>
            </a:r>
            <a:r>
              <a:rPr lang="en-US" sz="2400" b="1" dirty="0">
                <a:latin typeface=".VnTime" pitchFamily="34" charset="0"/>
              </a:rPr>
              <a:t> </a:t>
            </a:r>
            <a:r>
              <a:rPr lang="en-US" sz="2400" b="1" dirty="0" err="1">
                <a:latin typeface=".VnTime" pitchFamily="34" charset="0"/>
              </a:rPr>
              <a:t>thµnh</a:t>
            </a:r>
            <a:r>
              <a:rPr lang="en-US" sz="2400" b="1" dirty="0">
                <a:latin typeface=".VnTime" pitchFamily="34" charset="0"/>
              </a:rPr>
              <a:t> </a:t>
            </a:r>
            <a:r>
              <a:rPr lang="en-US" sz="2400" b="1" dirty="0" err="1">
                <a:latin typeface=".VnTime" pitchFamily="34" charset="0"/>
              </a:rPr>
              <a:t>h×nh</a:t>
            </a:r>
            <a:r>
              <a:rPr lang="en-US" sz="2400" b="1" dirty="0">
                <a:latin typeface=".VnTime" pitchFamily="34" charset="0"/>
              </a:rPr>
              <a:t> </a:t>
            </a:r>
            <a:r>
              <a:rPr lang="en-US" sz="2400" b="1" dirty="0">
                <a:effectLst>
                  <a:outerShdw blurRad="38100" dist="38100" dir="2700000" algn="tl">
                    <a:srgbClr val="FFFFFF"/>
                  </a:outerShdw>
                </a:effectLst>
                <a:latin typeface=".VnTime" pitchFamily="34" charset="0"/>
              </a:rPr>
              <a:t>M </a:t>
            </a:r>
            <a:r>
              <a:rPr lang="en-US" sz="2400" b="1" dirty="0" err="1">
                <a:latin typeface=".VnTime" pitchFamily="34" charset="0"/>
              </a:rPr>
              <a:t>gåm</a:t>
            </a:r>
            <a:r>
              <a:rPr lang="en-US" sz="2400" b="1" dirty="0">
                <a:latin typeface=".VnTime" pitchFamily="34" charset="0"/>
              </a:rPr>
              <a:t> 6 « </a:t>
            </a:r>
            <a:endParaRPr lang="vi-VN" sz="2400" b="1" dirty="0">
              <a:latin typeface=".VnTime" pitchFamily="34" charset="0"/>
            </a:endParaRPr>
          </a:p>
          <a:p>
            <a:pPr>
              <a:defRPr/>
            </a:pPr>
            <a:r>
              <a:rPr lang="en-US" sz="2400" b="1" dirty="0" err="1">
                <a:latin typeface=".VnTime" pitchFamily="34" charset="0"/>
              </a:rPr>
              <a:t>vu«ng</a:t>
            </a:r>
            <a:r>
              <a:rPr lang="en-US" sz="2400" b="1" dirty="0">
                <a:latin typeface=".VnTime" pitchFamily="34" charset="0"/>
              </a:rPr>
              <a:t> vµ</a:t>
            </a:r>
            <a:r>
              <a:rPr lang="vi-VN" sz="2400" b="1" dirty="0">
                <a:latin typeface=".VnTime" pitchFamily="34" charset="0"/>
              </a:rPr>
              <a:t> </a:t>
            </a:r>
            <a:r>
              <a:rPr lang="en-US" sz="2400" b="1" dirty="0" err="1">
                <a:latin typeface=".VnTime" pitchFamily="34" charset="0"/>
              </a:rPr>
              <a:t>h×nh</a:t>
            </a:r>
            <a:r>
              <a:rPr lang="en-US" sz="2400" b="1" dirty="0">
                <a:latin typeface=".VnTime" pitchFamily="34" charset="0"/>
              </a:rPr>
              <a:t> </a:t>
            </a:r>
            <a:r>
              <a:rPr lang="en-US" sz="2400" b="1" dirty="0">
                <a:effectLst>
                  <a:outerShdw blurRad="38100" dist="38100" dir="2700000" algn="tl">
                    <a:srgbClr val="FFFFFF"/>
                  </a:outerShdw>
                </a:effectLst>
                <a:latin typeface=".VnTime" pitchFamily="34" charset="0"/>
              </a:rPr>
              <a:t>N</a:t>
            </a:r>
            <a:r>
              <a:rPr lang="en-US" sz="2400" b="1" dirty="0">
                <a:latin typeface=".VnTime" pitchFamily="34" charset="0"/>
              </a:rPr>
              <a:t> </a:t>
            </a:r>
            <a:r>
              <a:rPr lang="en-US" sz="2400" b="1" dirty="0" err="1">
                <a:latin typeface=".VnTime" pitchFamily="34" charset="0"/>
              </a:rPr>
              <a:t>gåm</a:t>
            </a:r>
            <a:r>
              <a:rPr lang="en-US" sz="2400" b="1" dirty="0">
                <a:latin typeface=".VnTime" pitchFamily="34" charset="0"/>
              </a:rPr>
              <a:t> 4 « </a:t>
            </a:r>
            <a:r>
              <a:rPr lang="en-US" sz="2400" b="1" dirty="0" err="1">
                <a:latin typeface=".VnTime" pitchFamily="34" charset="0"/>
              </a:rPr>
              <a:t>vu«ng</a:t>
            </a:r>
            <a:r>
              <a:rPr lang="en-US" sz="2400" b="1" dirty="0">
                <a:latin typeface=".VnTime" pitchFamily="34" charset="0"/>
              </a:rPr>
              <a:t>.</a:t>
            </a:r>
          </a:p>
          <a:p>
            <a:pPr>
              <a:defRPr/>
            </a:pPr>
            <a:r>
              <a:rPr lang="en-US" sz="2400" b="1" dirty="0">
                <a:latin typeface=".VnTime" pitchFamily="34" charset="0"/>
              </a:rPr>
              <a:t> </a:t>
            </a:r>
            <a:r>
              <a:rPr lang="en-US" sz="2400" b="1" i="1" dirty="0">
                <a:latin typeface=".VnTime" pitchFamily="34" charset="0"/>
              </a:rPr>
              <a:t>Ta </a:t>
            </a:r>
            <a:r>
              <a:rPr lang="en-US" sz="2400" b="1" i="1" dirty="0" err="1">
                <a:latin typeface=".VnTime" pitchFamily="34" charset="0"/>
              </a:rPr>
              <a:t>nãi</a:t>
            </a:r>
            <a:r>
              <a:rPr lang="en-US" sz="2400" b="1" i="1" dirty="0">
                <a:latin typeface=".VnTime" pitchFamily="34" charset="0"/>
              </a:rPr>
              <a:t> :</a:t>
            </a:r>
            <a:r>
              <a:rPr lang="en-US" sz="2400" b="1" dirty="0">
                <a:latin typeface=".VnTime" pitchFamily="34" charset="0"/>
              </a:rPr>
              <a:t> </a:t>
            </a:r>
            <a:r>
              <a:rPr lang="en-US" sz="2400" b="1" i="1" dirty="0" err="1">
                <a:latin typeface=".VnTime" pitchFamily="34" charset="0"/>
              </a:rPr>
              <a:t>DiÖn</a:t>
            </a:r>
            <a:r>
              <a:rPr lang="en-US" sz="2400" b="1" i="1" dirty="0">
                <a:latin typeface=".VnTime" pitchFamily="34" charset="0"/>
              </a:rPr>
              <a:t> </a:t>
            </a:r>
            <a:r>
              <a:rPr lang="en-US" sz="2400" b="1" i="1" dirty="0" err="1">
                <a:latin typeface=".VnTime" pitchFamily="34" charset="0"/>
              </a:rPr>
              <a:t>tÝch</a:t>
            </a:r>
            <a:r>
              <a:rPr lang="en-US" sz="2400" b="1" i="1" dirty="0">
                <a:latin typeface=".VnTime" pitchFamily="34" charset="0"/>
              </a:rPr>
              <a:t> </a:t>
            </a:r>
            <a:r>
              <a:rPr lang="en-US" sz="2400" b="1" i="1" dirty="0" err="1">
                <a:latin typeface=".VnTime" pitchFamily="34" charset="0"/>
              </a:rPr>
              <a:t>h×nh</a:t>
            </a:r>
            <a:r>
              <a:rPr lang="en-US" sz="2400" b="1" i="1" dirty="0">
                <a:latin typeface=".VnTime" pitchFamily="34" charset="0"/>
              </a:rPr>
              <a:t> </a:t>
            </a:r>
            <a:r>
              <a:rPr lang="en-US" sz="2400" b="1" dirty="0">
                <a:effectLst>
                  <a:outerShdw blurRad="38100" dist="38100" dir="2700000" algn="tl">
                    <a:srgbClr val="FFFFFF"/>
                  </a:outerShdw>
                </a:effectLst>
                <a:latin typeface=".VnTime" pitchFamily="34" charset="0"/>
              </a:rPr>
              <a:t>P</a:t>
            </a:r>
            <a:r>
              <a:rPr lang="en-US" sz="2400" b="1" i="1" dirty="0">
                <a:latin typeface=".VnTime" pitchFamily="34" charset="0"/>
              </a:rPr>
              <a:t> </a:t>
            </a:r>
            <a:r>
              <a:rPr lang="en-US" sz="2400" b="1" i="1" u="sng" dirty="0" err="1">
                <a:effectLst>
                  <a:outerShdw blurRad="38100" dist="38100" dir="2700000" algn="tl">
                    <a:srgbClr val="FFFFFF"/>
                  </a:outerShdw>
                </a:effectLst>
                <a:latin typeface=".VnTime" pitchFamily="34" charset="0"/>
              </a:rPr>
              <a:t>b»ng</a:t>
            </a:r>
            <a:r>
              <a:rPr lang="en-US" sz="2400" b="1" i="1" u="sng" dirty="0">
                <a:effectLst>
                  <a:outerShdw blurRad="38100" dist="38100" dir="2700000" algn="tl">
                    <a:srgbClr val="FFFFFF"/>
                  </a:outerShdw>
                </a:effectLst>
                <a:latin typeface=".VnTime" pitchFamily="34" charset="0"/>
              </a:rPr>
              <a:t> </a:t>
            </a:r>
            <a:r>
              <a:rPr lang="en-US" sz="2400" b="1" i="1" u="sng" dirty="0" err="1">
                <a:effectLst>
                  <a:outerShdw blurRad="38100" dist="38100" dir="2700000" algn="tl">
                    <a:srgbClr val="FFFFFF"/>
                  </a:outerShdw>
                </a:effectLst>
                <a:latin typeface=".VnTime" pitchFamily="34" charset="0"/>
              </a:rPr>
              <a:t>tæng</a:t>
            </a:r>
            <a:r>
              <a:rPr lang="en-US" sz="2400" b="1" i="1" dirty="0">
                <a:latin typeface=".VnTime" pitchFamily="34" charset="0"/>
              </a:rPr>
              <a:t> </a:t>
            </a:r>
          </a:p>
          <a:p>
            <a:pPr>
              <a:defRPr/>
            </a:pPr>
            <a:r>
              <a:rPr lang="en-US" sz="2400" b="1" i="1" dirty="0" err="1">
                <a:latin typeface=".VnTime" pitchFamily="34" charset="0"/>
              </a:rPr>
              <a:t>diÖn</a:t>
            </a:r>
            <a:r>
              <a:rPr lang="en-US" sz="2400" b="1" i="1" dirty="0">
                <a:latin typeface=".VnTime" pitchFamily="34" charset="0"/>
              </a:rPr>
              <a:t> </a:t>
            </a:r>
            <a:r>
              <a:rPr lang="en-US" sz="2400" b="1" i="1" dirty="0" err="1">
                <a:latin typeface=".VnTime" pitchFamily="34" charset="0"/>
              </a:rPr>
              <a:t>tÝch</a:t>
            </a:r>
            <a:r>
              <a:rPr lang="en-US" sz="2400" b="1" i="1" dirty="0">
                <a:latin typeface=".VnTime" pitchFamily="34" charset="0"/>
              </a:rPr>
              <a:t> </a:t>
            </a:r>
            <a:r>
              <a:rPr lang="en-US" sz="2400" b="1" i="1" dirty="0" err="1">
                <a:latin typeface=".VnTime" pitchFamily="34" charset="0"/>
              </a:rPr>
              <a:t>h×nh</a:t>
            </a:r>
            <a:r>
              <a:rPr lang="en-US" sz="2400" b="1" i="1" dirty="0">
                <a:latin typeface=".VnTime" pitchFamily="34" charset="0"/>
              </a:rPr>
              <a:t> </a:t>
            </a:r>
            <a:r>
              <a:rPr lang="en-US" sz="2400" b="1" dirty="0">
                <a:effectLst>
                  <a:outerShdw blurRad="38100" dist="38100" dir="2700000" algn="tl">
                    <a:srgbClr val="FFFFFF"/>
                  </a:outerShdw>
                </a:effectLst>
                <a:latin typeface=".VnTime" pitchFamily="34" charset="0"/>
              </a:rPr>
              <a:t>M</a:t>
            </a:r>
            <a:r>
              <a:rPr lang="en-US" sz="2400" b="1" i="1" dirty="0">
                <a:latin typeface=".VnTime" pitchFamily="34" charset="0"/>
              </a:rPr>
              <a:t> vµ </a:t>
            </a:r>
            <a:r>
              <a:rPr lang="en-US" sz="2400" b="1" i="1" dirty="0" err="1">
                <a:latin typeface=".VnTime" pitchFamily="34" charset="0"/>
              </a:rPr>
              <a:t>h×nh</a:t>
            </a:r>
            <a:r>
              <a:rPr lang="en-US" sz="2400" b="1" i="1" dirty="0">
                <a:latin typeface=".VnTime" pitchFamily="34" charset="0"/>
              </a:rPr>
              <a:t> </a:t>
            </a:r>
            <a:r>
              <a:rPr lang="en-US" sz="2400" b="1" dirty="0">
                <a:effectLst>
                  <a:outerShdw blurRad="38100" dist="38100" dir="2700000" algn="tl">
                    <a:srgbClr val="FFFFFF"/>
                  </a:outerShdw>
                </a:effectLst>
                <a:latin typeface=".VnTime" pitchFamily="34" charset="0"/>
              </a:rPr>
              <a:t>N</a:t>
            </a:r>
            <a:r>
              <a:rPr lang="en-US" sz="2400" b="1" i="1" dirty="0">
                <a:latin typeface=".VnTime" pitchFamily="34" charset="0"/>
              </a:rPr>
              <a:t>.</a:t>
            </a:r>
            <a:r>
              <a:rPr lang="vi-VN" sz="2400" b="1" i="1" dirty="0">
                <a:latin typeface=".VnTime" pitchFamily="34" charset="0"/>
              </a:rPr>
              <a:t> </a:t>
            </a:r>
            <a:endParaRPr lang="en-US" sz="2400" b="1" i="1" dirty="0">
              <a:latin typeface=".VnTime" pitchFamily="34" charset="0"/>
            </a:endParaRPr>
          </a:p>
        </p:txBody>
      </p:sp>
      <p:sp>
        <p:nvSpPr>
          <p:cNvPr id="39948" name="Text Box 22">
            <a:extLst>
              <a:ext uri="{FF2B5EF4-FFF2-40B4-BE49-F238E27FC236}">
                <a16:creationId xmlns:a16="http://schemas.microsoft.com/office/drawing/2014/main" id="{C311E1EA-671E-45AF-8DF8-88E0CA9EAD51}"/>
              </a:ext>
            </a:extLst>
          </p:cNvPr>
          <p:cNvSpPr txBox="1">
            <a:spLocks noChangeArrowheads="1"/>
          </p:cNvSpPr>
          <p:nvPr/>
        </p:nvSpPr>
        <p:spPr bwMode="auto">
          <a:xfrm>
            <a:off x="2400300" y="3302000"/>
            <a:ext cx="609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a:solidFill>
                  <a:srgbClr val="FF0000"/>
                </a:solidFill>
                <a:latin typeface=".VnCommercial ScriptH" panose="020B7200000000000000" pitchFamily="34" charset="0"/>
              </a:rPr>
              <a:t>a</a:t>
            </a:r>
          </a:p>
        </p:txBody>
      </p:sp>
      <p:sp>
        <p:nvSpPr>
          <p:cNvPr id="39949" name="Text Box 23">
            <a:extLst>
              <a:ext uri="{FF2B5EF4-FFF2-40B4-BE49-F238E27FC236}">
                <a16:creationId xmlns:a16="http://schemas.microsoft.com/office/drawing/2014/main" id="{631DD0FD-9CFF-4986-B11D-14300F471D4D}"/>
              </a:ext>
            </a:extLst>
          </p:cNvPr>
          <p:cNvSpPr txBox="1">
            <a:spLocks noChangeArrowheads="1"/>
          </p:cNvSpPr>
          <p:nvPr/>
        </p:nvSpPr>
        <p:spPr bwMode="auto">
          <a:xfrm>
            <a:off x="4635500" y="2794000"/>
            <a:ext cx="457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a:solidFill>
                  <a:srgbClr val="FF0000"/>
                </a:solidFill>
                <a:latin typeface=".VnCommercial ScriptH" panose="020B7200000000000000" pitchFamily="34" charset="0"/>
              </a:rPr>
              <a:t>b</a:t>
            </a:r>
          </a:p>
        </p:txBody>
      </p:sp>
      <p:grpSp>
        <p:nvGrpSpPr>
          <p:cNvPr id="39950" name="Group 24">
            <a:extLst>
              <a:ext uri="{FF2B5EF4-FFF2-40B4-BE49-F238E27FC236}">
                <a16:creationId xmlns:a16="http://schemas.microsoft.com/office/drawing/2014/main" id="{783BEF3D-BB7A-4366-9052-50209A73BBD0}"/>
              </a:ext>
            </a:extLst>
          </p:cNvPr>
          <p:cNvGrpSpPr>
            <a:grpSpLocks/>
          </p:cNvGrpSpPr>
          <p:nvPr/>
        </p:nvGrpSpPr>
        <p:grpSpPr bwMode="auto">
          <a:xfrm>
            <a:off x="3927476" y="4468813"/>
            <a:ext cx="727075" cy="1096962"/>
            <a:chOff x="480" y="3264"/>
            <a:chExt cx="458" cy="691"/>
          </a:xfrm>
        </p:grpSpPr>
        <p:sp>
          <p:nvSpPr>
            <p:cNvPr id="39980" name="Rectangle 25">
              <a:extLst>
                <a:ext uri="{FF2B5EF4-FFF2-40B4-BE49-F238E27FC236}">
                  <a16:creationId xmlns:a16="http://schemas.microsoft.com/office/drawing/2014/main" id="{4BBE9670-76B1-46A1-8EB1-BB7DBC919E2F}"/>
                </a:ext>
              </a:extLst>
            </p:cNvPr>
            <p:cNvSpPr>
              <a:spLocks noChangeArrowheads="1"/>
            </p:cNvSpPr>
            <p:nvPr/>
          </p:nvSpPr>
          <p:spPr bwMode="auto">
            <a:xfrm>
              <a:off x="480" y="3264"/>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81" name="Rectangle 26">
              <a:extLst>
                <a:ext uri="{FF2B5EF4-FFF2-40B4-BE49-F238E27FC236}">
                  <a16:creationId xmlns:a16="http://schemas.microsoft.com/office/drawing/2014/main" id="{EAB86531-50AF-4E0D-A81A-8F146FD5E784}"/>
                </a:ext>
              </a:extLst>
            </p:cNvPr>
            <p:cNvSpPr>
              <a:spLocks noChangeArrowheads="1"/>
            </p:cNvSpPr>
            <p:nvPr/>
          </p:nvSpPr>
          <p:spPr bwMode="auto">
            <a:xfrm>
              <a:off x="708" y="3264"/>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82" name="Rectangle 27">
              <a:extLst>
                <a:ext uri="{FF2B5EF4-FFF2-40B4-BE49-F238E27FC236}">
                  <a16:creationId xmlns:a16="http://schemas.microsoft.com/office/drawing/2014/main" id="{5FCDA28B-8DA1-49E2-9136-9B35A7F08984}"/>
                </a:ext>
              </a:extLst>
            </p:cNvPr>
            <p:cNvSpPr>
              <a:spLocks noChangeArrowheads="1"/>
            </p:cNvSpPr>
            <p:nvPr/>
          </p:nvSpPr>
          <p:spPr bwMode="auto">
            <a:xfrm>
              <a:off x="480" y="3494"/>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83" name="Rectangle 28">
              <a:extLst>
                <a:ext uri="{FF2B5EF4-FFF2-40B4-BE49-F238E27FC236}">
                  <a16:creationId xmlns:a16="http://schemas.microsoft.com/office/drawing/2014/main" id="{4F916565-EBA1-443C-B325-DB071E7F63D6}"/>
                </a:ext>
              </a:extLst>
            </p:cNvPr>
            <p:cNvSpPr>
              <a:spLocks noChangeArrowheads="1"/>
            </p:cNvSpPr>
            <p:nvPr/>
          </p:nvSpPr>
          <p:spPr bwMode="auto">
            <a:xfrm>
              <a:off x="480" y="3725"/>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84" name="Rectangle 29">
              <a:extLst>
                <a:ext uri="{FF2B5EF4-FFF2-40B4-BE49-F238E27FC236}">
                  <a16:creationId xmlns:a16="http://schemas.microsoft.com/office/drawing/2014/main" id="{99BAE497-1ADC-4936-9BFD-30EE81AB0E98}"/>
                </a:ext>
              </a:extLst>
            </p:cNvPr>
            <p:cNvSpPr>
              <a:spLocks noChangeArrowheads="1"/>
            </p:cNvSpPr>
            <p:nvPr/>
          </p:nvSpPr>
          <p:spPr bwMode="auto">
            <a:xfrm>
              <a:off x="708" y="3494"/>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85" name="Rectangle 30">
              <a:extLst>
                <a:ext uri="{FF2B5EF4-FFF2-40B4-BE49-F238E27FC236}">
                  <a16:creationId xmlns:a16="http://schemas.microsoft.com/office/drawing/2014/main" id="{93F85F08-EBE3-4FEE-B233-52C21165260D}"/>
                </a:ext>
              </a:extLst>
            </p:cNvPr>
            <p:cNvSpPr>
              <a:spLocks noChangeArrowheads="1"/>
            </p:cNvSpPr>
            <p:nvPr/>
          </p:nvSpPr>
          <p:spPr bwMode="auto">
            <a:xfrm>
              <a:off x="708" y="3725"/>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grpSp>
      <p:grpSp>
        <p:nvGrpSpPr>
          <p:cNvPr id="39951" name="Group 31">
            <a:extLst>
              <a:ext uri="{FF2B5EF4-FFF2-40B4-BE49-F238E27FC236}">
                <a16:creationId xmlns:a16="http://schemas.microsoft.com/office/drawing/2014/main" id="{62CFA77A-A8FA-45EF-9A8D-68250985DB89}"/>
              </a:ext>
            </a:extLst>
          </p:cNvPr>
          <p:cNvGrpSpPr>
            <a:grpSpLocks/>
          </p:cNvGrpSpPr>
          <p:nvPr/>
        </p:nvGrpSpPr>
        <p:grpSpPr bwMode="auto">
          <a:xfrm>
            <a:off x="3924301" y="5756275"/>
            <a:ext cx="728663" cy="731838"/>
            <a:chOff x="936" y="3494"/>
            <a:chExt cx="459" cy="461"/>
          </a:xfrm>
        </p:grpSpPr>
        <p:sp>
          <p:nvSpPr>
            <p:cNvPr id="39972" name="Rectangle 32">
              <a:extLst>
                <a:ext uri="{FF2B5EF4-FFF2-40B4-BE49-F238E27FC236}">
                  <a16:creationId xmlns:a16="http://schemas.microsoft.com/office/drawing/2014/main" id="{68908FCC-89B4-45D1-87EF-44B2A7570315}"/>
                </a:ext>
              </a:extLst>
            </p:cNvPr>
            <p:cNvSpPr>
              <a:spLocks noChangeArrowheads="1"/>
            </p:cNvSpPr>
            <p:nvPr/>
          </p:nvSpPr>
          <p:spPr bwMode="auto">
            <a:xfrm>
              <a:off x="1161" y="3494"/>
              <a:ext cx="230" cy="2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73" name="Rectangle 33">
              <a:extLst>
                <a:ext uri="{FF2B5EF4-FFF2-40B4-BE49-F238E27FC236}">
                  <a16:creationId xmlns:a16="http://schemas.microsoft.com/office/drawing/2014/main" id="{B4F99BF7-A838-49D5-911F-E262F9CC1E9C}"/>
                </a:ext>
              </a:extLst>
            </p:cNvPr>
            <p:cNvSpPr>
              <a:spLocks noChangeArrowheads="1"/>
            </p:cNvSpPr>
            <p:nvPr/>
          </p:nvSpPr>
          <p:spPr bwMode="auto">
            <a:xfrm>
              <a:off x="936" y="3494"/>
              <a:ext cx="230" cy="2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74" name="Rectangle 34">
              <a:extLst>
                <a:ext uri="{FF2B5EF4-FFF2-40B4-BE49-F238E27FC236}">
                  <a16:creationId xmlns:a16="http://schemas.microsoft.com/office/drawing/2014/main" id="{4512487D-54A6-4FAD-8699-9EFA754BE0E6}"/>
                </a:ext>
              </a:extLst>
            </p:cNvPr>
            <p:cNvSpPr>
              <a:spLocks noChangeArrowheads="1"/>
            </p:cNvSpPr>
            <p:nvPr/>
          </p:nvSpPr>
          <p:spPr bwMode="auto">
            <a:xfrm>
              <a:off x="937" y="3725"/>
              <a:ext cx="230" cy="2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75" name="Rectangle 35">
              <a:extLst>
                <a:ext uri="{FF2B5EF4-FFF2-40B4-BE49-F238E27FC236}">
                  <a16:creationId xmlns:a16="http://schemas.microsoft.com/office/drawing/2014/main" id="{F7E61E38-8C40-4070-A3B2-7DAA1C627C58}"/>
                </a:ext>
              </a:extLst>
            </p:cNvPr>
            <p:cNvSpPr>
              <a:spLocks noChangeArrowheads="1"/>
            </p:cNvSpPr>
            <p:nvPr/>
          </p:nvSpPr>
          <p:spPr bwMode="auto">
            <a:xfrm>
              <a:off x="1162" y="3725"/>
              <a:ext cx="230" cy="2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76" name="Rectangle 36">
              <a:extLst>
                <a:ext uri="{FF2B5EF4-FFF2-40B4-BE49-F238E27FC236}">
                  <a16:creationId xmlns:a16="http://schemas.microsoft.com/office/drawing/2014/main" id="{7E8436CB-730A-4E2E-87D8-0362A2A81822}"/>
                </a:ext>
              </a:extLst>
            </p:cNvPr>
            <p:cNvSpPr>
              <a:spLocks noChangeArrowheads="1"/>
            </p:cNvSpPr>
            <p:nvPr/>
          </p:nvSpPr>
          <p:spPr bwMode="auto">
            <a:xfrm>
              <a:off x="1164" y="3494"/>
              <a:ext cx="230" cy="230"/>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77" name="Rectangle 37">
              <a:extLst>
                <a:ext uri="{FF2B5EF4-FFF2-40B4-BE49-F238E27FC236}">
                  <a16:creationId xmlns:a16="http://schemas.microsoft.com/office/drawing/2014/main" id="{2074E24D-82E2-49A6-8B46-9B044E97D2F7}"/>
                </a:ext>
              </a:extLst>
            </p:cNvPr>
            <p:cNvSpPr>
              <a:spLocks noChangeArrowheads="1"/>
            </p:cNvSpPr>
            <p:nvPr/>
          </p:nvSpPr>
          <p:spPr bwMode="auto">
            <a:xfrm>
              <a:off x="936" y="3494"/>
              <a:ext cx="230" cy="230"/>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78" name="Rectangle 38">
              <a:extLst>
                <a:ext uri="{FF2B5EF4-FFF2-40B4-BE49-F238E27FC236}">
                  <a16:creationId xmlns:a16="http://schemas.microsoft.com/office/drawing/2014/main" id="{8ACCDE78-5C11-47C4-93F8-C2E822DE5D81}"/>
                </a:ext>
              </a:extLst>
            </p:cNvPr>
            <p:cNvSpPr>
              <a:spLocks noChangeArrowheads="1"/>
            </p:cNvSpPr>
            <p:nvPr/>
          </p:nvSpPr>
          <p:spPr bwMode="auto">
            <a:xfrm>
              <a:off x="937" y="3725"/>
              <a:ext cx="230" cy="230"/>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79" name="Rectangle 39">
              <a:extLst>
                <a:ext uri="{FF2B5EF4-FFF2-40B4-BE49-F238E27FC236}">
                  <a16:creationId xmlns:a16="http://schemas.microsoft.com/office/drawing/2014/main" id="{999A3D03-A272-452E-9229-CEBC834DC6FC}"/>
                </a:ext>
              </a:extLst>
            </p:cNvPr>
            <p:cNvSpPr>
              <a:spLocks noChangeArrowheads="1"/>
            </p:cNvSpPr>
            <p:nvPr/>
          </p:nvSpPr>
          <p:spPr bwMode="auto">
            <a:xfrm>
              <a:off x="1165" y="3725"/>
              <a:ext cx="230" cy="230"/>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grpSp>
      <p:grpSp>
        <p:nvGrpSpPr>
          <p:cNvPr id="39952" name="Group 40">
            <a:extLst>
              <a:ext uri="{FF2B5EF4-FFF2-40B4-BE49-F238E27FC236}">
                <a16:creationId xmlns:a16="http://schemas.microsoft.com/office/drawing/2014/main" id="{EA593D1B-3234-4879-B54F-EB450821F9E5}"/>
              </a:ext>
            </a:extLst>
          </p:cNvPr>
          <p:cNvGrpSpPr>
            <a:grpSpLocks/>
          </p:cNvGrpSpPr>
          <p:nvPr/>
        </p:nvGrpSpPr>
        <p:grpSpPr bwMode="auto">
          <a:xfrm>
            <a:off x="1928814" y="5041900"/>
            <a:ext cx="1457325" cy="1701800"/>
            <a:chOff x="480" y="3264"/>
            <a:chExt cx="918" cy="1072"/>
          </a:xfrm>
        </p:grpSpPr>
        <p:grpSp>
          <p:nvGrpSpPr>
            <p:cNvPr id="39956" name="Group 41">
              <a:extLst>
                <a:ext uri="{FF2B5EF4-FFF2-40B4-BE49-F238E27FC236}">
                  <a16:creationId xmlns:a16="http://schemas.microsoft.com/office/drawing/2014/main" id="{319671F5-1673-4A43-AB6A-FA5F2F21CAFB}"/>
                </a:ext>
              </a:extLst>
            </p:cNvPr>
            <p:cNvGrpSpPr>
              <a:grpSpLocks/>
            </p:cNvGrpSpPr>
            <p:nvPr/>
          </p:nvGrpSpPr>
          <p:grpSpPr bwMode="auto">
            <a:xfrm>
              <a:off x="480" y="3264"/>
              <a:ext cx="458" cy="691"/>
              <a:chOff x="480" y="3264"/>
              <a:chExt cx="458" cy="691"/>
            </a:xfrm>
          </p:grpSpPr>
          <p:sp>
            <p:nvSpPr>
              <p:cNvPr id="39966" name="Rectangle 42">
                <a:extLst>
                  <a:ext uri="{FF2B5EF4-FFF2-40B4-BE49-F238E27FC236}">
                    <a16:creationId xmlns:a16="http://schemas.microsoft.com/office/drawing/2014/main" id="{7C8C75A1-3CE9-4213-A6DC-3A2835F192A3}"/>
                  </a:ext>
                </a:extLst>
              </p:cNvPr>
              <p:cNvSpPr>
                <a:spLocks noChangeArrowheads="1"/>
              </p:cNvSpPr>
              <p:nvPr/>
            </p:nvSpPr>
            <p:spPr bwMode="auto">
              <a:xfrm>
                <a:off x="480" y="3264"/>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67" name="Rectangle 43">
                <a:extLst>
                  <a:ext uri="{FF2B5EF4-FFF2-40B4-BE49-F238E27FC236}">
                    <a16:creationId xmlns:a16="http://schemas.microsoft.com/office/drawing/2014/main" id="{15D74A11-29B2-49A0-B8BE-63AFB3C0ED28}"/>
                  </a:ext>
                </a:extLst>
              </p:cNvPr>
              <p:cNvSpPr>
                <a:spLocks noChangeArrowheads="1"/>
              </p:cNvSpPr>
              <p:nvPr/>
            </p:nvSpPr>
            <p:spPr bwMode="auto">
              <a:xfrm>
                <a:off x="708" y="3264"/>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68" name="Rectangle 44">
                <a:extLst>
                  <a:ext uri="{FF2B5EF4-FFF2-40B4-BE49-F238E27FC236}">
                    <a16:creationId xmlns:a16="http://schemas.microsoft.com/office/drawing/2014/main" id="{2E3A72F5-F3B6-4456-989A-5A4A28F59AA8}"/>
                  </a:ext>
                </a:extLst>
              </p:cNvPr>
              <p:cNvSpPr>
                <a:spLocks noChangeArrowheads="1"/>
              </p:cNvSpPr>
              <p:nvPr/>
            </p:nvSpPr>
            <p:spPr bwMode="auto">
              <a:xfrm>
                <a:off x="480" y="3494"/>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69" name="Rectangle 45">
                <a:extLst>
                  <a:ext uri="{FF2B5EF4-FFF2-40B4-BE49-F238E27FC236}">
                    <a16:creationId xmlns:a16="http://schemas.microsoft.com/office/drawing/2014/main" id="{7B1DED07-AD3D-4630-9D31-3EC37EBABC03}"/>
                  </a:ext>
                </a:extLst>
              </p:cNvPr>
              <p:cNvSpPr>
                <a:spLocks noChangeArrowheads="1"/>
              </p:cNvSpPr>
              <p:nvPr/>
            </p:nvSpPr>
            <p:spPr bwMode="auto">
              <a:xfrm>
                <a:off x="480" y="3725"/>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70" name="Rectangle 46">
                <a:extLst>
                  <a:ext uri="{FF2B5EF4-FFF2-40B4-BE49-F238E27FC236}">
                    <a16:creationId xmlns:a16="http://schemas.microsoft.com/office/drawing/2014/main" id="{D9EF4063-B1FF-4C38-84FC-F432A1BD5622}"/>
                  </a:ext>
                </a:extLst>
              </p:cNvPr>
              <p:cNvSpPr>
                <a:spLocks noChangeArrowheads="1"/>
              </p:cNvSpPr>
              <p:nvPr/>
            </p:nvSpPr>
            <p:spPr bwMode="auto">
              <a:xfrm>
                <a:off x="708" y="3494"/>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71" name="Rectangle 47">
                <a:extLst>
                  <a:ext uri="{FF2B5EF4-FFF2-40B4-BE49-F238E27FC236}">
                    <a16:creationId xmlns:a16="http://schemas.microsoft.com/office/drawing/2014/main" id="{8D7D6AC0-B782-40AC-BC76-D9F84088C890}"/>
                  </a:ext>
                </a:extLst>
              </p:cNvPr>
              <p:cNvSpPr>
                <a:spLocks noChangeArrowheads="1"/>
              </p:cNvSpPr>
              <p:nvPr/>
            </p:nvSpPr>
            <p:spPr bwMode="auto">
              <a:xfrm>
                <a:off x="708" y="3725"/>
                <a:ext cx="230" cy="230"/>
              </a:xfrm>
              <a:prstGeom prst="rect">
                <a:avLst/>
              </a:prstGeom>
              <a:solidFill>
                <a:srgbClr val="FFFF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grpSp>
        <p:sp>
          <p:nvSpPr>
            <p:cNvPr id="39957" name="Rectangle 48">
              <a:extLst>
                <a:ext uri="{FF2B5EF4-FFF2-40B4-BE49-F238E27FC236}">
                  <a16:creationId xmlns:a16="http://schemas.microsoft.com/office/drawing/2014/main" id="{6A3A06FA-B752-4786-B458-55475B70852E}"/>
                </a:ext>
              </a:extLst>
            </p:cNvPr>
            <p:cNvSpPr>
              <a:spLocks noChangeArrowheads="1"/>
            </p:cNvSpPr>
            <p:nvPr/>
          </p:nvSpPr>
          <p:spPr bwMode="auto">
            <a:xfrm>
              <a:off x="1161" y="3494"/>
              <a:ext cx="230" cy="2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58" name="Rectangle 49">
              <a:extLst>
                <a:ext uri="{FF2B5EF4-FFF2-40B4-BE49-F238E27FC236}">
                  <a16:creationId xmlns:a16="http://schemas.microsoft.com/office/drawing/2014/main" id="{16C72B27-C375-4322-B02F-E5C8C0EB609F}"/>
                </a:ext>
              </a:extLst>
            </p:cNvPr>
            <p:cNvSpPr>
              <a:spLocks noChangeArrowheads="1"/>
            </p:cNvSpPr>
            <p:nvPr/>
          </p:nvSpPr>
          <p:spPr bwMode="auto">
            <a:xfrm>
              <a:off x="936" y="3494"/>
              <a:ext cx="230" cy="2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59" name="Rectangle 50">
              <a:extLst>
                <a:ext uri="{FF2B5EF4-FFF2-40B4-BE49-F238E27FC236}">
                  <a16:creationId xmlns:a16="http://schemas.microsoft.com/office/drawing/2014/main" id="{AC73431A-E735-447F-AA1C-52D2DE19CC0E}"/>
                </a:ext>
              </a:extLst>
            </p:cNvPr>
            <p:cNvSpPr>
              <a:spLocks noChangeArrowheads="1"/>
            </p:cNvSpPr>
            <p:nvPr/>
          </p:nvSpPr>
          <p:spPr bwMode="auto">
            <a:xfrm>
              <a:off x="937" y="3725"/>
              <a:ext cx="230" cy="2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60" name="Rectangle 51">
              <a:extLst>
                <a:ext uri="{FF2B5EF4-FFF2-40B4-BE49-F238E27FC236}">
                  <a16:creationId xmlns:a16="http://schemas.microsoft.com/office/drawing/2014/main" id="{385D69E1-2316-4863-845B-3C461904AF07}"/>
                </a:ext>
              </a:extLst>
            </p:cNvPr>
            <p:cNvSpPr>
              <a:spLocks noChangeArrowheads="1"/>
            </p:cNvSpPr>
            <p:nvPr/>
          </p:nvSpPr>
          <p:spPr bwMode="auto">
            <a:xfrm>
              <a:off x="1162" y="3725"/>
              <a:ext cx="230" cy="2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61" name="Rectangle 52">
              <a:extLst>
                <a:ext uri="{FF2B5EF4-FFF2-40B4-BE49-F238E27FC236}">
                  <a16:creationId xmlns:a16="http://schemas.microsoft.com/office/drawing/2014/main" id="{EFA3503E-B973-4C8C-B665-C6D9BB6DC91D}"/>
                </a:ext>
              </a:extLst>
            </p:cNvPr>
            <p:cNvSpPr>
              <a:spLocks noChangeArrowheads="1"/>
            </p:cNvSpPr>
            <p:nvPr/>
          </p:nvSpPr>
          <p:spPr bwMode="auto">
            <a:xfrm>
              <a:off x="1167" y="3494"/>
              <a:ext cx="230" cy="230"/>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62" name="Rectangle 53">
              <a:extLst>
                <a:ext uri="{FF2B5EF4-FFF2-40B4-BE49-F238E27FC236}">
                  <a16:creationId xmlns:a16="http://schemas.microsoft.com/office/drawing/2014/main" id="{F0BB7F00-0B3B-4BE9-93E5-94A45722B668}"/>
                </a:ext>
              </a:extLst>
            </p:cNvPr>
            <p:cNvSpPr>
              <a:spLocks noChangeArrowheads="1"/>
            </p:cNvSpPr>
            <p:nvPr/>
          </p:nvSpPr>
          <p:spPr bwMode="auto">
            <a:xfrm>
              <a:off x="936" y="3494"/>
              <a:ext cx="230" cy="230"/>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63" name="Rectangle 54">
              <a:extLst>
                <a:ext uri="{FF2B5EF4-FFF2-40B4-BE49-F238E27FC236}">
                  <a16:creationId xmlns:a16="http://schemas.microsoft.com/office/drawing/2014/main" id="{03284144-454E-47C1-BE5E-062E63BAEA2F}"/>
                </a:ext>
              </a:extLst>
            </p:cNvPr>
            <p:cNvSpPr>
              <a:spLocks noChangeArrowheads="1"/>
            </p:cNvSpPr>
            <p:nvPr/>
          </p:nvSpPr>
          <p:spPr bwMode="auto">
            <a:xfrm>
              <a:off x="940" y="3725"/>
              <a:ext cx="230" cy="230"/>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64" name="Rectangle 55">
              <a:extLst>
                <a:ext uri="{FF2B5EF4-FFF2-40B4-BE49-F238E27FC236}">
                  <a16:creationId xmlns:a16="http://schemas.microsoft.com/office/drawing/2014/main" id="{4EDF0A09-41BA-4C88-97B9-789B18FEEEAF}"/>
                </a:ext>
              </a:extLst>
            </p:cNvPr>
            <p:cNvSpPr>
              <a:spLocks noChangeArrowheads="1"/>
            </p:cNvSpPr>
            <p:nvPr/>
          </p:nvSpPr>
          <p:spPr bwMode="auto">
            <a:xfrm>
              <a:off x="1168" y="3725"/>
              <a:ext cx="230" cy="230"/>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b="1"/>
            </a:p>
          </p:txBody>
        </p:sp>
        <p:sp>
          <p:nvSpPr>
            <p:cNvPr id="39965" name="Text Box 56">
              <a:extLst>
                <a:ext uri="{FF2B5EF4-FFF2-40B4-BE49-F238E27FC236}">
                  <a16:creationId xmlns:a16="http://schemas.microsoft.com/office/drawing/2014/main" id="{A24D5612-F35F-4F5A-B57F-5964D14BD671}"/>
                </a:ext>
              </a:extLst>
            </p:cNvPr>
            <p:cNvSpPr txBox="1">
              <a:spLocks noChangeArrowheads="1"/>
            </p:cNvSpPr>
            <p:nvPr/>
          </p:nvSpPr>
          <p:spPr bwMode="auto">
            <a:xfrm>
              <a:off x="752" y="3856"/>
              <a:ext cx="288"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4400" b="1">
                  <a:solidFill>
                    <a:schemeClr val="accent2"/>
                  </a:solidFill>
                  <a:latin typeface=".VnCommercial ScriptH" panose="020B7200000000000000" pitchFamily="34" charset="0"/>
                </a:rPr>
                <a:t>P</a:t>
              </a:r>
            </a:p>
          </p:txBody>
        </p:sp>
      </p:grpSp>
      <p:sp>
        <p:nvSpPr>
          <p:cNvPr id="39953" name="Text Box 57">
            <a:extLst>
              <a:ext uri="{FF2B5EF4-FFF2-40B4-BE49-F238E27FC236}">
                <a16:creationId xmlns:a16="http://schemas.microsoft.com/office/drawing/2014/main" id="{A2950FAD-9681-469F-9909-C021AE32BC95}"/>
              </a:ext>
            </a:extLst>
          </p:cNvPr>
          <p:cNvSpPr txBox="1">
            <a:spLocks noChangeArrowheads="1"/>
          </p:cNvSpPr>
          <p:nvPr/>
        </p:nvSpPr>
        <p:spPr bwMode="auto">
          <a:xfrm>
            <a:off x="4667250" y="4605338"/>
            <a:ext cx="533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4400" b="1">
                <a:solidFill>
                  <a:srgbClr val="C00000"/>
                </a:solidFill>
                <a:latin typeface=".VnCommercial ScriptH" panose="020B7200000000000000" pitchFamily="34" charset="0"/>
              </a:rPr>
              <a:t>M</a:t>
            </a:r>
          </a:p>
        </p:txBody>
      </p:sp>
      <p:sp>
        <p:nvSpPr>
          <p:cNvPr id="39954" name="Text Box 58">
            <a:extLst>
              <a:ext uri="{FF2B5EF4-FFF2-40B4-BE49-F238E27FC236}">
                <a16:creationId xmlns:a16="http://schemas.microsoft.com/office/drawing/2014/main" id="{833CB229-56AD-4922-B369-873BC0E80ADC}"/>
              </a:ext>
            </a:extLst>
          </p:cNvPr>
          <p:cNvSpPr txBox="1">
            <a:spLocks noChangeArrowheads="1"/>
          </p:cNvSpPr>
          <p:nvPr/>
        </p:nvSpPr>
        <p:spPr bwMode="auto">
          <a:xfrm>
            <a:off x="4625975" y="5580063"/>
            <a:ext cx="51435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4400" b="1">
                <a:solidFill>
                  <a:srgbClr val="C00000"/>
                </a:solidFill>
                <a:latin typeface=".VnCommercial ScriptH" panose="020B7200000000000000" pitchFamily="34" charset="0"/>
              </a:rPr>
              <a:t>N</a:t>
            </a:r>
          </a:p>
        </p:txBody>
      </p:sp>
      <p:sp>
        <p:nvSpPr>
          <p:cNvPr id="61" name="Rectangle 59">
            <a:extLst>
              <a:ext uri="{FF2B5EF4-FFF2-40B4-BE49-F238E27FC236}">
                <a16:creationId xmlns:a16="http://schemas.microsoft.com/office/drawing/2014/main" id="{18326A92-395C-47F9-AC20-079EB893A113}"/>
              </a:ext>
            </a:extLst>
          </p:cNvPr>
          <p:cNvSpPr>
            <a:spLocks noChangeArrowheads="1"/>
          </p:cNvSpPr>
          <p:nvPr/>
        </p:nvSpPr>
        <p:spPr bwMode="auto">
          <a:xfrm>
            <a:off x="4519613" y="1"/>
            <a:ext cx="3148012" cy="703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defRPr/>
            </a:pPr>
            <a:r>
              <a:rPr lang="en-US" sz="1600" b="1" u="sng" dirty="0" err="1">
                <a:effectLst>
                  <a:outerShdw blurRad="38100" dist="38100" dir="2700000" algn="tl">
                    <a:srgbClr val="000000">
                      <a:alpha val="43137"/>
                    </a:srgbClr>
                  </a:outerShdw>
                </a:effectLst>
                <a:latin typeface=".VnTime" pitchFamily="34" charset="0"/>
              </a:rPr>
              <a:t>To¸n</a:t>
            </a:r>
            <a:endParaRPr lang="en-US" sz="1600" b="1" i="1" u="sng" dirty="0">
              <a:effectLst>
                <a:outerShdw blurRad="38100" dist="38100" dir="2700000" algn="tl">
                  <a:srgbClr val="000000">
                    <a:alpha val="43137"/>
                  </a:srgbClr>
                </a:outerShdw>
              </a:effectLst>
              <a:latin typeface=".VnTime" pitchFamily="34" charset="0"/>
            </a:endParaRPr>
          </a:p>
          <a:p>
            <a:pPr algn="ctr">
              <a:spcBef>
                <a:spcPct val="50000"/>
              </a:spcBef>
              <a:defRPr/>
            </a:pPr>
            <a:r>
              <a:rPr lang="en-US" sz="1600" b="1" dirty="0" err="1">
                <a:effectLst>
                  <a:outerShdw blurRad="38100" dist="38100" dir="2700000" algn="tl">
                    <a:srgbClr val="000000">
                      <a:alpha val="43137"/>
                    </a:srgbClr>
                  </a:outerShdw>
                </a:effectLst>
                <a:latin typeface=".VnTimeH" pitchFamily="34" charset="0"/>
              </a:rPr>
              <a:t>DiÖn</a:t>
            </a:r>
            <a:r>
              <a:rPr lang="en-US" sz="1600" b="1" dirty="0">
                <a:effectLst>
                  <a:outerShdw blurRad="38100" dist="38100" dir="2700000" algn="tl">
                    <a:srgbClr val="000000">
                      <a:alpha val="43137"/>
                    </a:srgbClr>
                  </a:outerShdw>
                </a:effectLst>
                <a:latin typeface=".VnTimeH" pitchFamily="34" charset="0"/>
              </a:rPr>
              <a:t> </a:t>
            </a:r>
            <a:r>
              <a:rPr lang="en-US" sz="1600" b="1" dirty="0" err="1">
                <a:effectLst>
                  <a:outerShdw blurRad="38100" dist="38100" dir="2700000" algn="tl">
                    <a:srgbClr val="000000">
                      <a:alpha val="43137"/>
                    </a:srgbClr>
                  </a:outerShdw>
                </a:effectLst>
                <a:latin typeface=".VnTimeH" pitchFamily="34" charset="0"/>
              </a:rPr>
              <a:t>tÝch</a:t>
            </a:r>
            <a:r>
              <a:rPr lang="en-US" sz="1600" b="1" dirty="0">
                <a:effectLst>
                  <a:outerShdw blurRad="38100" dist="38100" dir="2700000" algn="tl">
                    <a:srgbClr val="000000">
                      <a:alpha val="43137"/>
                    </a:srgbClr>
                  </a:outerShdw>
                </a:effectLst>
                <a:latin typeface=".VnTimeH" pitchFamily="34" charset="0"/>
              </a:rPr>
              <a:t> </a:t>
            </a:r>
            <a:r>
              <a:rPr lang="en-US" sz="1600" b="1" dirty="0" err="1">
                <a:effectLst>
                  <a:outerShdw blurRad="38100" dist="38100" dir="2700000" algn="tl">
                    <a:srgbClr val="000000">
                      <a:alpha val="43137"/>
                    </a:srgbClr>
                  </a:outerShdw>
                </a:effectLst>
                <a:latin typeface=".VnTimeH" pitchFamily="34" charset="0"/>
              </a:rPr>
              <a:t>cña</a:t>
            </a:r>
            <a:r>
              <a:rPr lang="en-US" sz="1600" b="1" dirty="0">
                <a:effectLst>
                  <a:outerShdw blurRad="38100" dist="38100" dir="2700000" algn="tl">
                    <a:srgbClr val="000000">
                      <a:alpha val="43137"/>
                    </a:srgbClr>
                  </a:outerShdw>
                </a:effectLst>
                <a:latin typeface=".VnTimeH" pitchFamily="34" charset="0"/>
              </a:rPr>
              <a:t> </a:t>
            </a:r>
            <a:r>
              <a:rPr lang="en-US" sz="1600" b="1" dirty="0" err="1">
                <a:effectLst>
                  <a:outerShdw blurRad="38100" dist="38100" dir="2700000" algn="tl">
                    <a:srgbClr val="000000">
                      <a:alpha val="43137"/>
                    </a:srgbClr>
                  </a:outerShdw>
                </a:effectLst>
                <a:latin typeface=".VnTimeH" pitchFamily="34" charset="0"/>
              </a:rPr>
              <a:t>mét</a:t>
            </a:r>
            <a:r>
              <a:rPr lang="en-US" sz="1600" b="1" dirty="0">
                <a:effectLst>
                  <a:outerShdw blurRad="38100" dist="38100" dir="2700000" algn="tl">
                    <a:srgbClr val="000000">
                      <a:alpha val="43137"/>
                    </a:srgbClr>
                  </a:outerShdw>
                </a:effectLst>
                <a:latin typeface=".VnTimeH" pitchFamily="34" charset="0"/>
              </a:rPr>
              <a:t> </a:t>
            </a:r>
            <a:r>
              <a:rPr lang="en-US" sz="1600" b="1" dirty="0" err="1">
                <a:effectLst>
                  <a:outerShdw blurRad="38100" dist="38100" dir="2700000" algn="tl">
                    <a:srgbClr val="000000">
                      <a:alpha val="43137"/>
                    </a:srgbClr>
                  </a:outerShdw>
                </a:effectLst>
                <a:latin typeface=".VnTimeH" pitchFamily="34" charset="0"/>
              </a:rPr>
              <a:t>h×nh</a:t>
            </a:r>
            <a:endParaRPr lang="en-US" sz="1600" b="1" dirty="0">
              <a:effectLst>
                <a:outerShdw blurRad="38100" dist="38100" dir="2700000" algn="tl">
                  <a:srgbClr val="000000">
                    <a:alpha val="43137"/>
                  </a:srgbClr>
                </a:outerShdw>
              </a:effectLst>
              <a:latin typeface=".VnTimeH"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5300" y="33080"/>
            <a:ext cx="11430000" cy="1323439"/>
          </a:xfrm>
          <a:prstGeom prst="rect">
            <a:avLst/>
          </a:prstGeom>
        </p:spPr>
        <p:txBody>
          <a:bodyPr wrap="square">
            <a:spAutoFit/>
          </a:bodyPr>
          <a:lstStyle/>
          <a:p>
            <a:r>
              <a:rPr lang="en-US" sz="4000" b="1" i="1">
                <a:latin typeface="Times New Roman" panose="02020603050405020304" pitchFamily="18" charset="0"/>
                <a:cs typeface="Times New Roman" panose="02020603050405020304" pitchFamily="18" charset="0"/>
              </a:rPr>
              <a:t>Làm thế nào để so sánh được diện tích của hai hình </a:t>
            </a:r>
          </a:p>
          <a:p>
            <a:r>
              <a:rPr lang="en-US" sz="4000" b="1" i="1">
                <a:latin typeface="Times New Roman" panose="02020603050405020304" pitchFamily="18" charset="0"/>
                <a:cs typeface="Times New Roman" panose="02020603050405020304" pitchFamily="18" charset="0"/>
              </a:rPr>
              <a:t>A và B?</a:t>
            </a:r>
            <a:endParaRPr lang="vi-VN" sz="4000" b="1" i="1">
              <a:latin typeface="Times New Roman" panose="02020603050405020304" pitchFamily="18" charset="0"/>
              <a:cs typeface="Times New Roman" panose="02020603050405020304" pitchFamily="18" charset="0"/>
            </a:endParaRPr>
          </a:p>
        </p:txBody>
      </p:sp>
      <p:sp>
        <p:nvSpPr>
          <p:cNvPr id="3" name="Rounded Rectangle 2"/>
          <p:cNvSpPr/>
          <p:nvPr/>
        </p:nvSpPr>
        <p:spPr>
          <a:xfrm>
            <a:off x="495300" y="2419350"/>
            <a:ext cx="2990850" cy="251708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3600">
                <a:solidFill>
                  <a:schemeClr val="tx1"/>
                </a:solidFill>
                <a:latin typeface="Times New Roman" panose="02020603050405020304" pitchFamily="18" charset="0"/>
                <a:cs typeface="Times New Roman" panose="02020603050405020304" pitchFamily="18" charset="0"/>
              </a:rPr>
              <a:t>So sánh diện tích hai hình A và B</a:t>
            </a:r>
            <a:endParaRPr lang="vi-VN" sz="3600">
              <a:solidFill>
                <a:schemeClr val="tx1"/>
              </a:solidFill>
              <a:latin typeface="Times New Roman" panose="02020603050405020304" pitchFamily="18" charset="0"/>
              <a:cs typeface="Times New Roman" panose="02020603050405020304" pitchFamily="18" charset="0"/>
            </a:endParaRPr>
          </a:p>
        </p:txBody>
      </p:sp>
      <p:cxnSp>
        <p:nvCxnSpPr>
          <p:cNvPr id="12" name="Straight Arrow Connector 11"/>
          <p:cNvCxnSpPr>
            <a:stCxn id="3" idx="3"/>
          </p:cNvCxnSpPr>
          <p:nvPr/>
        </p:nvCxnSpPr>
        <p:spPr>
          <a:xfrm flipV="1">
            <a:off x="3486150" y="1462067"/>
            <a:ext cx="2724150" cy="221582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3" idx="3"/>
          </p:cNvCxnSpPr>
          <p:nvPr/>
        </p:nvCxnSpPr>
        <p:spPr>
          <a:xfrm>
            <a:off x="3486150" y="3677892"/>
            <a:ext cx="272415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3" idx="3"/>
          </p:cNvCxnSpPr>
          <p:nvPr/>
        </p:nvCxnSpPr>
        <p:spPr>
          <a:xfrm>
            <a:off x="3486150" y="3677892"/>
            <a:ext cx="2724150" cy="247165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6432328" y="861903"/>
            <a:ext cx="5150072" cy="1200329"/>
          </a:xfrm>
          <a:prstGeom prst="rect">
            <a:avLst/>
          </a:prstGeom>
          <a:solidFill>
            <a:schemeClr val="accent5">
              <a:lumMod val="20000"/>
              <a:lumOff val="80000"/>
            </a:schemeClr>
          </a:solidFill>
        </p:spPr>
        <p:txBody>
          <a:bodyPr wrap="square">
            <a:spAutoFit/>
          </a:bodyPr>
          <a:lstStyle/>
          <a:p>
            <a:r>
              <a:rPr lang="en-US" sz="3600" i="1">
                <a:latin typeface="Times New Roman" panose="02020603050405020304" pitchFamily="18" charset="0"/>
                <a:cs typeface="Times New Roman" panose="02020603050405020304" pitchFamily="18" charset="0"/>
              </a:rPr>
              <a:t>Đặt hình A lên hình B rồi so sánh</a:t>
            </a:r>
            <a:endParaRPr lang="vi-VN" sz="3600">
              <a:latin typeface="Times New Roman" panose="02020603050405020304" pitchFamily="18" charset="0"/>
              <a:cs typeface="Times New Roman" panose="02020603050405020304" pitchFamily="18" charset="0"/>
            </a:endParaRPr>
          </a:p>
        </p:txBody>
      </p:sp>
      <p:sp>
        <p:nvSpPr>
          <p:cNvPr id="21" name="Rectangle 20"/>
          <p:cNvSpPr/>
          <p:nvPr/>
        </p:nvSpPr>
        <p:spPr>
          <a:xfrm>
            <a:off x="6432328" y="2382412"/>
            <a:ext cx="5150072" cy="2973122"/>
          </a:xfrm>
          <a:prstGeom prst="rect">
            <a:avLst/>
          </a:prstGeom>
          <a:solidFill>
            <a:schemeClr val="accent4">
              <a:lumMod val="40000"/>
              <a:lumOff val="60000"/>
            </a:schemeClr>
          </a:solidFill>
          <a:ln>
            <a:solidFill>
              <a:srgbClr val="92D050"/>
            </a:solidFill>
          </a:ln>
        </p:spPr>
        <p:txBody>
          <a:bodyPr wrap="square">
            <a:spAutoFit/>
          </a:bodyPr>
          <a:lstStyle/>
          <a:p>
            <a:pPr>
              <a:lnSpc>
                <a:spcPct val="130000"/>
              </a:lnSpc>
              <a:tabLst>
                <a:tab pos="2171700" algn="l"/>
              </a:tabLst>
            </a:pPr>
            <a:r>
              <a:rPr lang="en-US" sz="3600" i="1">
                <a:latin typeface="Times New Roman" panose="02020603050405020304" pitchFamily="18" charset="0"/>
                <a:cs typeface="Times New Roman" panose="02020603050405020304" pitchFamily="18" charset="0"/>
              </a:rPr>
              <a:t>Chia hình A và B thành những hình vuông bằng nhau rồi đếm số hình vuông.</a:t>
            </a:r>
            <a:endParaRPr lang="vi-VN" sz="3600" i="1">
              <a:latin typeface="Times New Roman" panose="02020603050405020304" pitchFamily="18" charset="0"/>
              <a:cs typeface="Times New Roman" panose="02020603050405020304" pitchFamily="18" charset="0"/>
            </a:endParaRPr>
          </a:p>
        </p:txBody>
      </p:sp>
      <p:sp>
        <p:nvSpPr>
          <p:cNvPr id="22" name="Rectangle 21"/>
          <p:cNvSpPr/>
          <p:nvPr/>
        </p:nvSpPr>
        <p:spPr>
          <a:xfrm>
            <a:off x="6432329" y="5549384"/>
            <a:ext cx="5150071" cy="1200329"/>
          </a:xfrm>
          <a:prstGeom prst="rect">
            <a:avLst/>
          </a:prstGeom>
          <a:solidFill>
            <a:schemeClr val="accent6">
              <a:lumMod val="40000"/>
              <a:lumOff val="60000"/>
            </a:schemeClr>
          </a:solidFill>
        </p:spPr>
        <p:txBody>
          <a:bodyPr wrap="square">
            <a:spAutoFit/>
          </a:bodyPr>
          <a:lstStyle/>
          <a:p>
            <a:r>
              <a:rPr lang="en-US" sz="3600" i="1">
                <a:latin typeface="Times New Roman" panose="02020603050405020304" pitchFamily="18" charset="0"/>
                <a:cs typeface="Times New Roman" panose="02020603050405020304" pitchFamily="18" charset="0"/>
              </a:rPr>
              <a:t>Tách ghép hình A thành hình B và ngược lại.</a:t>
            </a:r>
            <a:endParaRPr lang="vi-VN" sz="360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0479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51"/>
                                        </p:tgtEl>
                                        <p:attrNameLst>
                                          <p:attrName>style.visibility</p:attrName>
                                        </p:attrNameLst>
                                      </p:cBhvr>
                                      <p:to>
                                        <p:strVal val="visible"/>
                                      </p:to>
                                    </p:set>
                                    <p:animEffect transition="in" filter="wipe(left)">
                                      <p:cBhvr>
                                        <p:cTn id="26" dur="500"/>
                                        <p:tgtEl>
                                          <p:spTgt spid="51"/>
                                        </p:tgtEl>
                                      </p:cBhvr>
                                    </p:animEffect>
                                  </p:childTnLst>
                                </p:cTn>
                              </p:par>
                            </p:childTnLst>
                          </p:cTn>
                        </p:par>
                        <p:par>
                          <p:cTn id="27" fill="hold">
                            <p:stCondLst>
                              <p:cond delay="500"/>
                            </p:stCondLst>
                            <p:childTnLst>
                              <p:par>
                                <p:cTn id="28" presetID="21" presetClass="entr" presetSubtype="1" fill="hold" grpId="0" nodeType="after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wheel(1)">
                                      <p:cBhvr>
                                        <p:cTn id="30" dur="10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53"/>
                                        </p:tgtEl>
                                        <p:attrNameLst>
                                          <p:attrName>style.visibility</p:attrName>
                                        </p:attrNameLst>
                                      </p:cBhvr>
                                      <p:to>
                                        <p:strVal val="visible"/>
                                      </p:to>
                                    </p:set>
                                    <p:animEffect transition="in" filter="wipe(up)">
                                      <p:cBhvr>
                                        <p:cTn id="35" dur="500"/>
                                        <p:tgtEl>
                                          <p:spTgt spid="53"/>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2"/>
                                        </p:tgtEl>
                                        <p:attrNameLst>
                                          <p:attrName>style.visibility</p:attrName>
                                        </p:attrNameLst>
                                      </p:cBhvr>
                                      <p:to>
                                        <p:strVal val="visible"/>
                                      </p:to>
                                    </p:set>
                                    <p:animEffect transition="in" filter="barn(inVertical)">
                                      <p:cBhvr>
                                        <p:cTn id="4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20" grpId="0" animBg="1"/>
      <p:bldP spid="21" grpId="0" animBg="1"/>
      <p:bldP spid="2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893763" y="1997075"/>
            <a:ext cx="36957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vi-VN"/>
          </a:p>
        </p:txBody>
      </p:sp>
      <p:sp>
        <p:nvSpPr>
          <p:cNvPr id="4" name="Rectangle 4"/>
          <p:cNvSpPr>
            <a:spLocks noChangeArrowheads="1"/>
          </p:cNvSpPr>
          <p:nvPr/>
        </p:nvSpPr>
        <p:spPr bwMode="auto">
          <a:xfrm>
            <a:off x="893763" y="1997075"/>
            <a:ext cx="24003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vi-VN"/>
          </a:p>
        </p:txBody>
      </p:sp>
      <p:sp>
        <p:nvSpPr>
          <p:cNvPr id="6" name="Rectangle 36"/>
          <p:cNvSpPr>
            <a:spLocks noChangeArrowheads="1"/>
          </p:cNvSpPr>
          <p:nvPr/>
        </p:nvSpPr>
        <p:spPr bwMode="auto">
          <a:xfrm>
            <a:off x="227012" y="933450"/>
            <a:ext cx="8593137" cy="533400"/>
          </a:xfrm>
          <a:prstGeom prst="rect">
            <a:avLst/>
          </a:prstGeom>
          <a:noFill/>
          <a:ln>
            <a:noFill/>
          </a:ln>
          <a:effectLst/>
        </p:spPr>
        <p:txBody>
          <a:bodyPr wrap="none" anchor="ctr"/>
          <a:lstStyle/>
          <a:p>
            <a:r>
              <a:rPr lang="en-US" sz="3600" b="1">
                <a:latin typeface="+mj-lt"/>
              </a:rPr>
              <a:t>Bài 1.</a:t>
            </a:r>
            <a:r>
              <a:rPr lang="en-US" sz="3600">
                <a:latin typeface="+mj-lt"/>
              </a:rPr>
              <a:t> </a:t>
            </a:r>
            <a:r>
              <a:rPr lang="en-US" sz="3600" b="1">
                <a:latin typeface="+mj-lt"/>
              </a:rPr>
              <a:t>Câu nào đúng, câu nào sai?</a:t>
            </a:r>
          </a:p>
        </p:txBody>
      </p:sp>
      <p:sp>
        <p:nvSpPr>
          <p:cNvPr id="7" name="Rectangle 37"/>
          <p:cNvSpPr>
            <a:spLocks noChangeArrowheads="1"/>
          </p:cNvSpPr>
          <p:nvPr/>
        </p:nvSpPr>
        <p:spPr bwMode="auto">
          <a:xfrm>
            <a:off x="398462" y="1695450"/>
            <a:ext cx="7850188" cy="1276350"/>
          </a:xfrm>
          <a:prstGeom prst="rect">
            <a:avLst/>
          </a:prstGeom>
          <a:solidFill>
            <a:srgbClr val="F8F8E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just"/>
            <a:r>
              <a:rPr lang="en-US" sz="3600" b="1"/>
              <a:t>a/ Diện tích hình tam giác ABC </a:t>
            </a:r>
            <a:r>
              <a:rPr lang="en-US" sz="3600" b="1" i="1">
                <a:solidFill>
                  <a:srgbClr val="0000FF"/>
                </a:solidFill>
              </a:rPr>
              <a:t>lớn hơn</a:t>
            </a:r>
            <a:r>
              <a:rPr lang="en-US" sz="3600" b="1"/>
              <a:t> </a:t>
            </a:r>
          </a:p>
          <a:p>
            <a:pPr algn="just"/>
            <a:r>
              <a:rPr lang="en-US" sz="3600" b="1"/>
              <a:t>diện tích hình tứ giác ABCD.</a:t>
            </a:r>
          </a:p>
        </p:txBody>
      </p:sp>
      <p:sp>
        <p:nvSpPr>
          <p:cNvPr id="8" name="Rectangle 49"/>
          <p:cNvSpPr>
            <a:spLocks noChangeArrowheads="1"/>
          </p:cNvSpPr>
          <p:nvPr/>
        </p:nvSpPr>
        <p:spPr bwMode="auto">
          <a:xfrm>
            <a:off x="398462" y="3429000"/>
            <a:ext cx="7850187" cy="1333500"/>
          </a:xfrm>
          <a:prstGeom prst="rect">
            <a:avLst/>
          </a:prstGeom>
          <a:solidFill>
            <a:srgbClr val="F8F8E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just"/>
            <a:r>
              <a:rPr lang="en-US" sz="3600" b="1"/>
              <a:t>b/ Diện tích hình tam giác ABC </a:t>
            </a:r>
            <a:r>
              <a:rPr lang="en-US" sz="3600" b="1" i="1">
                <a:solidFill>
                  <a:srgbClr val="0000FF"/>
                </a:solidFill>
              </a:rPr>
              <a:t>bé hơn </a:t>
            </a:r>
          </a:p>
          <a:p>
            <a:pPr algn="just"/>
            <a:r>
              <a:rPr lang="en-US" sz="3600" b="1"/>
              <a:t>diện tích hình tứ giác ABCD.</a:t>
            </a:r>
          </a:p>
        </p:txBody>
      </p:sp>
      <p:sp>
        <p:nvSpPr>
          <p:cNvPr id="9" name="Rectangle 50"/>
          <p:cNvSpPr>
            <a:spLocks noChangeArrowheads="1"/>
          </p:cNvSpPr>
          <p:nvPr/>
        </p:nvSpPr>
        <p:spPr bwMode="auto">
          <a:xfrm>
            <a:off x="398461" y="5105400"/>
            <a:ext cx="7850187" cy="1333500"/>
          </a:xfrm>
          <a:prstGeom prst="rect">
            <a:avLst/>
          </a:prstGeom>
          <a:solidFill>
            <a:srgbClr val="F8F8E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3600" b="1"/>
              <a:t>c/ Diện tích hình tam giác ABC </a:t>
            </a:r>
            <a:r>
              <a:rPr lang="en-US" sz="3600" b="1" i="1">
                <a:solidFill>
                  <a:srgbClr val="0000FF"/>
                </a:solidFill>
              </a:rPr>
              <a:t>bằng</a:t>
            </a:r>
            <a:r>
              <a:rPr lang="en-US" sz="3600" b="1"/>
              <a:t> </a:t>
            </a:r>
          </a:p>
          <a:p>
            <a:r>
              <a:rPr lang="en-US" sz="3600" b="1"/>
              <a:t>diện tích hình tứ giác ABCD.</a:t>
            </a:r>
          </a:p>
        </p:txBody>
      </p:sp>
      <p:sp>
        <p:nvSpPr>
          <p:cNvPr id="10" name="Line 60"/>
          <p:cNvSpPr>
            <a:spLocks noChangeShapeType="1"/>
          </p:cNvSpPr>
          <p:nvPr/>
        </p:nvSpPr>
        <p:spPr bwMode="auto">
          <a:xfrm flipV="1">
            <a:off x="10687050" y="3886200"/>
            <a:ext cx="838200" cy="457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 name="Line 61"/>
          <p:cNvSpPr>
            <a:spLocks noChangeShapeType="1"/>
          </p:cNvSpPr>
          <p:nvPr/>
        </p:nvSpPr>
        <p:spPr bwMode="auto">
          <a:xfrm>
            <a:off x="9163050" y="3886200"/>
            <a:ext cx="1524000" cy="457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 name="Line 62"/>
          <p:cNvSpPr>
            <a:spLocks noChangeShapeType="1"/>
          </p:cNvSpPr>
          <p:nvPr/>
        </p:nvSpPr>
        <p:spPr bwMode="auto">
          <a:xfrm>
            <a:off x="9163050" y="3886200"/>
            <a:ext cx="2362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 name="Line 63"/>
          <p:cNvSpPr>
            <a:spLocks noChangeShapeType="1"/>
          </p:cNvSpPr>
          <p:nvPr/>
        </p:nvSpPr>
        <p:spPr bwMode="auto">
          <a:xfrm flipH="1">
            <a:off x="9163050" y="2667000"/>
            <a:ext cx="762000" cy="1219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 name="Line 64"/>
          <p:cNvSpPr>
            <a:spLocks noChangeShapeType="1"/>
          </p:cNvSpPr>
          <p:nvPr/>
        </p:nvSpPr>
        <p:spPr bwMode="auto">
          <a:xfrm>
            <a:off x="9925050" y="2667000"/>
            <a:ext cx="1600200" cy="1219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 name="Rectangle 70"/>
          <p:cNvSpPr>
            <a:spLocks noChangeArrowheads="1"/>
          </p:cNvSpPr>
          <p:nvPr/>
        </p:nvSpPr>
        <p:spPr bwMode="auto">
          <a:xfrm>
            <a:off x="11525250" y="3657600"/>
            <a:ext cx="381000" cy="381000"/>
          </a:xfrm>
          <a:prstGeom prst="rect">
            <a:avLst/>
          </a:prstGeom>
          <a:noFill/>
          <a:ln>
            <a:noFill/>
          </a:ln>
          <a:effectLst/>
        </p:spPr>
        <p:txBody>
          <a:bodyPr wrap="none" anchor="ctr"/>
          <a:lstStyle/>
          <a:p>
            <a:pPr algn="ctr"/>
            <a:r>
              <a:rPr lang="en-US" sz="3200" b="1"/>
              <a:t>C</a:t>
            </a:r>
          </a:p>
        </p:txBody>
      </p:sp>
      <p:sp>
        <p:nvSpPr>
          <p:cNvPr id="16" name="Rectangle 71"/>
          <p:cNvSpPr>
            <a:spLocks noChangeArrowheads="1"/>
          </p:cNvSpPr>
          <p:nvPr/>
        </p:nvSpPr>
        <p:spPr bwMode="auto">
          <a:xfrm>
            <a:off x="10458450" y="4419600"/>
            <a:ext cx="381000" cy="381000"/>
          </a:xfrm>
          <a:prstGeom prst="rect">
            <a:avLst/>
          </a:prstGeom>
          <a:noFill/>
          <a:ln>
            <a:noFill/>
          </a:ln>
          <a:effectLst/>
        </p:spPr>
        <p:txBody>
          <a:bodyPr wrap="none" anchor="ctr"/>
          <a:lstStyle/>
          <a:p>
            <a:pPr algn="ctr"/>
            <a:r>
              <a:rPr lang="en-US" sz="3200" b="1"/>
              <a:t>D</a:t>
            </a:r>
          </a:p>
        </p:txBody>
      </p:sp>
      <p:sp>
        <p:nvSpPr>
          <p:cNvPr id="17" name="Rectangle 72"/>
          <p:cNvSpPr>
            <a:spLocks noChangeArrowheads="1"/>
          </p:cNvSpPr>
          <p:nvPr/>
        </p:nvSpPr>
        <p:spPr bwMode="auto">
          <a:xfrm>
            <a:off x="9696450" y="2133600"/>
            <a:ext cx="381000" cy="381000"/>
          </a:xfrm>
          <a:prstGeom prst="rect">
            <a:avLst/>
          </a:prstGeom>
          <a:noFill/>
          <a:ln>
            <a:noFill/>
          </a:ln>
          <a:effectLst/>
        </p:spPr>
        <p:txBody>
          <a:bodyPr wrap="none" anchor="ctr"/>
          <a:lstStyle/>
          <a:p>
            <a:pPr algn="ctr"/>
            <a:r>
              <a:rPr lang="en-US" sz="3200" b="1"/>
              <a:t>B</a:t>
            </a:r>
          </a:p>
        </p:txBody>
      </p:sp>
      <p:sp>
        <p:nvSpPr>
          <p:cNvPr id="18" name="Rectangle 73"/>
          <p:cNvSpPr>
            <a:spLocks noChangeArrowheads="1"/>
          </p:cNvSpPr>
          <p:nvPr/>
        </p:nvSpPr>
        <p:spPr bwMode="auto">
          <a:xfrm>
            <a:off x="8724900" y="3657600"/>
            <a:ext cx="381000" cy="381000"/>
          </a:xfrm>
          <a:prstGeom prst="rect">
            <a:avLst/>
          </a:prstGeom>
          <a:noFill/>
          <a:ln>
            <a:noFill/>
          </a:ln>
          <a:effectLst/>
          <a:extLst>
            <a:ext uri="{909E8E84-426E-40DD-AFC4-6F175D3DCCD1}">
              <a14:hiddenFill xmlns:a14="http://schemas.microsoft.com/office/drawing/2010/main">
                <a:solidFill>
                  <a:srgbClr val="CCE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a:t>A</a:t>
            </a:r>
          </a:p>
        </p:txBody>
      </p:sp>
      <p:sp>
        <p:nvSpPr>
          <p:cNvPr id="19" name="TextBox 18"/>
          <p:cNvSpPr txBox="1"/>
          <p:nvPr/>
        </p:nvSpPr>
        <p:spPr>
          <a:xfrm>
            <a:off x="3589050" y="25639"/>
            <a:ext cx="5471370" cy="769441"/>
          </a:xfrm>
          <a:prstGeom prst="rect">
            <a:avLst/>
          </a:prstGeom>
          <a:noFill/>
        </p:spPr>
        <p:txBody>
          <a:bodyPr wrap="none" rtlCol="0">
            <a:spAutoFit/>
          </a:bodyPr>
          <a:lstStyle/>
          <a:p>
            <a:r>
              <a:rPr lang="en-US" sz="4400" b="1">
                <a:latin typeface="Calibri" pitchFamily="34" charset="0"/>
                <a:cs typeface="Calibri" pitchFamily="34" charset="0"/>
              </a:rPr>
              <a:t>Diện tích của một hình</a:t>
            </a:r>
            <a:endParaRPr lang="vi-VN" sz="4400" b="1">
              <a:latin typeface="Calibri" pitchFamily="34" charset="0"/>
              <a:cs typeface="Calibri" pitchFamily="34" charset="0"/>
            </a:endParaRPr>
          </a:p>
        </p:txBody>
      </p:sp>
    </p:spTree>
    <p:extLst>
      <p:ext uri="{BB962C8B-B14F-4D97-AF65-F5344CB8AC3E}">
        <p14:creationId xmlns:p14="http://schemas.microsoft.com/office/powerpoint/2010/main" val="2692926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500"/>
                                        <p:tgtEl>
                                          <p:spTgt spid="16"/>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fade">
                                      <p:cBhvr>
                                        <p:cTn id="39" dur="500"/>
                                        <p:tgtEl>
                                          <p:spTgt spid="17"/>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fade">
                                      <p:cBhvr>
                                        <p:cTn id="45" dur="5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mph" presetSubtype="2" fill="hold" grpId="1" nodeType="clickEffect">
                                  <p:stCondLst>
                                    <p:cond delay="0"/>
                                  </p:stCondLst>
                                  <p:childTnLst>
                                    <p:animClr clrSpc="rgb" dir="cw">
                                      <p:cBhvr override="childStyle">
                                        <p:cTn id="49" dur="2000" fill="hold"/>
                                        <p:tgtEl>
                                          <p:spTgt spid="8"/>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8" grpId="1" animBg="1"/>
      <p:bldP spid="9" grpId="0" animBg="1"/>
      <p:bldP spid="10" grpId="0" animBg="1"/>
      <p:bldP spid="11" grpId="0" animBg="1"/>
      <p:bldP spid="12" grpId="0" animBg="1"/>
      <p:bldP spid="13" grpId="0" animBg="1"/>
      <p:bldP spid="14" grpId="0" animBg="1"/>
      <p:bldP spid="15" grpId="0"/>
      <p:bldP spid="16" grpId="0"/>
      <p:bldP spid="17" grpId="0"/>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893763" y="1997075"/>
            <a:ext cx="24003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vi-VN"/>
          </a:p>
        </p:txBody>
      </p:sp>
      <p:sp>
        <p:nvSpPr>
          <p:cNvPr id="6" name="Rectangle 36"/>
          <p:cNvSpPr>
            <a:spLocks noChangeArrowheads="1"/>
          </p:cNvSpPr>
          <p:nvPr/>
        </p:nvSpPr>
        <p:spPr bwMode="auto">
          <a:xfrm>
            <a:off x="227012" y="933450"/>
            <a:ext cx="1866901" cy="533400"/>
          </a:xfrm>
          <a:prstGeom prst="rect">
            <a:avLst/>
          </a:prstGeom>
          <a:noFill/>
          <a:ln>
            <a:noFill/>
          </a:ln>
          <a:effectLst/>
        </p:spPr>
        <p:txBody>
          <a:bodyPr wrap="none" anchor="ctr"/>
          <a:lstStyle/>
          <a:p>
            <a:r>
              <a:rPr lang="en-US" sz="3600" b="1">
                <a:latin typeface="+mj-lt"/>
              </a:rPr>
              <a:t>Bài 2.</a:t>
            </a:r>
            <a:r>
              <a:rPr lang="en-US" sz="3600">
                <a:latin typeface="+mj-lt"/>
              </a:rPr>
              <a:t> </a:t>
            </a:r>
            <a:endParaRPr lang="en-US" sz="3600" b="1">
              <a:latin typeface="+mj-lt"/>
            </a:endParaRPr>
          </a:p>
        </p:txBody>
      </p:sp>
      <p:sp>
        <p:nvSpPr>
          <p:cNvPr id="19" name="TextBox 18"/>
          <p:cNvSpPr txBox="1"/>
          <p:nvPr/>
        </p:nvSpPr>
        <p:spPr>
          <a:xfrm>
            <a:off x="3589050" y="25639"/>
            <a:ext cx="5471370" cy="769441"/>
          </a:xfrm>
          <a:prstGeom prst="rect">
            <a:avLst/>
          </a:prstGeom>
          <a:noFill/>
        </p:spPr>
        <p:txBody>
          <a:bodyPr wrap="none" rtlCol="0">
            <a:spAutoFit/>
          </a:bodyPr>
          <a:lstStyle/>
          <a:p>
            <a:r>
              <a:rPr lang="en-US" sz="4400" b="1">
                <a:latin typeface="Calibri" pitchFamily="34" charset="0"/>
                <a:cs typeface="Calibri" pitchFamily="34" charset="0"/>
              </a:rPr>
              <a:t>Diện tích của một hình</a:t>
            </a:r>
            <a:endParaRPr lang="vi-VN" sz="4400" b="1">
              <a:latin typeface="Calibri" pitchFamily="34" charset="0"/>
              <a:cs typeface="Calibri" pitchFamily="34" charset="0"/>
            </a:endParaRPr>
          </a:p>
        </p:txBody>
      </p:sp>
      <p:grpSp>
        <p:nvGrpSpPr>
          <p:cNvPr id="20" name="Group 19"/>
          <p:cNvGrpSpPr/>
          <p:nvPr/>
        </p:nvGrpSpPr>
        <p:grpSpPr>
          <a:xfrm>
            <a:off x="6019936" y="2129061"/>
            <a:ext cx="2880000" cy="2880000"/>
            <a:chOff x="0" y="0"/>
            <a:chExt cx="1312203" cy="1312204"/>
          </a:xfrm>
        </p:grpSpPr>
        <p:sp>
          <p:nvSpPr>
            <p:cNvPr id="32" name="Rectangle 31"/>
            <p:cNvSpPr/>
            <p:nvPr/>
          </p:nvSpPr>
          <p:spPr>
            <a:xfrm>
              <a:off x="0" y="655093"/>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33" name="Rectangle 32"/>
            <p:cNvSpPr/>
            <p:nvPr/>
          </p:nvSpPr>
          <p:spPr>
            <a:xfrm>
              <a:off x="0" y="982639"/>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34" name="Rectangle 33"/>
            <p:cNvSpPr/>
            <p:nvPr/>
          </p:nvSpPr>
          <p:spPr>
            <a:xfrm>
              <a:off x="327546" y="655093"/>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grpSp>
          <p:nvGrpSpPr>
            <p:cNvPr id="35" name="Group 34"/>
            <p:cNvGrpSpPr/>
            <p:nvPr/>
          </p:nvGrpSpPr>
          <p:grpSpPr>
            <a:xfrm>
              <a:off x="0" y="0"/>
              <a:ext cx="1312203" cy="657111"/>
              <a:chOff x="0" y="0"/>
              <a:chExt cx="1312203" cy="657111"/>
            </a:xfrm>
          </p:grpSpPr>
          <p:grpSp>
            <p:nvGrpSpPr>
              <p:cNvPr id="37" name="Group 36"/>
              <p:cNvGrpSpPr/>
              <p:nvPr/>
            </p:nvGrpSpPr>
            <p:grpSpPr>
              <a:xfrm>
                <a:off x="0" y="0"/>
                <a:ext cx="1312203" cy="329565"/>
                <a:chOff x="0" y="0"/>
                <a:chExt cx="1312203" cy="329565"/>
              </a:xfrm>
            </p:grpSpPr>
            <p:grpSp>
              <p:nvGrpSpPr>
                <p:cNvPr id="41" name="Group 40"/>
                <p:cNvGrpSpPr/>
                <p:nvPr/>
              </p:nvGrpSpPr>
              <p:grpSpPr>
                <a:xfrm>
                  <a:off x="0" y="0"/>
                  <a:ext cx="657111" cy="329565"/>
                  <a:chOff x="0" y="0"/>
                  <a:chExt cx="657111" cy="329565"/>
                </a:xfrm>
              </p:grpSpPr>
              <p:sp>
                <p:nvSpPr>
                  <p:cNvPr id="44" name="Rectangle 43"/>
                  <p:cNvSpPr/>
                  <p:nvPr/>
                </p:nvSpPr>
                <p:spPr>
                  <a:xfrm>
                    <a:off x="0"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sp>
                <p:nvSpPr>
                  <p:cNvPr id="45" name="Rectangle 44"/>
                  <p:cNvSpPr/>
                  <p:nvPr/>
                </p:nvSpPr>
                <p:spPr>
                  <a:xfrm>
                    <a:off x="327546"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grpSp>
            <p:sp>
              <p:nvSpPr>
                <p:cNvPr id="42" name="Rectangle 41"/>
                <p:cNvSpPr/>
                <p:nvPr/>
              </p:nvSpPr>
              <p:spPr>
                <a:xfrm>
                  <a:off x="655092"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sp>
              <p:nvSpPr>
                <p:cNvPr id="43" name="Rectangle 42"/>
                <p:cNvSpPr/>
                <p:nvPr/>
              </p:nvSpPr>
              <p:spPr>
                <a:xfrm>
                  <a:off x="982638"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grpSp>
          <p:sp>
            <p:nvSpPr>
              <p:cNvPr id="38" name="Rectangle 37"/>
              <p:cNvSpPr/>
              <p:nvPr/>
            </p:nvSpPr>
            <p:spPr>
              <a:xfrm>
                <a:off x="0" y="327546"/>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39" name="Rectangle 38"/>
              <p:cNvSpPr/>
              <p:nvPr/>
            </p:nvSpPr>
            <p:spPr>
              <a:xfrm>
                <a:off x="327546" y="327546"/>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40" name="Rectangle 39"/>
              <p:cNvSpPr/>
              <p:nvPr/>
            </p:nvSpPr>
            <p:spPr>
              <a:xfrm>
                <a:off x="655092" y="327546"/>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grpSp>
        <p:sp>
          <p:nvSpPr>
            <p:cNvPr id="36" name="Rectangle 35"/>
            <p:cNvSpPr/>
            <p:nvPr/>
          </p:nvSpPr>
          <p:spPr>
            <a:xfrm>
              <a:off x="655092" y="655093"/>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grpSp>
      <p:grpSp>
        <p:nvGrpSpPr>
          <p:cNvPr id="21" name="Group 20"/>
          <p:cNvGrpSpPr/>
          <p:nvPr/>
        </p:nvGrpSpPr>
        <p:grpSpPr>
          <a:xfrm>
            <a:off x="9039155" y="2093905"/>
            <a:ext cx="2880000" cy="2880000"/>
            <a:chOff x="0" y="0"/>
            <a:chExt cx="1312204" cy="1312204"/>
          </a:xfrm>
        </p:grpSpPr>
        <p:sp>
          <p:nvSpPr>
            <p:cNvPr id="22" name="Rectangle 21"/>
            <p:cNvSpPr/>
            <p:nvPr/>
          </p:nvSpPr>
          <p:spPr>
            <a:xfrm>
              <a:off x="327546"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3" name="Rectangle 22"/>
            <p:cNvSpPr/>
            <p:nvPr/>
          </p:nvSpPr>
          <p:spPr>
            <a:xfrm>
              <a:off x="655093"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4" name="Rectangle 23"/>
            <p:cNvSpPr/>
            <p:nvPr/>
          </p:nvSpPr>
          <p:spPr>
            <a:xfrm>
              <a:off x="327546" y="327546"/>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5" name="Rectangle 24"/>
            <p:cNvSpPr/>
            <p:nvPr/>
          </p:nvSpPr>
          <p:spPr>
            <a:xfrm>
              <a:off x="655093" y="327546"/>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6" name="Rectangle 25"/>
            <p:cNvSpPr/>
            <p:nvPr/>
          </p:nvSpPr>
          <p:spPr>
            <a:xfrm>
              <a:off x="327546" y="655093"/>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7" name="Rectangle 26"/>
            <p:cNvSpPr/>
            <p:nvPr/>
          </p:nvSpPr>
          <p:spPr>
            <a:xfrm>
              <a:off x="655093" y="655093"/>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8" name="Rectangle 27"/>
            <p:cNvSpPr/>
            <p:nvPr/>
          </p:nvSpPr>
          <p:spPr>
            <a:xfrm>
              <a:off x="327546" y="982639"/>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9" name="Rectangle 28"/>
            <p:cNvSpPr/>
            <p:nvPr/>
          </p:nvSpPr>
          <p:spPr>
            <a:xfrm>
              <a:off x="655093" y="982639"/>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30" name="Rectangle 29"/>
            <p:cNvSpPr/>
            <p:nvPr/>
          </p:nvSpPr>
          <p:spPr>
            <a:xfrm>
              <a:off x="982639" y="982639"/>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31" name="Rectangle 30"/>
            <p:cNvSpPr/>
            <p:nvPr/>
          </p:nvSpPr>
          <p:spPr>
            <a:xfrm>
              <a:off x="0" y="982639"/>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grpSp>
      <p:sp>
        <p:nvSpPr>
          <p:cNvPr id="46" name="TextBox 45"/>
          <p:cNvSpPr txBox="1"/>
          <p:nvPr/>
        </p:nvSpPr>
        <p:spPr>
          <a:xfrm>
            <a:off x="6968523" y="5214891"/>
            <a:ext cx="620683" cy="769441"/>
          </a:xfrm>
          <a:prstGeom prst="rect">
            <a:avLst/>
          </a:prstGeom>
          <a:noFill/>
        </p:spPr>
        <p:txBody>
          <a:bodyPr wrap="none" rtlCol="0">
            <a:spAutoFit/>
          </a:bodyPr>
          <a:lstStyle/>
          <a:p>
            <a:r>
              <a:rPr lang="en-US" sz="4400" b="1">
                <a:latin typeface="HP001 4H Normal" pitchFamily="34" charset="-93"/>
              </a:rPr>
              <a:t>P</a:t>
            </a:r>
            <a:endParaRPr lang="vi-VN" sz="4400" b="1">
              <a:latin typeface="HP001 4H Normal" pitchFamily="34" charset="-93"/>
            </a:endParaRPr>
          </a:p>
        </p:txBody>
      </p:sp>
      <p:sp>
        <p:nvSpPr>
          <p:cNvPr id="47" name="TextBox 46"/>
          <p:cNvSpPr txBox="1"/>
          <p:nvPr/>
        </p:nvSpPr>
        <p:spPr>
          <a:xfrm>
            <a:off x="10158906" y="5305332"/>
            <a:ext cx="691215" cy="769441"/>
          </a:xfrm>
          <a:prstGeom prst="rect">
            <a:avLst/>
          </a:prstGeom>
          <a:noFill/>
        </p:spPr>
        <p:txBody>
          <a:bodyPr wrap="none" rtlCol="0">
            <a:spAutoFit/>
          </a:bodyPr>
          <a:lstStyle/>
          <a:p>
            <a:r>
              <a:rPr lang="en-US" sz="4400" b="1">
                <a:latin typeface="HP001 4H Normal" pitchFamily="34" charset="-93"/>
              </a:rPr>
              <a:t>Q</a:t>
            </a:r>
            <a:endParaRPr lang="vi-VN" sz="4400" b="1">
              <a:latin typeface="HP001 4H Normal" pitchFamily="34" charset="-93"/>
            </a:endParaRPr>
          </a:p>
        </p:txBody>
      </p:sp>
      <p:sp>
        <p:nvSpPr>
          <p:cNvPr id="48" name="Rectangle 9"/>
          <p:cNvSpPr>
            <a:spLocks noChangeArrowheads="1"/>
          </p:cNvSpPr>
          <p:nvPr/>
        </p:nvSpPr>
        <p:spPr bwMode="auto">
          <a:xfrm>
            <a:off x="227012" y="1690622"/>
            <a:ext cx="5411788" cy="2636160"/>
          </a:xfrm>
          <a:prstGeom prst="rect">
            <a:avLst/>
          </a:prstGeom>
          <a:noFill/>
          <a:ln w="9525">
            <a:noFill/>
            <a:miter lim="800000"/>
            <a:headEnd/>
            <a:tailEnd/>
          </a:ln>
          <a:effectLst/>
        </p:spPr>
        <p:txBody>
          <a:bodyPr wrap="none" anchor="ctr"/>
          <a:lstStyle/>
          <a:p>
            <a:pPr algn="just"/>
            <a:r>
              <a:rPr lang="en-US" sz="3600"/>
              <a:t>a/ Hình </a:t>
            </a:r>
            <a:r>
              <a:rPr lang="en-US" sz="3600">
                <a:latin typeface="Amazone" pitchFamily="34" charset="0"/>
              </a:rPr>
              <a:t>P</a:t>
            </a:r>
            <a:r>
              <a:rPr lang="en-US" sz="3600"/>
              <a:t> gồm bao nhiêu</a:t>
            </a:r>
          </a:p>
          <a:p>
            <a:pPr algn="just"/>
            <a:r>
              <a:rPr lang="en-US" sz="3600"/>
              <a:t>    ô vuông? </a:t>
            </a:r>
          </a:p>
          <a:p>
            <a:pPr algn="just"/>
            <a:r>
              <a:rPr lang="en-US" sz="3600"/>
              <a:t>    Hình </a:t>
            </a:r>
            <a:r>
              <a:rPr lang="en-US" sz="3600">
                <a:latin typeface="Amazone" pitchFamily="34" charset="0"/>
              </a:rPr>
              <a:t>Q</a:t>
            </a:r>
            <a:r>
              <a:rPr lang="en-US" sz="3600"/>
              <a:t> gồm bao nhiêu </a:t>
            </a:r>
          </a:p>
          <a:p>
            <a:pPr algn="just"/>
            <a:r>
              <a:rPr lang="en-US" sz="3600"/>
              <a:t>    ô vuông?</a:t>
            </a:r>
          </a:p>
        </p:txBody>
      </p:sp>
      <p:sp>
        <p:nvSpPr>
          <p:cNvPr id="49" name="Rectangle 19"/>
          <p:cNvSpPr>
            <a:spLocks noChangeArrowheads="1"/>
          </p:cNvSpPr>
          <p:nvPr/>
        </p:nvSpPr>
        <p:spPr bwMode="auto">
          <a:xfrm>
            <a:off x="227012" y="4173805"/>
            <a:ext cx="5259388" cy="1541961"/>
          </a:xfrm>
          <a:prstGeom prst="rect">
            <a:avLst/>
          </a:prstGeom>
          <a:noFill/>
          <a:ln w="9525">
            <a:noFill/>
            <a:miter lim="800000"/>
            <a:headEnd/>
            <a:tailEnd/>
          </a:ln>
          <a:effectLst/>
        </p:spPr>
        <p:txBody>
          <a:bodyPr wrap="none" anchor="ctr"/>
          <a:lstStyle/>
          <a:p>
            <a:pPr algn="just"/>
            <a:r>
              <a:rPr lang="en-US" sz="3600"/>
              <a:t>b/ So sánh diện tích hình </a:t>
            </a:r>
            <a:r>
              <a:rPr lang="en-US" sz="3600">
                <a:latin typeface="Amazone" pitchFamily="34" charset="0"/>
              </a:rPr>
              <a:t>P</a:t>
            </a:r>
            <a:r>
              <a:rPr lang="en-US" sz="3600"/>
              <a:t> </a:t>
            </a:r>
          </a:p>
          <a:p>
            <a:pPr algn="just"/>
            <a:r>
              <a:rPr lang="en-US" sz="3600"/>
              <a:t>với diện tích hình </a:t>
            </a:r>
            <a:r>
              <a:rPr lang="en-US" sz="3600">
                <a:latin typeface="Amazone" pitchFamily="34" charset="0"/>
              </a:rPr>
              <a:t>Q</a:t>
            </a:r>
            <a:r>
              <a:rPr lang="en-US" sz="3600"/>
              <a:t>.</a:t>
            </a:r>
          </a:p>
        </p:txBody>
      </p:sp>
    </p:spTree>
    <p:extLst>
      <p:ext uri="{BB962C8B-B14F-4D97-AF65-F5344CB8AC3E}">
        <p14:creationId xmlns:p14="http://schemas.microsoft.com/office/powerpoint/2010/main" val="3547925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fade">
                                      <p:cBhvr>
                                        <p:cTn id="12" dur="500"/>
                                        <p:tgtEl>
                                          <p:spTgt spid="4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7"/>
                                        </p:tgtEl>
                                        <p:attrNameLst>
                                          <p:attrName>style.visibility</p:attrName>
                                        </p:attrNameLst>
                                      </p:cBhvr>
                                      <p:to>
                                        <p:strVal val="visible"/>
                                      </p:to>
                                    </p:set>
                                    <p:animEffect transition="in" filter="fade">
                                      <p:cBhvr>
                                        <p:cTn id="15" dur="500"/>
                                        <p:tgtEl>
                                          <p:spTgt spid="47"/>
                                        </p:tgtEl>
                                      </p:cBhvr>
                                    </p:animEffect>
                                  </p:childTnLst>
                                </p:cTn>
                              </p:par>
                              <p:par>
                                <p:cTn id="16" presetID="10" presetClass="entr" presetSubtype="0" fill="hold" nodeType="with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fade">
                                      <p:cBhvr>
                                        <p:cTn id="18" dur="500"/>
                                        <p:tgtEl>
                                          <p:spTgt spid="21"/>
                                        </p:tgtEl>
                                      </p:cBhvr>
                                    </p:animEffect>
                                  </p:childTnLst>
                                </p:cTn>
                              </p:par>
                              <p:par>
                                <p:cTn id="19" presetID="10"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48"/>
                                        </p:tgtEl>
                                        <p:attrNameLst>
                                          <p:attrName>style.visibility</p:attrName>
                                        </p:attrNameLst>
                                      </p:cBhvr>
                                      <p:to>
                                        <p:strVal val="visible"/>
                                      </p:to>
                                    </p:set>
                                    <p:animEffect transition="in" filter="barn(inVertical)">
                                      <p:cBhvr>
                                        <p:cTn id="26" dur="500"/>
                                        <p:tgtEl>
                                          <p:spTgt spid="48"/>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49"/>
                                        </p:tgtEl>
                                        <p:attrNameLst>
                                          <p:attrName>style.visibility</p:attrName>
                                        </p:attrNameLst>
                                      </p:cBhvr>
                                      <p:to>
                                        <p:strVal val="visible"/>
                                      </p:to>
                                    </p:set>
                                    <p:animEffect transition="in" filter="barn(inVertical)">
                                      <p:cBhvr>
                                        <p:cTn id="31"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6" grpId="0"/>
      <p:bldP spid="47" grpId="0"/>
      <p:bldP spid="48" grpId="0"/>
      <p:bldP spid="4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893763" y="1997075"/>
            <a:ext cx="24003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vi-VN"/>
          </a:p>
        </p:txBody>
      </p:sp>
      <p:sp>
        <p:nvSpPr>
          <p:cNvPr id="6" name="Rectangle 36"/>
          <p:cNvSpPr>
            <a:spLocks noChangeArrowheads="1"/>
          </p:cNvSpPr>
          <p:nvPr/>
        </p:nvSpPr>
        <p:spPr bwMode="auto">
          <a:xfrm>
            <a:off x="227012" y="933450"/>
            <a:ext cx="1866901" cy="533400"/>
          </a:xfrm>
          <a:prstGeom prst="rect">
            <a:avLst/>
          </a:prstGeom>
          <a:noFill/>
          <a:ln>
            <a:noFill/>
          </a:ln>
          <a:effectLst/>
        </p:spPr>
        <p:txBody>
          <a:bodyPr wrap="none" anchor="ctr"/>
          <a:lstStyle/>
          <a:p>
            <a:r>
              <a:rPr lang="en-US" sz="3600" b="1">
                <a:latin typeface="+mj-lt"/>
              </a:rPr>
              <a:t>Bài 2.</a:t>
            </a:r>
            <a:r>
              <a:rPr lang="en-US" sz="3600">
                <a:latin typeface="+mj-lt"/>
              </a:rPr>
              <a:t> </a:t>
            </a:r>
            <a:endParaRPr lang="en-US" sz="3600" b="1">
              <a:latin typeface="+mj-lt"/>
            </a:endParaRPr>
          </a:p>
        </p:txBody>
      </p:sp>
      <p:sp>
        <p:nvSpPr>
          <p:cNvPr id="19" name="TextBox 18"/>
          <p:cNvSpPr txBox="1"/>
          <p:nvPr/>
        </p:nvSpPr>
        <p:spPr>
          <a:xfrm>
            <a:off x="3589050" y="25639"/>
            <a:ext cx="5471370" cy="769441"/>
          </a:xfrm>
          <a:prstGeom prst="rect">
            <a:avLst/>
          </a:prstGeom>
          <a:noFill/>
        </p:spPr>
        <p:txBody>
          <a:bodyPr wrap="none" rtlCol="0">
            <a:spAutoFit/>
          </a:bodyPr>
          <a:lstStyle/>
          <a:p>
            <a:r>
              <a:rPr lang="en-US" sz="4400" b="1">
                <a:latin typeface="Calibri" pitchFamily="34" charset="0"/>
                <a:cs typeface="Calibri" pitchFamily="34" charset="0"/>
              </a:rPr>
              <a:t>Diện tích của một hình</a:t>
            </a:r>
            <a:endParaRPr lang="vi-VN" sz="4400" b="1">
              <a:latin typeface="Calibri" pitchFamily="34" charset="0"/>
              <a:cs typeface="Calibri" pitchFamily="34" charset="0"/>
            </a:endParaRPr>
          </a:p>
        </p:txBody>
      </p:sp>
      <p:grpSp>
        <p:nvGrpSpPr>
          <p:cNvPr id="20" name="Group 19"/>
          <p:cNvGrpSpPr/>
          <p:nvPr/>
        </p:nvGrpSpPr>
        <p:grpSpPr>
          <a:xfrm>
            <a:off x="6019936" y="2129061"/>
            <a:ext cx="2880000" cy="2880000"/>
            <a:chOff x="0" y="0"/>
            <a:chExt cx="1312203" cy="1312204"/>
          </a:xfrm>
        </p:grpSpPr>
        <p:sp>
          <p:nvSpPr>
            <p:cNvPr id="32" name="Rectangle 31"/>
            <p:cNvSpPr/>
            <p:nvPr/>
          </p:nvSpPr>
          <p:spPr>
            <a:xfrm>
              <a:off x="0" y="655093"/>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33" name="Rectangle 32"/>
            <p:cNvSpPr/>
            <p:nvPr/>
          </p:nvSpPr>
          <p:spPr>
            <a:xfrm>
              <a:off x="0" y="982639"/>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34" name="Rectangle 33"/>
            <p:cNvSpPr/>
            <p:nvPr/>
          </p:nvSpPr>
          <p:spPr>
            <a:xfrm>
              <a:off x="327546" y="655093"/>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grpSp>
          <p:nvGrpSpPr>
            <p:cNvPr id="35" name="Group 34"/>
            <p:cNvGrpSpPr/>
            <p:nvPr/>
          </p:nvGrpSpPr>
          <p:grpSpPr>
            <a:xfrm>
              <a:off x="0" y="0"/>
              <a:ext cx="1312203" cy="657111"/>
              <a:chOff x="0" y="0"/>
              <a:chExt cx="1312203" cy="657111"/>
            </a:xfrm>
          </p:grpSpPr>
          <p:grpSp>
            <p:nvGrpSpPr>
              <p:cNvPr id="37" name="Group 36"/>
              <p:cNvGrpSpPr/>
              <p:nvPr/>
            </p:nvGrpSpPr>
            <p:grpSpPr>
              <a:xfrm>
                <a:off x="0" y="0"/>
                <a:ext cx="1312203" cy="329565"/>
                <a:chOff x="0" y="0"/>
                <a:chExt cx="1312203" cy="329565"/>
              </a:xfrm>
            </p:grpSpPr>
            <p:grpSp>
              <p:nvGrpSpPr>
                <p:cNvPr id="41" name="Group 40"/>
                <p:cNvGrpSpPr/>
                <p:nvPr/>
              </p:nvGrpSpPr>
              <p:grpSpPr>
                <a:xfrm>
                  <a:off x="0" y="0"/>
                  <a:ext cx="657111" cy="329565"/>
                  <a:chOff x="0" y="0"/>
                  <a:chExt cx="657111" cy="329565"/>
                </a:xfrm>
              </p:grpSpPr>
              <p:sp>
                <p:nvSpPr>
                  <p:cNvPr id="44" name="Rectangle 43"/>
                  <p:cNvSpPr/>
                  <p:nvPr/>
                </p:nvSpPr>
                <p:spPr>
                  <a:xfrm>
                    <a:off x="0"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sp>
                <p:nvSpPr>
                  <p:cNvPr id="45" name="Rectangle 44"/>
                  <p:cNvSpPr/>
                  <p:nvPr/>
                </p:nvSpPr>
                <p:spPr>
                  <a:xfrm>
                    <a:off x="327546"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grpSp>
            <p:sp>
              <p:nvSpPr>
                <p:cNvPr id="42" name="Rectangle 41"/>
                <p:cNvSpPr/>
                <p:nvPr/>
              </p:nvSpPr>
              <p:spPr>
                <a:xfrm>
                  <a:off x="655092"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sp>
              <p:nvSpPr>
                <p:cNvPr id="43" name="Rectangle 42"/>
                <p:cNvSpPr/>
                <p:nvPr/>
              </p:nvSpPr>
              <p:spPr>
                <a:xfrm>
                  <a:off x="982638"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grpSp>
          <p:sp>
            <p:nvSpPr>
              <p:cNvPr id="38" name="Rectangle 37"/>
              <p:cNvSpPr/>
              <p:nvPr/>
            </p:nvSpPr>
            <p:spPr>
              <a:xfrm>
                <a:off x="0" y="327546"/>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39" name="Rectangle 38"/>
              <p:cNvSpPr/>
              <p:nvPr/>
            </p:nvSpPr>
            <p:spPr>
              <a:xfrm>
                <a:off x="327546" y="327546"/>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40" name="Rectangle 39"/>
              <p:cNvSpPr/>
              <p:nvPr/>
            </p:nvSpPr>
            <p:spPr>
              <a:xfrm>
                <a:off x="655092" y="327546"/>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grpSp>
        <p:sp>
          <p:nvSpPr>
            <p:cNvPr id="36" name="Rectangle 35"/>
            <p:cNvSpPr/>
            <p:nvPr/>
          </p:nvSpPr>
          <p:spPr>
            <a:xfrm>
              <a:off x="655092" y="655093"/>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grpSp>
      <p:grpSp>
        <p:nvGrpSpPr>
          <p:cNvPr id="21" name="Group 20"/>
          <p:cNvGrpSpPr/>
          <p:nvPr/>
        </p:nvGrpSpPr>
        <p:grpSpPr>
          <a:xfrm>
            <a:off x="9039155" y="2093905"/>
            <a:ext cx="2880000" cy="2880000"/>
            <a:chOff x="0" y="0"/>
            <a:chExt cx="1312204" cy="1312204"/>
          </a:xfrm>
        </p:grpSpPr>
        <p:sp>
          <p:nvSpPr>
            <p:cNvPr id="22" name="Rectangle 21"/>
            <p:cNvSpPr/>
            <p:nvPr/>
          </p:nvSpPr>
          <p:spPr>
            <a:xfrm>
              <a:off x="327546"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3" name="Rectangle 22"/>
            <p:cNvSpPr/>
            <p:nvPr/>
          </p:nvSpPr>
          <p:spPr>
            <a:xfrm>
              <a:off x="655093" y="0"/>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4" name="Rectangle 23"/>
            <p:cNvSpPr/>
            <p:nvPr/>
          </p:nvSpPr>
          <p:spPr>
            <a:xfrm>
              <a:off x="327546" y="327546"/>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5" name="Rectangle 24"/>
            <p:cNvSpPr/>
            <p:nvPr/>
          </p:nvSpPr>
          <p:spPr>
            <a:xfrm>
              <a:off x="655093" y="327546"/>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6" name="Rectangle 25"/>
            <p:cNvSpPr/>
            <p:nvPr/>
          </p:nvSpPr>
          <p:spPr>
            <a:xfrm>
              <a:off x="327546" y="655093"/>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7" name="Rectangle 26"/>
            <p:cNvSpPr/>
            <p:nvPr/>
          </p:nvSpPr>
          <p:spPr>
            <a:xfrm>
              <a:off x="655093" y="655093"/>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8" name="Rectangle 27"/>
            <p:cNvSpPr/>
            <p:nvPr/>
          </p:nvSpPr>
          <p:spPr>
            <a:xfrm>
              <a:off x="327546" y="982639"/>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29" name="Rectangle 28"/>
            <p:cNvSpPr/>
            <p:nvPr/>
          </p:nvSpPr>
          <p:spPr>
            <a:xfrm>
              <a:off x="655093" y="982639"/>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30" name="Rectangle 29"/>
            <p:cNvSpPr/>
            <p:nvPr/>
          </p:nvSpPr>
          <p:spPr>
            <a:xfrm>
              <a:off x="982639" y="982639"/>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sp>
          <p:nvSpPr>
            <p:cNvPr id="31" name="Rectangle 30"/>
            <p:cNvSpPr/>
            <p:nvPr/>
          </p:nvSpPr>
          <p:spPr>
            <a:xfrm>
              <a:off x="0" y="982639"/>
              <a:ext cx="329565" cy="329565"/>
            </a:xfrm>
            <a:prstGeom prst="rect">
              <a:avLst/>
            </a:prstGeom>
            <a:solidFill>
              <a:schemeClr val="tx2">
                <a:lumMod val="20000"/>
                <a:lumOff val="8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1100">
                  <a:effectLst/>
                  <a:latin typeface="Arial"/>
                  <a:ea typeface="Arial"/>
                  <a:cs typeface="Times New Roman"/>
                </a:rPr>
                <a:t> </a:t>
              </a:r>
              <a:endParaRPr lang="vi-VN" sz="1100">
                <a:effectLst/>
                <a:latin typeface="Arial"/>
                <a:ea typeface="Arial"/>
                <a:cs typeface="Times New Roman"/>
              </a:endParaRPr>
            </a:p>
          </p:txBody>
        </p:sp>
      </p:grpSp>
      <p:sp>
        <p:nvSpPr>
          <p:cNvPr id="46" name="TextBox 45"/>
          <p:cNvSpPr txBox="1"/>
          <p:nvPr/>
        </p:nvSpPr>
        <p:spPr>
          <a:xfrm>
            <a:off x="6968523" y="5214891"/>
            <a:ext cx="620683" cy="769441"/>
          </a:xfrm>
          <a:prstGeom prst="rect">
            <a:avLst/>
          </a:prstGeom>
          <a:noFill/>
        </p:spPr>
        <p:txBody>
          <a:bodyPr wrap="none" rtlCol="0">
            <a:spAutoFit/>
          </a:bodyPr>
          <a:lstStyle/>
          <a:p>
            <a:r>
              <a:rPr lang="en-US" sz="4400" b="1">
                <a:latin typeface="HP001 4H Normal" pitchFamily="34" charset="-93"/>
              </a:rPr>
              <a:t>P</a:t>
            </a:r>
            <a:endParaRPr lang="vi-VN" sz="4400" b="1">
              <a:latin typeface="HP001 4H Normal" pitchFamily="34" charset="-93"/>
            </a:endParaRPr>
          </a:p>
        </p:txBody>
      </p:sp>
      <p:sp>
        <p:nvSpPr>
          <p:cNvPr id="47" name="TextBox 46"/>
          <p:cNvSpPr txBox="1"/>
          <p:nvPr/>
        </p:nvSpPr>
        <p:spPr>
          <a:xfrm>
            <a:off x="10158906" y="5305332"/>
            <a:ext cx="691215" cy="769441"/>
          </a:xfrm>
          <a:prstGeom prst="rect">
            <a:avLst/>
          </a:prstGeom>
          <a:noFill/>
        </p:spPr>
        <p:txBody>
          <a:bodyPr wrap="none" rtlCol="0">
            <a:spAutoFit/>
          </a:bodyPr>
          <a:lstStyle/>
          <a:p>
            <a:r>
              <a:rPr lang="en-US" sz="4400" b="1">
                <a:latin typeface="HP001 4H Normal" pitchFamily="34" charset="-93"/>
              </a:rPr>
              <a:t>Q</a:t>
            </a:r>
            <a:endParaRPr lang="vi-VN" sz="4400" b="1">
              <a:latin typeface="HP001 4H Normal" pitchFamily="34" charset="-93"/>
            </a:endParaRPr>
          </a:p>
        </p:txBody>
      </p:sp>
      <p:sp>
        <p:nvSpPr>
          <p:cNvPr id="48" name="Rectangle 9"/>
          <p:cNvSpPr>
            <a:spLocks noChangeArrowheads="1"/>
          </p:cNvSpPr>
          <p:nvPr/>
        </p:nvSpPr>
        <p:spPr bwMode="auto">
          <a:xfrm>
            <a:off x="227012" y="1690622"/>
            <a:ext cx="5411788" cy="2140283"/>
          </a:xfrm>
          <a:prstGeom prst="rect">
            <a:avLst/>
          </a:prstGeom>
          <a:noFill/>
          <a:ln w="9525">
            <a:noFill/>
            <a:miter lim="800000"/>
            <a:headEnd/>
            <a:tailEnd/>
          </a:ln>
          <a:effectLst/>
        </p:spPr>
        <p:txBody>
          <a:bodyPr wrap="none" anchor="ctr"/>
          <a:lstStyle/>
          <a:p>
            <a:r>
              <a:rPr lang="en-US" sz="3600"/>
              <a:t>a/ Hình </a:t>
            </a:r>
            <a:r>
              <a:rPr lang="en-US" sz="3600" b="1">
                <a:latin typeface="HP001 4H Normal" pitchFamily="34" charset="-93"/>
              </a:rPr>
              <a:t>P</a:t>
            </a:r>
            <a:r>
              <a:rPr lang="en-US" sz="3600"/>
              <a:t> gồm ….. ô vuông. </a:t>
            </a:r>
          </a:p>
          <a:p>
            <a:r>
              <a:rPr lang="en-US" sz="3600"/>
              <a:t>     Hình </a:t>
            </a:r>
            <a:r>
              <a:rPr lang="en-US" sz="3600" b="1">
                <a:latin typeface="HP001 4H Normal" pitchFamily="34" charset="-93"/>
              </a:rPr>
              <a:t>Q</a:t>
            </a:r>
            <a:r>
              <a:rPr lang="en-US" sz="3600"/>
              <a:t> gồm ….. ô vuông.</a:t>
            </a:r>
          </a:p>
        </p:txBody>
      </p:sp>
      <p:sp>
        <p:nvSpPr>
          <p:cNvPr id="49" name="Rectangle 19"/>
          <p:cNvSpPr>
            <a:spLocks noChangeArrowheads="1"/>
          </p:cNvSpPr>
          <p:nvPr/>
        </p:nvSpPr>
        <p:spPr bwMode="auto">
          <a:xfrm>
            <a:off x="227012" y="3830905"/>
            <a:ext cx="5259388" cy="1541961"/>
          </a:xfrm>
          <a:prstGeom prst="rect">
            <a:avLst/>
          </a:prstGeom>
          <a:noFill/>
          <a:ln w="9525">
            <a:noFill/>
            <a:miter lim="800000"/>
            <a:headEnd/>
            <a:tailEnd/>
          </a:ln>
          <a:effectLst/>
        </p:spPr>
        <p:txBody>
          <a:bodyPr wrap="none" anchor="ctr"/>
          <a:lstStyle/>
          <a:p>
            <a:r>
              <a:rPr lang="en-US" sz="3600"/>
              <a:t>b/ Diện tích hình </a:t>
            </a:r>
            <a:r>
              <a:rPr lang="en-US" sz="3600" b="1">
                <a:latin typeface="HP001 4H Normal" pitchFamily="34" charset="-93"/>
              </a:rPr>
              <a:t>P</a:t>
            </a:r>
            <a:r>
              <a:rPr lang="en-US" sz="3600"/>
              <a:t>…………..</a:t>
            </a:r>
          </a:p>
          <a:p>
            <a:r>
              <a:rPr lang="en-US" sz="3600"/>
              <a:t>diện tích hình </a:t>
            </a:r>
            <a:r>
              <a:rPr lang="en-US" sz="3600" b="1">
                <a:latin typeface="HP001 4H Normal" pitchFamily="34" charset="-93"/>
              </a:rPr>
              <a:t>Q</a:t>
            </a:r>
            <a:r>
              <a:rPr lang="en-US" sz="3600"/>
              <a:t>.</a:t>
            </a:r>
          </a:p>
        </p:txBody>
      </p:sp>
      <p:sp>
        <p:nvSpPr>
          <p:cNvPr id="2" name="Rectangle 1"/>
          <p:cNvSpPr/>
          <p:nvPr/>
        </p:nvSpPr>
        <p:spPr>
          <a:xfrm>
            <a:off x="3124398" y="1983859"/>
            <a:ext cx="652743" cy="646331"/>
          </a:xfrm>
          <a:prstGeom prst="rect">
            <a:avLst/>
          </a:prstGeom>
        </p:spPr>
        <p:txBody>
          <a:bodyPr wrap="none">
            <a:spAutoFit/>
          </a:bodyPr>
          <a:lstStyle/>
          <a:p>
            <a:r>
              <a:rPr lang="en-US" sz="3600" b="1"/>
              <a:t>11</a:t>
            </a:r>
            <a:endParaRPr lang="vi-VN" sz="3600"/>
          </a:p>
        </p:txBody>
      </p:sp>
      <p:sp>
        <p:nvSpPr>
          <p:cNvPr id="3" name="Rectangle 2"/>
          <p:cNvSpPr/>
          <p:nvPr/>
        </p:nvSpPr>
        <p:spPr>
          <a:xfrm>
            <a:off x="3124398" y="2598003"/>
            <a:ext cx="652743" cy="646331"/>
          </a:xfrm>
          <a:prstGeom prst="rect">
            <a:avLst/>
          </a:prstGeom>
        </p:spPr>
        <p:txBody>
          <a:bodyPr wrap="none">
            <a:spAutoFit/>
          </a:bodyPr>
          <a:lstStyle/>
          <a:p>
            <a:r>
              <a:rPr lang="en-US" sz="3600" b="1"/>
              <a:t>10</a:t>
            </a:r>
            <a:endParaRPr lang="vi-VN" sz="3600"/>
          </a:p>
        </p:txBody>
      </p:sp>
      <p:sp>
        <p:nvSpPr>
          <p:cNvPr id="5" name="Rectangle 4"/>
          <p:cNvSpPr/>
          <p:nvPr/>
        </p:nvSpPr>
        <p:spPr>
          <a:xfrm>
            <a:off x="3886580" y="3830905"/>
            <a:ext cx="1731564" cy="646331"/>
          </a:xfrm>
          <a:prstGeom prst="rect">
            <a:avLst/>
          </a:prstGeom>
        </p:spPr>
        <p:txBody>
          <a:bodyPr wrap="none">
            <a:spAutoFit/>
          </a:bodyPr>
          <a:lstStyle/>
          <a:p>
            <a:r>
              <a:rPr lang="en-US" sz="3600" b="1"/>
              <a:t>lớn hơn</a:t>
            </a:r>
            <a:endParaRPr lang="vi-VN" sz="3600"/>
          </a:p>
        </p:txBody>
      </p:sp>
    </p:spTree>
    <p:extLst>
      <p:ext uri="{BB962C8B-B14F-4D97-AF65-F5344CB8AC3E}">
        <p14:creationId xmlns:p14="http://schemas.microsoft.com/office/powerpoint/2010/main" val="370854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arn(inVertical)">
                                      <p:cBhvr>
                                        <p:cTn id="1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38282" y="2000240"/>
            <a:ext cx="5286412" cy="1077218"/>
          </a:xfrm>
          <a:prstGeom prst="rect">
            <a:avLst/>
          </a:prstGeom>
          <a:noFill/>
        </p:spPr>
        <p:txBody>
          <a:bodyPr wrap="square" rtlCol="0">
            <a:spAutoFit/>
          </a:bodyPr>
          <a:lstStyle/>
          <a:p>
            <a:r>
              <a:rPr lang="vi-VN" sz="3200" b="1" u="sng" dirty="0">
                <a:latin typeface="+mj-lt"/>
              </a:rPr>
              <a:t>Bài 1 trang 150</a:t>
            </a:r>
          </a:p>
          <a:p>
            <a:r>
              <a:rPr lang="vi-VN" sz="3200" b="1" dirty="0">
                <a:latin typeface="+mj-lt"/>
              </a:rPr>
              <a:t>Câu nào đúng, câu nào sai? </a:t>
            </a:r>
          </a:p>
        </p:txBody>
      </p:sp>
      <p:sp>
        <p:nvSpPr>
          <p:cNvPr id="3" name="Isosceles Triangle 2"/>
          <p:cNvSpPr/>
          <p:nvPr/>
        </p:nvSpPr>
        <p:spPr>
          <a:xfrm>
            <a:off x="6738942" y="642918"/>
            <a:ext cx="3143272" cy="1285884"/>
          </a:xfrm>
          <a:prstGeom prst="triangle">
            <a:avLst>
              <a:gd name="adj" fmla="val 32546"/>
            </a:avLst>
          </a:prstGeom>
          <a:solidFill>
            <a:schemeClr val="tx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4" name="Isosceles Triangle 3"/>
          <p:cNvSpPr/>
          <p:nvPr/>
        </p:nvSpPr>
        <p:spPr>
          <a:xfrm rot="10800000">
            <a:off x="2809852" y="928670"/>
            <a:ext cx="3143272" cy="714380"/>
          </a:xfrm>
          <a:prstGeom prst="triangle">
            <a:avLst>
              <a:gd name="adj" fmla="val 43346"/>
            </a:avLst>
          </a:prstGeom>
          <a:solidFill>
            <a:schemeClr val="accent5">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5" name="TextBox 4"/>
          <p:cNvSpPr txBox="1"/>
          <p:nvPr/>
        </p:nvSpPr>
        <p:spPr>
          <a:xfrm>
            <a:off x="6310314" y="1714488"/>
            <a:ext cx="500066" cy="523220"/>
          </a:xfrm>
          <a:prstGeom prst="rect">
            <a:avLst/>
          </a:prstGeom>
          <a:noFill/>
        </p:spPr>
        <p:txBody>
          <a:bodyPr wrap="square" rtlCol="0">
            <a:spAutoFit/>
          </a:bodyPr>
          <a:lstStyle/>
          <a:p>
            <a:r>
              <a:rPr lang="vi-VN" sz="2800" b="1" dirty="0">
                <a:latin typeface="+mj-lt"/>
              </a:rPr>
              <a:t>A</a:t>
            </a:r>
          </a:p>
        </p:txBody>
      </p:sp>
      <p:sp>
        <p:nvSpPr>
          <p:cNvPr id="6" name="TextBox 5"/>
          <p:cNvSpPr txBox="1"/>
          <p:nvPr/>
        </p:nvSpPr>
        <p:spPr>
          <a:xfrm>
            <a:off x="7596198" y="214290"/>
            <a:ext cx="500066" cy="523220"/>
          </a:xfrm>
          <a:prstGeom prst="rect">
            <a:avLst/>
          </a:prstGeom>
          <a:noFill/>
        </p:spPr>
        <p:txBody>
          <a:bodyPr wrap="square" rtlCol="0">
            <a:spAutoFit/>
          </a:bodyPr>
          <a:lstStyle/>
          <a:p>
            <a:r>
              <a:rPr lang="vi-VN" sz="2800" b="1" dirty="0">
                <a:latin typeface="+mj-lt"/>
              </a:rPr>
              <a:t>B</a:t>
            </a:r>
          </a:p>
        </p:txBody>
      </p:sp>
      <p:sp>
        <p:nvSpPr>
          <p:cNvPr id="7" name="TextBox 6"/>
          <p:cNvSpPr txBox="1"/>
          <p:nvPr/>
        </p:nvSpPr>
        <p:spPr>
          <a:xfrm>
            <a:off x="9882214" y="1571612"/>
            <a:ext cx="500066" cy="523220"/>
          </a:xfrm>
          <a:prstGeom prst="rect">
            <a:avLst/>
          </a:prstGeom>
          <a:noFill/>
        </p:spPr>
        <p:txBody>
          <a:bodyPr wrap="square" rtlCol="0">
            <a:spAutoFit/>
          </a:bodyPr>
          <a:lstStyle/>
          <a:p>
            <a:r>
              <a:rPr lang="vi-VN" sz="2800" b="1" dirty="0">
                <a:latin typeface="+mj-lt"/>
              </a:rPr>
              <a:t>C</a:t>
            </a:r>
          </a:p>
        </p:txBody>
      </p:sp>
      <p:sp>
        <p:nvSpPr>
          <p:cNvPr id="8" name="TextBox 7"/>
          <p:cNvSpPr txBox="1"/>
          <p:nvPr/>
        </p:nvSpPr>
        <p:spPr>
          <a:xfrm>
            <a:off x="4167174" y="1634548"/>
            <a:ext cx="500066" cy="523220"/>
          </a:xfrm>
          <a:prstGeom prst="rect">
            <a:avLst/>
          </a:prstGeom>
          <a:noFill/>
        </p:spPr>
        <p:txBody>
          <a:bodyPr wrap="square" rtlCol="0">
            <a:spAutoFit/>
          </a:bodyPr>
          <a:lstStyle/>
          <a:p>
            <a:r>
              <a:rPr lang="vi-VN" sz="2800" b="1" dirty="0">
                <a:latin typeface="+mj-lt"/>
              </a:rPr>
              <a:t>D</a:t>
            </a:r>
          </a:p>
        </p:txBody>
      </p:sp>
      <p:sp>
        <p:nvSpPr>
          <p:cNvPr id="9" name="TextBox 8"/>
          <p:cNvSpPr txBox="1"/>
          <p:nvPr/>
        </p:nvSpPr>
        <p:spPr>
          <a:xfrm>
            <a:off x="1809720" y="5500702"/>
            <a:ext cx="7143800" cy="1077218"/>
          </a:xfrm>
          <a:prstGeom prst="rect">
            <a:avLst/>
          </a:prstGeom>
          <a:noFill/>
        </p:spPr>
        <p:txBody>
          <a:bodyPr wrap="square" rtlCol="0">
            <a:spAutoFit/>
          </a:bodyPr>
          <a:lstStyle/>
          <a:p>
            <a:r>
              <a:rPr lang="vi-VN" sz="3200" b="1" dirty="0">
                <a:latin typeface="+mj-lt"/>
              </a:rPr>
              <a:t>c) Diện tích hình tam giác ABC bằng diện tích hình tứ giác ABCD</a:t>
            </a:r>
          </a:p>
        </p:txBody>
      </p:sp>
      <p:sp>
        <p:nvSpPr>
          <p:cNvPr id="10" name="TextBox 9"/>
          <p:cNvSpPr txBox="1"/>
          <p:nvPr/>
        </p:nvSpPr>
        <p:spPr>
          <a:xfrm>
            <a:off x="1809720" y="4500570"/>
            <a:ext cx="7358114" cy="1077218"/>
          </a:xfrm>
          <a:prstGeom prst="rect">
            <a:avLst/>
          </a:prstGeom>
          <a:noFill/>
        </p:spPr>
        <p:txBody>
          <a:bodyPr wrap="square" rtlCol="0">
            <a:spAutoFit/>
          </a:bodyPr>
          <a:lstStyle/>
          <a:p>
            <a:r>
              <a:rPr lang="vi-VN" sz="3200" b="1" dirty="0">
                <a:latin typeface="+mj-lt"/>
              </a:rPr>
              <a:t>b) Diện tích hình tam giác ABC bé hơn diện tích hình tứ giác ABCD</a:t>
            </a:r>
          </a:p>
        </p:txBody>
      </p:sp>
      <p:sp>
        <p:nvSpPr>
          <p:cNvPr id="11" name="TextBox 10"/>
          <p:cNvSpPr txBox="1"/>
          <p:nvPr/>
        </p:nvSpPr>
        <p:spPr>
          <a:xfrm>
            <a:off x="1809720" y="3429000"/>
            <a:ext cx="7286676" cy="1077218"/>
          </a:xfrm>
          <a:prstGeom prst="rect">
            <a:avLst/>
          </a:prstGeom>
          <a:noFill/>
        </p:spPr>
        <p:txBody>
          <a:bodyPr wrap="square" rtlCol="0">
            <a:spAutoFit/>
          </a:bodyPr>
          <a:lstStyle/>
          <a:p>
            <a:r>
              <a:rPr lang="vi-VN" sz="3200" b="1" dirty="0">
                <a:latin typeface="+mj-lt"/>
              </a:rPr>
              <a:t>a) Diện tích hình tam giác ABC lớn hơn diện tích hình tứ giác ABCD</a:t>
            </a:r>
          </a:p>
        </p:txBody>
      </p:sp>
      <p:sp>
        <p:nvSpPr>
          <p:cNvPr id="12" name="Rectangle 11"/>
          <p:cNvSpPr/>
          <p:nvPr/>
        </p:nvSpPr>
        <p:spPr>
          <a:xfrm>
            <a:off x="9239272" y="3643314"/>
            <a:ext cx="642942" cy="64294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13" name="Rectangle 12"/>
          <p:cNvSpPr/>
          <p:nvPr/>
        </p:nvSpPr>
        <p:spPr>
          <a:xfrm>
            <a:off x="9239272" y="4643446"/>
            <a:ext cx="642942" cy="64294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14" name="Rectangle 13"/>
          <p:cNvSpPr/>
          <p:nvPr/>
        </p:nvSpPr>
        <p:spPr>
          <a:xfrm>
            <a:off x="9239272" y="5643578"/>
            <a:ext cx="642942" cy="64294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15" name="TextBox 14"/>
          <p:cNvSpPr txBox="1"/>
          <p:nvPr/>
        </p:nvSpPr>
        <p:spPr>
          <a:xfrm>
            <a:off x="9239272" y="4643447"/>
            <a:ext cx="642942" cy="646331"/>
          </a:xfrm>
          <a:prstGeom prst="rect">
            <a:avLst/>
          </a:prstGeom>
          <a:noFill/>
        </p:spPr>
        <p:txBody>
          <a:bodyPr wrap="square" rtlCol="0">
            <a:spAutoFit/>
          </a:bodyPr>
          <a:lstStyle/>
          <a:p>
            <a:pPr algn="ctr"/>
            <a:r>
              <a:rPr lang="vi-VN" sz="3600" b="1" dirty="0"/>
              <a:t>Đ</a:t>
            </a:r>
          </a:p>
        </p:txBody>
      </p:sp>
      <p:sp>
        <p:nvSpPr>
          <p:cNvPr id="16" name="TextBox 15"/>
          <p:cNvSpPr txBox="1"/>
          <p:nvPr/>
        </p:nvSpPr>
        <p:spPr>
          <a:xfrm>
            <a:off x="9239272" y="3643315"/>
            <a:ext cx="642942" cy="646331"/>
          </a:xfrm>
          <a:prstGeom prst="rect">
            <a:avLst/>
          </a:prstGeom>
          <a:noFill/>
        </p:spPr>
        <p:txBody>
          <a:bodyPr wrap="square" rtlCol="0">
            <a:spAutoFit/>
          </a:bodyPr>
          <a:lstStyle/>
          <a:p>
            <a:pPr algn="ctr"/>
            <a:r>
              <a:rPr lang="vi-VN" sz="3600" b="1" dirty="0"/>
              <a:t>S</a:t>
            </a:r>
          </a:p>
        </p:txBody>
      </p:sp>
      <p:sp>
        <p:nvSpPr>
          <p:cNvPr id="17" name="TextBox 16"/>
          <p:cNvSpPr txBox="1"/>
          <p:nvPr/>
        </p:nvSpPr>
        <p:spPr>
          <a:xfrm>
            <a:off x="9239272" y="5643579"/>
            <a:ext cx="642942" cy="646331"/>
          </a:xfrm>
          <a:prstGeom prst="rect">
            <a:avLst/>
          </a:prstGeom>
          <a:noFill/>
        </p:spPr>
        <p:txBody>
          <a:bodyPr wrap="square" rtlCol="0">
            <a:spAutoFit/>
          </a:bodyPr>
          <a:lstStyle/>
          <a:p>
            <a:pPr algn="ctr"/>
            <a:r>
              <a:rPr lang="vi-VN" sz="3600" b="1" dirty="0"/>
              <a:t>S</a:t>
            </a:r>
          </a:p>
        </p:txBody>
      </p:sp>
      <p:sp>
        <p:nvSpPr>
          <p:cNvPr id="18" name="TextBox 17"/>
          <p:cNvSpPr txBox="1"/>
          <p:nvPr/>
        </p:nvSpPr>
        <p:spPr>
          <a:xfrm>
            <a:off x="5953124" y="714356"/>
            <a:ext cx="500066" cy="523220"/>
          </a:xfrm>
          <a:prstGeom prst="rect">
            <a:avLst/>
          </a:prstGeom>
          <a:noFill/>
        </p:spPr>
        <p:txBody>
          <a:bodyPr wrap="square" rtlCol="0">
            <a:spAutoFit/>
          </a:bodyPr>
          <a:lstStyle/>
          <a:p>
            <a:r>
              <a:rPr lang="vi-VN" sz="2800" b="1" dirty="0">
                <a:latin typeface="+mj-lt"/>
              </a:rPr>
              <a:t>C</a:t>
            </a:r>
          </a:p>
        </p:txBody>
      </p:sp>
      <p:sp>
        <p:nvSpPr>
          <p:cNvPr id="19" name="TextBox 18"/>
          <p:cNvSpPr txBox="1"/>
          <p:nvPr/>
        </p:nvSpPr>
        <p:spPr>
          <a:xfrm>
            <a:off x="2452662" y="714356"/>
            <a:ext cx="500066" cy="523220"/>
          </a:xfrm>
          <a:prstGeom prst="rect">
            <a:avLst/>
          </a:prstGeom>
          <a:noFill/>
        </p:spPr>
        <p:txBody>
          <a:bodyPr wrap="square" rtlCol="0">
            <a:spAutoFit/>
          </a:bodyPr>
          <a:lstStyle/>
          <a:p>
            <a:r>
              <a:rPr lang="vi-VN" sz="2800" b="1" dirty="0">
                <a:latin typeface="+mj-lt"/>
              </a:rPr>
              <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down)">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ssolve">
                                      <p:cBhvr>
                                        <p:cTn id="23" dur="500"/>
                                        <p:tgtEl>
                                          <p:spTgt spid="4"/>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dissolve">
                                      <p:cBhvr>
                                        <p:cTn id="26" dur="500"/>
                                        <p:tgtEl>
                                          <p:spTgt spid="19"/>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dissolve">
                                      <p:cBhvr>
                                        <p:cTn id="29" dur="500"/>
                                        <p:tgtEl>
                                          <p:spTgt spid="18"/>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dissolv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xit" presetSubtype="16" fill="hold" nodeType="clickEffect">
                                  <p:stCondLst>
                                    <p:cond delay="0"/>
                                  </p:stCondLst>
                                  <p:childTnLst>
                                    <p:animEffect transition="out" filter="box(in)">
                                      <p:cBhvr>
                                        <p:cTn id="36" dur="500"/>
                                        <p:tgtEl>
                                          <p:spTgt spid="18"/>
                                        </p:tgtEl>
                                      </p:cBhvr>
                                    </p:animEffect>
                                    <p:set>
                                      <p:cBhvr>
                                        <p:cTn id="37" dur="1" fill="hold">
                                          <p:stCondLst>
                                            <p:cond delay="499"/>
                                          </p:stCondLst>
                                        </p:cTn>
                                        <p:tgtEl>
                                          <p:spTgt spid="18"/>
                                        </p:tgtEl>
                                        <p:attrNameLst>
                                          <p:attrName>style.visibility</p:attrName>
                                        </p:attrNameLst>
                                      </p:cBhvr>
                                      <p:to>
                                        <p:strVal val="hidden"/>
                                      </p:to>
                                    </p:set>
                                  </p:childTnLst>
                                </p:cTn>
                              </p:par>
                              <p:par>
                                <p:cTn id="38" presetID="4" presetClass="exit" presetSubtype="16" fill="hold" nodeType="withEffect">
                                  <p:stCondLst>
                                    <p:cond delay="0"/>
                                  </p:stCondLst>
                                  <p:childTnLst>
                                    <p:animEffect transition="out" filter="box(in)">
                                      <p:cBhvr>
                                        <p:cTn id="39" dur="500"/>
                                        <p:tgtEl>
                                          <p:spTgt spid="19"/>
                                        </p:tgtEl>
                                      </p:cBhvr>
                                    </p:animEffect>
                                    <p:set>
                                      <p:cBhvr>
                                        <p:cTn id="40" dur="1" fill="hold">
                                          <p:stCondLst>
                                            <p:cond delay="499"/>
                                          </p:stCondLst>
                                        </p:cTn>
                                        <p:tgtEl>
                                          <p:spTgt spid="19"/>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0" presetClass="path" presetSubtype="0" accel="50000" decel="50000" fill="hold" grpId="1" nodeType="clickEffect">
                                  <p:stCondLst>
                                    <p:cond delay="0"/>
                                  </p:stCondLst>
                                  <p:childTnLst>
                                    <p:animMotion origin="layout" path="M -0.0763 0.06435 C -0.07527 0.08125 -0.07356 0.0963 -0.07084 0.1125 C -0.06784 0.1294 -0.06041 0.14537 -0.05834 0.1625 C -0.05651 0.17616 -0.05442 0.19167 -0.04714 0.20139 C -0.04335 0.21644 -0.03242 0.23079 -0.02083 0.23472 C -0.01692 0.24259 -0.00494 0.25255 0.00144 0.25694 C 0.00443 0.25903 0.00821 0.25856 0.0112 0.26065 C 0.03073 0.27361 0.05339 0.27685 0.07501 0.27917 C 0.12058 0.27801 0.13959 0.27778 0.17644 0.27361 C 0.19271 0.26921 0.20925 0.26204 0.22501 0.25509 C 0.2336 0.25139 0.24154 0.24583 0.25001 0.24398 C 0.25391 0.24051 0.25873 0.24005 0.26251 0.23657 C 0.26849 0.23148 0.27344 0.22778 0.27917 0.22361 C 0.27917 0.22384 0.28959 0.21435 0.29167 0.2125 C 0.2931 0.21134 0.29584 0.2088 0.29584 0.20903 C 0.29948 0.20139 0.30925 0.18889 0.3112 0.18102 C 0.31459 0.16736 0.31185 0.17269 0.3181 0.16435 C 0.31902 0.16065 0.32006 0.15694 0.32084 0.15324 C 0.32136 0.15139 0.32227 0.14769 0.32227 0.14792 " pathEditMode="relative" rAng="0" ptsTypes="AAAAAAAAAAAAAAAAAAA">
                                      <p:cBhvr>
                                        <p:cTn id="44" dur="2000" fill="hold"/>
                                        <p:tgtEl>
                                          <p:spTgt spid="4"/>
                                        </p:tgtEl>
                                        <p:attrNameLst>
                                          <p:attrName>ppt_x</p:attrName>
                                          <p:attrName>ppt_y</p:attrName>
                                        </p:attrNameLst>
                                      </p:cBhvr>
                                      <p:rCtr x="19922" y="10741"/>
                                    </p:animMotion>
                                  </p:childTnLst>
                                </p:cTn>
                              </p:par>
                              <p:par>
                                <p:cTn id="45" presetID="0" presetClass="path" presetSubtype="0" accel="50000" decel="50000" fill="hold" grpId="1" nodeType="withEffect">
                                  <p:stCondLst>
                                    <p:cond delay="0"/>
                                  </p:stCondLst>
                                  <p:childTnLst>
                                    <p:animMotion origin="layout" path="M 4.16667E-7 1.11111E-6 C 0.00078 0.03102 0.00234 0.0588 0.00482 0.08866 C 0.00742 0.12014 0.01432 0.14954 0.01602 0.18125 C 0.01771 0.20671 0.01953 0.23518 0.02617 0.25324 C 0.02969 0.28102 0.03945 0.30764 0.05 0.31481 C 0.05352 0.32917 0.06432 0.34768 0.07005 0.35602 C 0.07279 0.35949 0.07617 0.3588 0.07891 0.36273 C 0.09648 0.38657 0.11706 0.39282 0.13646 0.39722 C 0.17773 0.39491 0.19492 0.39421 0.22812 0.38657 C 0.24284 0.37824 0.25781 0.36528 0.272 0.35231 C 0.27982 0.3456 0.28698 0.33542 0.29466 0.33171 C 0.29805 0.32523 0.30247 0.32454 0.30599 0.31805 C 0.31133 0.3088 0.31575 0.30185 0.32083 0.29421 C 0.32083 0.29467 0.33034 0.27685 0.33216 0.27361 C 0.33359 0.27153 0.33594 0.2669 0.33594 0.26713 C 0.33932 0.25324 0.34818 0.23009 0.34987 0.21528 C 0.35299 0.19005 0.35039 0.20023 0.35625 0.18449 C 0.3569 0.17778 0.35781 0.17083 0.35859 0.16412 C 0.35911 0.16088 0.36003 0.15393 0.36003 0.1544 " pathEditMode="relative" rAng="0" ptsTypes="AAAAAAAAAAAAAAAAAAA">
                                      <p:cBhvr>
                                        <p:cTn id="46" dur="2000" fill="hold"/>
                                        <p:tgtEl>
                                          <p:spTgt spid="8"/>
                                        </p:tgtEl>
                                        <p:attrNameLst>
                                          <p:attrName>ppt_x</p:attrName>
                                          <p:attrName>ppt_y</p:attrName>
                                        </p:attrNameLst>
                                      </p:cBhvr>
                                      <p:rCtr x="17995" y="19861"/>
                                    </p:animMotion>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grpId="0" nodeType="clickEffect">
                                  <p:stCondLst>
                                    <p:cond delay="0"/>
                                  </p:stCondLst>
                                  <p:childTnLst>
                                    <p:set>
                                      <p:cBhvr>
                                        <p:cTn id="50" dur="1" fill="hold">
                                          <p:stCondLst>
                                            <p:cond delay="0"/>
                                          </p:stCondLst>
                                        </p:cTn>
                                        <p:tgtEl>
                                          <p:spTgt spid="2"/>
                                        </p:tgtEl>
                                        <p:attrNameLst>
                                          <p:attrName>style.visibility</p:attrName>
                                        </p:attrNameLst>
                                      </p:cBhvr>
                                      <p:to>
                                        <p:strVal val="visible"/>
                                      </p:to>
                                    </p:set>
                                    <p:animEffect transition="in" filter="strips(downLeft)">
                                      <p:cBhvr>
                                        <p:cTn id="51" dur="500"/>
                                        <p:tgtEl>
                                          <p:spTgt spid="2"/>
                                        </p:tgtEl>
                                      </p:cBhvr>
                                    </p:animEffect>
                                  </p:childTnLst>
                                </p:cTn>
                              </p:par>
                            </p:childTnLst>
                          </p:cTn>
                        </p:par>
                      </p:childTnLst>
                    </p:cTn>
                  </p:par>
                  <p:par>
                    <p:cTn id="52" fill="hold">
                      <p:stCondLst>
                        <p:cond delay="indefinite"/>
                      </p:stCondLst>
                      <p:childTnLst>
                        <p:par>
                          <p:cTn id="53" fill="hold">
                            <p:stCondLst>
                              <p:cond delay="0"/>
                            </p:stCondLst>
                            <p:childTnLst>
                              <p:par>
                                <p:cTn id="54" presetID="18" presetClass="entr" presetSubtype="12"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Effect transition="in" filter="strips(downLeft)">
                                      <p:cBhvr>
                                        <p:cTn id="56" dur="500"/>
                                        <p:tgtEl>
                                          <p:spTgt spid="11"/>
                                        </p:tgtEl>
                                      </p:cBhvr>
                                    </p:animEffect>
                                  </p:childTnLst>
                                </p:cTn>
                              </p:par>
                              <p:par>
                                <p:cTn id="57" presetID="18" presetClass="entr" presetSubtype="12" fill="hold" grpId="0" nodeType="withEffect">
                                  <p:stCondLst>
                                    <p:cond delay="0"/>
                                  </p:stCondLst>
                                  <p:childTnLst>
                                    <p:set>
                                      <p:cBhvr>
                                        <p:cTn id="58" dur="1" fill="hold">
                                          <p:stCondLst>
                                            <p:cond delay="0"/>
                                          </p:stCondLst>
                                        </p:cTn>
                                        <p:tgtEl>
                                          <p:spTgt spid="12"/>
                                        </p:tgtEl>
                                        <p:attrNameLst>
                                          <p:attrName>style.visibility</p:attrName>
                                        </p:attrNameLst>
                                      </p:cBhvr>
                                      <p:to>
                                        <p:strVal val="visible"/>
                                      </p:to>
                                    </p:set>
                                    <p:animEffect transition="in" filter="strips(downLeft)">
                                      <p:cBhvr>
                                        <p:cTn id="59" dur="500"/>
                                        <p:tgtEl>
                                          <p:spTgt spid="12"/>
                                        </p:tgtEl>
                                      </p:cBhvr>
                                    </p:animEffect>
                                  </p:childTnLst>
                                </p:cTn>
                              </p:par>
                            </p:childTnLst>
                          </p:cTn>
                        </p:par>
                      </p:childTnLst>
                    </p:cTn>
                  </p:par>
                  <p:par>
                    <p:cTn id="60" fill="hold">
                      <p:stCondLst>
                        <p:cond delay="indefinite"/>
                      </p:stCondLst>
                      <p:childTnLst>
                        <p:par>
                          <p:cTn id="61" fill="hold">
                            <p:stCondLst>
                              <p:cond delay="0"/>
                            </p:stCondLst>
                            <p:childTnLst>
                              <p:par>
                                <p:cTn id="62" presetID="18" presetClass="entr" presetSubtype="12" fill="hold" grpId="0" nodeType="click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strips(downLeft)">
                                      <p:cBhvr>
                                        <p:cTn id="64" dur="500"/>
                                        <p:tgtEl>
                                          <p:spTgt spid="10"/>
                                        </p:tgtEl>
                                      </p:cBhvr>
                                    </p:animEffect>
                                  </p:childTnLst>
                                </p:cTn>
                              </p:par>
                              <p:par>
                                <p:cTn id="65" presetID="18" presetClass="entr" presetSubtype="12" fill="hold" grpId="0" nodeType="with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strips(downLeft)">
                                      <p:cBhvr>
                                        <p:cTn id="67" dur="500"/>
                                        <p:tgtEl>
                                          <p:spTgt spid="13"/>
                                        </p:tgtEl>
                                      </p:cBhvr>
                                    </p:animEffect>
                                  </p:childTnLst>
                                </p:cTn>
                              </p:par>
                            </p:childTnLst>
                          </p:cTn>
                        </p:par>
                      </p:childTnLst>
                    </p:cTn>
                  </p:par>
                  <p:par>
                    <p:cTn id="68" fill="hold">
                      <p:stCondLst>
                        <p:cond delay="indefinite"/>
                      </p:stCondLst>
                      <p:childTnLst>
                        <p:par>
                          <p:cTn id="69" fill="hold">
                            <p:stCondLst>
                              <p:cond delay="0"/>
                            </p:stCondLst>
                            <p:childTnLst>
                              <p:par>
                                <p:cTn id="70" presetID="18" presetClass="entr" presetSubtype="12" fill="hold" grpId="0" nodeType="clickEffect">
                                  <p:stCondLst>
                                    <p:cond delay="0"/>
                                  </p:stCondLst>
                                  <p:childTnLst>
                                    <p:set>
                                      <p:cBhvr>
                                        <p:cTn id="71" dur="1" fill="hold">
                                          <p:stCondLst>
                                            <p:cond delay="0"/>
                                          </p:stCondLst>
                                        </p:cTn>
                                        <p:tgtEl>
                                          <p:spTgt spid="9"/>
                                        </p:tgtEl>
                                        <p:attrNameLst>
                                          <p:attrName>style.visibility</p:attrName>
                                        </p:attrNameLst>
                                      </p:cBhvr>
                                      <p:to>
                                        <p:strVal val="visible"/>
                                      </p:to>
                                    </p:set>
                                    <p:animEffect transition="in" filter="strips(downLeft)">
                                      <p:cBhvr>
                                        <p:cTn id="72" dur="500"/>
                                        <p:tgtEl>
                                          <p:spTgt spid="9"/>
                                        </p:tgtEl>
                                      </p:cBhvr>
                                    </p:animEffect>
                                  </p:childTnLst>
                                </p:cTn>
                              </p:par>
                              <p:par>
                                <p:cTn id="73" presetID="18" presetClass="entr" presetSubtype="12" fill="hold" grpId="0" nodeType="withEffect">
                                  <p:stCondLst>
                                    <p:cond delay="0"/>
                                  </p:stCondLst>
                                  <p:childTnLst>
                                    <p:set>
                                      <p:cBhvr>
                                        <p:cTn id="74" dur="1" fill="hold">
                                          <p:stCondLst>
                                            <p:cond delay="0"/>
                                          </p:stCondLst>
                                        </p:cTn>
                                        <p:tgtEl>
                                          <p:spTgt spid="14"/>
                                        </p:tgtEl>
                                        <p:attrNameLst>
                                          <p:attrName>style.visibility</p:attrName>
                                        </p:attrNameLst>
                                      </p:cBhvr>
                                      <p:to>
                                        <p:strVal val="visible"/>
                                      </p:to>
                                    </p:set>
                                    <p:animEffect transition="in" filter="strips(downLeft)">
                                      <p:cBhvr>
                                        <p:cTn id="75" dur="500"/>
                                        <p:tgtEl>
                                          <p:spTgt spid="14"/>
                                        </p:tgtEl>
                                      </p:cBhvr>
                                    </p:animEffect>
                                  </p:childTnLst>
                                </p:cTn>
                              </p:par>
                            </p:childTnLst>
                          </p:cTn>
                        </p:par>
                      </p:childTnLst>
                    </p:cTn>
                  </p:par>
                  <p:par>
                    <p:cTn id="76" fill="hold">
                      <p:stCondLst>
                        <p:cond delay="indefinite"/>
                      </p:stCondLst>
                      <p:childTnLst>
                        <p:par>
                          <p:cTn id="77" fill="hold">
                            <p:stCondLst>
                              <p:cond delay="0"/>
                            </p:stCondLst>
                            <p:childTnLst>
                              <p:par>
                                <p:cTn id="78" presetID="53" presetClass="entr" presetSubtype="0" fill="hold" grpId="0" nodeType="clickEffect">
                                  <p:stCondLst>
                                    <p:cond delay="0"/>
                                  </p:stCondLst>
                                  <p:childTnLst>
                                    <p:set>
                                      <p:cBhvr>
                                        <p:cTn id="79" dur="1" fill="hold">
                                          <p:stCondLst>
                                            <p:cond delay="0"/>
                                          </p:stCondLst>
                                        </p:cTn>
                                        <p:tgtEl>
                                          <p:spTgt spid="16"/>
                                        </p:tgtEl>
                                        <p:attrNameLst>
                                          <p:attrName>style.visibility</p:attrName>
                                        </p:attrNameLst>
                                      </p:cBhvr>
                                      <p:to>
                                        <p:strVal val="visible"/>
                                      </p:to>
                                    </p:set>
                                    <p:anim calcmode="lin" valueType="num">
                                      <p:cBhvr>
                                        <p:cTn id="80" dur="500" fill="hold"/>
                                        <p:tgtEl>
                                          <p:spTgt spid="16"/>
                                        </p:tgtEl>
                                        <p:attrNameLst>
                                          <p:attrName>ppt_w</p:attrName>
                                        </p:attrNameLst>
                                      </p:cBhvr>
                                      <p:tavLst>
                                        <p:tav tm="0">
                                          <p:val>
                                            <p:fltVal val="0"/>
                                          </p:val>
                                        </p:tav>
                                        <p:tav tm="100000">
                                          <p:val>
                                            <p:strVal val="#ppt_w"/>
                                          </p:val>
                                        </p:tav>
                                      </p:tavLst>
                                    </p:anim>
                                    <p:anim calcmode="lin" valueType="num">
                                      <p:cBhvr>
                                        <p:cTn id="81" dur="500" fill="hold"/>
                                        <p:tgtEl>
                                          <p:spTgt spid="16"/>
                                        </p:tgtEl>
                                        <p:attrNameLst>
                                          <p:attrName>ppt_h</p:attrName>
                                        </p:attrNameLst>
                                      </p:cBhvr>
                                      <p:tavLst>
                                        <p:tav tm="0">
                                          <p:val>
                                            <p:fltVal val="0"/>
                                          </p:val>
                                        </p:tav>
                                        <p:tav tm="100000">
                                          <p:val>
                                            <p:strVal val="#ppt_h"/>
                                          </p:val>
                                        </p:tav>
                                      </p:tavLst>
                                    </p:anim>
                                    <p:animEffect transition="in" filter="fade">
                                      <p:cBhvr>
                                        <p:cTn id="82" dur="500"/>
                                        <p:tgtEl>
                                          <p:spTgt spid="16"/>
                                        </p:tgtEl>
                                      </p:cBhvr>
                                    </p:animEffect>
                                  </p:childTnLst>
                                  <p:subTnLst>
                                    <p:audio>
                                      <p:cMediaNode>
                                        <p:cTn display="0" masterRel="sameClick">
                                          <p:stCondLst>
                                            <p:cond evt="begin" delay="0">
                                              <p:tn val="78"/>
                                            </p:cond>
                                          </p:stCondLst>
                                          <p:endCondLst>
                                            <p:cond evt="onStopAudio" delay="0">
                                              <p:tgtEl>
                                                <p:sldTgt/>
                                              </p:tgtEl>
                                            </p:cond>
                                          </p:endCondLst>
                                        </p:cTn>
                                        <p:tgtEl>
                                          <p:sndTgt r:embed="rId2" name="applause.wav"/>
                                        </p:tgtEl>
                                      </p:cMediaNode>
                                    </p:audio>
                                  </p:subTnLst>
                                </p:cTn>
                              </p:par>
                            </p:childTnLst>
                          </p:cTn>
                        </p:par>
                      </p:childTnLst>
                    </p:cTn>
                  </p:par>
                  <p:par>
                    <p:cTn id="83" fill="hold">
                      <p:stCondLst>
                        <p:cond delay="indefinite"/>
                      </p:stCondLst>
                      <p:childTnLst>
                        <p:par>
                          <p:cTn id="84" fill="hold">
                            <p:stCondLst>
                              <p:cond delay="0"/>
                            </p:stCondLst>
                            <p:childTnLst>
                              <p:par>
                                <p:cTn id="85" presetID="53" presetClass="entr" presetSubtype="0" fill="hold" grpId="0" nodeType="clickEffect">
                                  <p:stCondLst>
                                    <p:cond delay="0"/>
                                  </p:stCondLst>
                                  <p:childTnLst>
                                    <p:set>
                                      <p:cBhvr>
                                        <p:cTn id="86" dur="1" fill="hold">
                                          <p:stCondLst>
                                            <p:cond delay="0"/>
                                          </p:stCondLst>
                                        </p:cTn>
                                        <p:tgtEl>
                                          <p:spTgt spid="15"/>
                                        </p:tgtEl>
                                        <p:attrNameLst>
                                          <p:attrName>style.visibility</p:attrName>
                                        </p:attrNameLst>
                                      </p:cBhvr>
                                      <p:to>
                                        <p:strVal val="visible"/>
                                      </p:to>
                                    </p:set>
                                    <p:anim calcmode="lin" valueType="num">
                                      <p:cBhvr>
                                        <p:cTn id="87" dur="500" fill="hold"/>
                                        <p:tgtEl>
                                          <p:spTgt spid="15"/>
                                        </p:tgtEl>
                                        <p:attrNameLst>
                                          <p:attrName>ppt_w</p:attrName>
                                        </p:attrNameLst>
                                      </p:cBhvr>
                                      <p:tavLst>
                                        <p:tav tm="0">
                                          <p:val>
                                            <p:fltVal val="0"/>
                                          </p:val>
                                        </p:tav>
                                        <p:tav tm="100000">
                                          <p:val>
                                            <p:strVal val="#ppt_w"/>
                                          </p:val>
                                        </p:tav>
                                      </p:tavLst>
                                    </p:anim>
                                    <p:anim calcmode="lin" valueType="num">
                                      <p:cBhvr>
                                        <p:cTn id="88" dur="500" fill="hold"/>
                                        <p:tgtEl>
                                          <p:spTgt spid="15"/>
                                        </p:tgtEl>
                                        <p:attrNameLst>
                                          <p:attrName>ppt_h</p:attrName>
                                        </p:attrNameLst>
                                      </p:cBhvr>
                                      <p:tavLst>
                                        <p:tav tm="0">
                                          <p:val>
                                            <p:fltVal val="0"/>
                                          </p:val>
                                        </p:tav>
                                        <p:tav tm="100000">
                                          <p:val>
                                            <p:strVal val="#ppt_h"/>
                                          </p:val>
                                        </p:tav>
                                      </p:tavLst>
                                    </p:anim>
                                    <p:animEffect transition="in" filter="fade">
                                      <p:cBhvr>
                                        <p:cTn id="89" dur="500"/>
                                        <p:tgtEl>
                                          <p:spTgt spid="15"/>
                                        </p:tgtEl>
                                      </p:cBhvr>
                                    </p:animEffect>
                                  </p:childTnLst>
                                  <p:subTnLst>
                                    <p:audio>
                                      <p:cMediaNode>
                                        <p:cTn display="0" masterRel="sameClick">
                                          <p:stCondLst>
                                            <p:cond evt="begin" delay="0">
                                              <p:tn val="85"/>
                                            </p:cond>
                                          </p:stCondLst>
                                          <p:endCondLst>
                                            <p:cond evt="onStopAudio" delay="0">
                                              <p:tgtEl>
                                                <p:sldTgt/>
                                              </p:tgtEl>
                                            </p:cond>
                                          </p:endCondLst>
                                        </p:cTn>
                                        <p:tgtEl>
                                          <p:sndTgt r:embed="rId2" name="applause.wav"/>
                                        </p:tgtEl>
                                      </p:cMediaNode>
                                    </p:audio>
                                  </p:subTnLst>
                                </p:cTn>
                              </p:par>
                            </p:childTnLst>
                          </p:cTn>
                        </p:par>
                      </p:childTnLst>
                    </p:cTn>
                  </p:par>
                  <p:par>
                    <p:cTn id="90" fill="hold">
                      <p:stCondLst>
                        <p:cond delay="indefinite"/>
                      </p:stCondLst>
                      <p:childTnLst>
                        <p:par>
                          <p:cTn id="91" fill="hold">
                            <p:stCondLst>
                              <p:cond delay="0"/>
                            </p:stCondLst>
                            <p:childTnLst>
                              <p:par>
                                <p:cTn id="92" presetID="53" presetClass="entr" presetSubtype="0" fill="hold" grpId="0" nodeType="clickEffect">
                                  <p:stCondLst>
                                    <p:cond delay="0"/>
                                  </p:stCondLst>
                                  <p:childTnLst>
                                    <p:set>
                                      <p:cBhvr>
                                        <p:cTn id="93" dur="1" fill="hold">
                                          <p:stCondLst>
                                            <p:cond delay="0"/>
                                          </p:stCondLst>
                                        </p:cTn>
                                        <p:tgtEl>
                                          <p:spTgt spid="17"/>
                                        </p:tgtEl>
                                        <p:attrNameLst>
                                          <p:attrName>style.visibility</p:attrName>
                                        </p:attrNameLst>
                                      </p:cBhvr>
                                      <p:to>
                                        <p:strVal val="visible"/>
                                      </p:to>
                                    </p:set>
                                    <p:anim calcmode="lin" valueType="num">
                                      <p:cBhvr>
                                        <p:cTn id="94" dur="500" fill="hold"/>
                                        <p:tgtEl>
                                          <p:spTgt spid="17"/>
                                        </p:tgtEl>
                                        <p:attrNameLst>
                                          <p:attrName>ppt_w</p:attrName>
                                        </p:attrNameLst>
                                      </p:cBhvr>
                                      <p:tavLst>
                                        <p:tav tm="0">
                                          <p:val>
                                            <p:fltVal val="0"/>
                                          </p:val>
                                        </p:tav>
                                        <p:tav tm="100000">
                                          <p:val>
                                            <p:strVal val="#ppt_w"/>
                                          </p:val>
                                        </p:tav>
                                      </p:tavLst>
                                    </p:anim>
                                    <p:anim calcmode="lin" valueType="num">
                                      <p:cBhvr>
                                        <p:cTn id="95" dur="500" fill="hold"/>
                                        <p:tgtEl>
                                          <p:spTgt spid="17"/>
                                        </p:tgtEl>
                                        <p:attrNameLst>
                                          <p:attrName>ppt_h</p:attrName>
                                        </p:attrNameLst>
                                      </p:cBhvr>
                                      <p:tavLst>
                                        <p:tav tm="0">
                                          <p:val>
                                            <p:fltVal val="0"/>
                                          </p:val>
                                        </p:tav>
                                        <p:tav tm="100000">
                                          <p:val>
                                            <p:strVal val="#ppt_h"/>
                                          </p:val>
                                        </p:tav>
                                      </p:tavLst>
                                    </p:anim>
                                    <p:animEffect transition="in" filter="fade">
                                      <p:cBhvr>
                                        <p:cTn id="96" dur="500"/>
                                        <p:tgtEl>
                                          <p:spTgt spid="17"/>
                                        </p:tgtEl>
                                      </p:cBhvr>
                                    </p:animEffect>
                                  </p:childTnLst>
                                  <p:subTnLst>
                                    <p:audio>
                                      <p:cMediaNode>
                                        <p:cTn display="0" masterRel="sameClick">
                                          <p:stCondLst>
                                            <p:cond evt="begin" delay="0">
                                              <p:tn val="92"/>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4" grpId="1" animBg="1"/>
      <p:bldP spid="5" grpId="0"/>
      <p:bldP spid="6" grpId="0"/>
      <p:bldP spid="7" grpId="0"/>
      <p:bldP spid="8" grpId="0"/>
      <p:bldP spid="8" grpId="1"/>
      <p:bldP spid="9" grpId="0"/>
      <p:bldP spid="10" grpId="0"/>
      <p:bldP spid="11" grpId="0"/>
      <p:bldP spid="12" grpId="0" animBg="1"/>
      <p:bldP spid="13" grpId="0" animBg="1"/>
      <p:bldP spid="14" grpId="0" animBg="1"/>
      <p:bldP spid="15" grpId="0"/>
      <p:bldP spid="16" grpId="0"/>
      <p:bldP spid="17" grpId="0"/>
      <p:bldP spid="18"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9720" y="357167"/>
            <a:ext cx="2863284" cy="584775"/>
          </a:xfrm>
          <a:prstGeom prst="rect">
            <a:avLst/>
          </a:prstGeom>
        </p:spPr>
        <p:txBody>
          <a:bodyPr wrap="none">
            <a:spAutoFit/>
          </a:bodyPr>
          <a:lstStyle/>
          <a:p>
            <a:r>
              <a:rPr lang="vi-VN" sz="3200" b="1" u="sng" dirty="0">
                <a:latin typeface="+mj-lt"/>
              </a:rPr>
              <a:t>Bài 2 trang 150</a:t>
            </a:r>
          </a:p>
        </p:txBody>
      </p:sp>
      <p:grpSp>
        <p:nvGrpSpPr>
          <p:cNvPr id="104" name="Group 103"/>
          <p:cNvGrpSpPr/>
          <p:nvPr/>
        </p:nvGrpSpPr>
        <p:grpSpPr>
          <a:xfrm>
            <a:off x="2952728" y="1000108"/>
            <a:ext cx="2928958" cy="2928958"/>
            <a:chOff x="1000100" y="1071546"/>
            <a:chExt cx="3071835" cy="3071835"/>
          </a:xfrm>
          <a:solidFill>
            <a:srgbClr val="FFFF99"/>
          </a:solidFill>
        </p:grpSpPr>
        <p:sp>
          <p:nvSpPr>
            <p:cNvPr id="3" name="Rectangle 2"/>
            <p:cNvSpPr/>
            <p:nvPr/>
          </p:nvSpPr>
          <p:spPr>
            <a:xfrm>
              <a:off x="1000100" y="3375422"/>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4" name="Rectangle 3"/>
            <p:cNvSpPr/>
            <p:nvPr/>
          </p:nvSpPr>
          <p:spPr>
            <a:xfrm>
              <a:off x="2536017" y="2607463"/>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5" name="Rectangle 4"/>
            <p:cNvSpPr/>
            <p:nvPr/>
          </p:nvSpPr>
          <p:spPr>
            <a:xfrm>
              <a:off x="1768059" y="2607463"/>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6" name="Rectangle 5"/>
            <p:cNvSpPr/>
            <p:nvPr/>
          </p:nvSpPr>
          <p:spPr>
            <a:xfrm>
              <a:off x="1000100" y="2607463"/>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7" name="Rectangle 6"/>
            <p:cNvSpPr/>
            <p:nvPr/>
          </p:nvSpPr>
          <p:spPr>
            <a:xfrm>
              <a:off x="2536017" y="1839505"/>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8" name="Rectangle 7"/>
            <p:cNvSpPr/>
            <p:nvPr/>
          </p:nvSpPr>
          <p:spPr>
            <a:xfrm>
              <a:off x="1768059" y="1839505"/>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9" name="Rectangle 8"/>
            <p:cNvSpPr/>
            <p:nvPr/>
          </p:nvSpPr>
          <p:spPr>
            <a:xfrm>
              <a:off x="1000100" y="1071546"/>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10" name="Rectangle 9"/>
            <p:cNvSpPr/>
            <p:nvPr/>
          </p:nvSpPr>
          <p:spPr>
            <a:xfrm>
              <a:off x="3303976" y="1071546"/>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11" name="Rectangle 10"/>
            <p:cNvSpPr/>
            <p:nvPr/>
          </p:nvSpPr>
          <p:spPr>
            <a:xfrm>
              <a:off x="2536017" y="1071546"/>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12" name="Rectangle 11"/>
            <p:cNvSpPr/>
            <p:nvPr/>
          </p:nvSpPr>
          <p:spPr>
            <a:xfrm>
              <a:off x="1000100" y="1839505"/>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13" name="Rectangle 12"/>
            <p:cNvSpPr/>
            <p:nvPr/>
          </p:nvSpPr>
          <p:spPr>
            <a:xfrm>
              <a:off x="1768059" y="1071546"/>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grpSp>
      <p:grpSp>
        <p:nvGrpSpPr>
          <p:cNvPr id="45" name="Group 44"/>
          <p:cNvGrpSpPr/>
          <p:nvPr/>
        </p:nvGrpSpPr>
        <p:grpSpPr>
          <a:xfrm rot="10800000">
            <a:off x="6453190" y="1000108"/>
            <a:ext cx="2928958" cy="2894900"/>
            <a:chOff x="4250529" y="1089405"/>
            <a:chExt cx="3071835" cy="3036116"/>
          </a:xfrm>
          <a:solidFill>
            <a:srgbClr val="FFCCFF"/>
          </a:solidFill>
        </p:grpSpPr>
        <p:sp>
          <p:nvSpPr>
            <p:cNvPr id="30" name="Rectangle 29"/>
            <p:cNvSpPr/>
            <p:nvPr/>
          </p:nvSpPr>
          <p:spPr>
            <a:xfrm>
              <a:off x="5786446" y="2625322"/>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31" name="Rectangle 30"/>
            <p:cNvSpPr/>
            <p:nvPr/>
          </p:nvSpPr>
          <p:spPr>
            <a:xfrm>
              <a:off x="5018488" y="2625322"/>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33" name="Rectangle 32"/>
            <p:cNvSpPr/>
            <p:nvPr/>
          </p:nvSpPr>
          <p:spPr>
            <a:xfrm>
              <a:off x="5786446" y="1857364"/>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34" name="Rectangle 33"/>
            <p:cNvSpPr/>
            <p:nvPr/>
          </p:nvSpPr>
          <p:spPr>
            <a:xfrm>
              <a:off x="5018488" y="1857364"/>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35" name="Rectangle 34"/>
            <p:cNvSpPr/>
            <p:nvPr/>
          </p:nvSpPr>
          <p:spPr>
            <a:xfrm>
              <a:off x="4250529" y="1089405"/>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36" name="Rectangle 35"/>
            <p:cNvSpPr/>
            <p:nvPr/>
          </p:nvSpPr>
          <p:spPr>
            <a:xfrm>
              <a:off x="6554405" y="1089405"/>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37" name="Rectangle 36"/>
            <p:cNvSpPr/>
            <p:nvPr/>
          </p:nvSpPr>
          <p:spPr>
            <a:xfrm>
              <a:off x="5786446" y="1089405"/>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39" name="Rectangle 38"/>
            <p:cNvSpPr/>
            <p:nvPr/>
          </p:nvSpPr>
          <p:spPr>
            <a:xfrm>
              <a:off x="5018488" y="1089405"/>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43" name="Rectangle 42"/>
            <p:cNvSpPr/>
            <p:nvPr/>
          </p:nvSpPr>
          <p:spPr>
            <a:xfrm>
              <a:off x="5018487" y="3357562"/>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sp>
          <p:nvSpPr>
            <p:cNvPr id="44" name="Rectangle 43"/>
            <p:cNvSpPr/>
            <p:nvPr/>
          </p:nvSpPr>
          <p:spPr>
            <a:xfrm>
              <a:off x="5786446" y="3357562"/>
              <a:ext cx="767959" cy="76795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latin typeface="+mj-lt"/>
              </a:endParaRPr>
            </a:p>
          </p:txBody>
        </p:sp>
      </p:grpSp>
      <p:pic>
        <p:nvPicPr>
          <p:cNvPr id="105" name="Picture 104" descr="chu p.png"/>
          <p:cNvPicPr>
            <a:picLocks noChangeAspect="1"/>
          </p:cNvPicPr>
          <p:nvPr/>
        </p:nvPicPr>
        <p:blipFill>
          <a:blip r:embed="rId2"/>
          <a:stretch>
            <a:fillRect/>
          </a:stretch>
        </p:blipFill>
        <p:spPr>
          <a:xfrm>
            <a:off x="3952860" y="3929066"/>
            <a:ext cx="536836" cy="500066"/>
          </a:xfrm>
          <a:prstGeom prst="rect">
            <a:avLst/>
          </a:prstGeom>
        </p:spPr>
      </p:pic>
      <p:pic>
        <p:nvPicPr>
          <p:cNvPr id="106" name="Picture 105" descr="chu Q.png"/>
          <p:cNvPicPr>
            <a:picLocks noChangeAspect="1"/>
          </p:cNvPicPr>
          <p:nvPr/>
        </p:nvPicPr>
        <p:blipFill>
          <a:blip r:embed="rId3"/>
          <a:stretch>
            <a:fillRect/>
          </a:stretch>
        </p:blipFill>
        <p:spPr>
          <a:xfrm>
            <a:off x="7667636" y="4000504"/>
            <a:ext cx="500066" cy="500066"/>
          </a:xfrm>
          <a:prstGeom prst="rect">
            <a:avLst/>
          </a:prstGeom>
        </p:spPr>
      </p:pic>
      <p:sp>
        <p:nvSpPr>
          <p:cNvPr id="107" name="TextBox 106"/>
          <p:cNvSpPr txBox="1"/>
          <p:nvPr/>
        </p:nvSpPr>
        <p:spPr>
          <a:xfrm>
            <a:off x="1809720" y="4500571"/>
            <a:ext cx="8643998" cy="584775"/>
          </a:xfrm>
          <a:prstGeom prst="rect">
            <a:avLst/>
          </a:prstGeom>
          <a:noFill/>
        </p:spPr>
        <p:txBody>
          <a:bodyPr wrap="square" rtlCol="0">
            <a:spAutoFit/>
          </a:bodyPr>
          <a:lstStyle/>
          <a:p>
            <a:pPr marL="514350" indent="-514350"/>
            <a:r>
              <a:rPr lang="vi-VN" sz="3200" b="1" dirty="0">
                <a:latin typeface="+mj-lt"/>
              </a:rPr>
              <a:t>a) Hình      gồm bao nhiêu ô vuông?</a:t>
            </a:r>
          </a:p>
        </p:txBody>
      </p:sp>
      <p:pic>
        <p:nvPicPr>
          <p:cNvPr id="108" name="Picture 107" descr="chu p.png"/>
          <p:cNvPicPr>
            <a:picLocks noChangeAspect="1"/>
          </p:cNvPicPr>
          <p:nvPr/>
        </p:nvPicPr>
        <p:blipFill>
          <a:blip r:embed="rId2"/>
          <a:stretch>
            <a:fillRect/>
          </a:stretch>
        </p:blipFill>
        <p:spPr>
          <a:xfrm>
            <a:off x="3309918" y="4572008"/>
            <a:ext cx="419104" cy="390398"/>
          </a:xfrm>
          <a:prstGeom prst="rect">
            <a:avLst/>
          </a:prstGeom>
        </p:spPr>
      </p:pic>
      <p:sp>
        <p:nvSpPr>
          <p:cNvPr id="110" name="TextBox 109"/>
          <p:cNvSpPr txBox="1"/>
          <p:nvPr/>
        </p:nvSpPr>
        <p:spPr>
          <a:xfrm>
            <a:off x="1809720" y="5500703"/>
            <a:ext cx="8643998" cy="584775"/>
          </a:xfrm>
          <a:prstGeom prst="rect">
            <a:avLst/>
          </a:prstGeom>
          <a:noFill/>
        </p:spPr>
        <p:txBody>
          <a:bodyPr wrap="square" rtlCol="0">
            <a:spAutoFit/>
          </a:bodyPr>
          <a:lstStyle/>
          <a:p>
            <a:pPr marL="514350" indent="-514350"/>
            <a:r>
              <a:rPr lang="vi-VN" sz="3200" b="1" dirty="0">
                <a:latin typeface="+mj-lt"/>
              </a:rPr>
              <a:t>b) So sánh diện tích hình     với diện tích hình </a:t>
            </a:r>
          </a:p>
        </p:txBody>
      </p:sp>
      <p:pic>
        <p:nvPicPr>
          <p:cNvPr id="111" name="Picture 110" descr="chu p.png"/>
          <p:cNvPicPr>
            <a:picLocks noChangeAspect="1"/>
          </p:cNvPicPr>
          <p:nvPr/>
        </p:nvPicPr>
        <p:blipFill>
          <a:blip r:embed="rId2"/>
          <a:stretch>
            <a:fillRect/>
          </a:stretch>
        </p:blipFill>
        <p:spPr>
          <a:xfrm>
            <a:off x="6238876" y="5572140"/>
            <a:ext cx="419104" cy="390398"/>
          </a:xfrm>
          <a:prstGeom prst="rect">
            <a:avLst/>
          </a:prstGeom>
        </p:spPr>
      </p:pic>
      <p:pic>
        <p:nvPicPr>
          <p:cNvPr id="112" name="Picture 111" descr="chu Q.png"/>
          <p:cNvPicPr>
            <a:picLocks noChangeAspect="1"/>
          </p:cNvPicPr>
          <p:nvPr/>
        </p:nvPicPr>
        <p:blipFill>
          <a:blip r:embed="rId3"/>
          <a:stretch>
            <a:fillRect/>
          </a:stretch>
        </p:blipFill>
        <p:spPr>
          <a:xfrm>
            <a:off x="9810776" y="5572140"/>
            <a:ext cx="419104" cy="428628"/>
          </a:xfrm>
          <a:prstGeom prst="rect">
            <a:avLst/>
          </a:prstGeom>
        </p:spPr>
      </p:pic>
      <p:sp>
        <p:nvSpPr>
          <p:cNvPr id="113" name="TextBox 112"/>
          <p:cNvSpPr txBox="1"/>
          <p:nvPr/>
        </p:nvSpPr>
        <p:spPr>
          <a:xfrm>
            <a:off x="2952728" y="1071547"/>
            <a:ext cx="714380" cy="584775"/>
          </a:xfrm>
          <a:prstGeom prst="rect">
            <a:avLst/>
          </a:prstGeom>
          <a:noFill/>
        </p:spPr>
        <p:txBody>
          <a:bodyPr wrap="square" rtlCol="0">
            <a:spAutoFit/>
          </a:bodyPr>
          <a:lstStyle/>
          <a:p>
            <a:pPr algn="ctr"/>
            <a:r>
              <a:rPr lang="vi-VN" sz="3200" b="1" dirty="0"/>
              <a:t>1</a:t>
            </a:r>
          </a:p>
        </p:txBody>
      </p:sp>
      <p:sp>
        <p:nvSpPr>
          <p:cNvPr id="114" name="TextBox 113"/>
          <p:cNvSpPr txBox="1"/>
          <p:nvPr/>
        </p:nvSpPr>
        <p:spPr>
          <a:xfrm>
            <a:off x="3667108" y="1071547"/>
            <a:ext cx="714380" cy="584775"/>
          </a:xfrm>
          <a:prstGeom prst="rect">
            <a:avLst/>
          </a:prstGeom>
          <a:noFill/>
        </p:spPr>
        <p:txBody>
          <a:bodyPr wrap="square" rtlCol="0">
            <a:spAutoFit/>
          </a:bodyPr>
          <a:lstStyle/>
          <a:p>
            <a:pPr algn="ctr"/>
            <a:r>
              <a:rPr lang="vi-VN" sz="3200" b="1" dirty="0"/>
              <a:t>2</a:t>
            </a:r>
          </a:p>
        </p:txBody>
      </p:sp>
      <p:sp>
        <p:nvSpPr>
          <p:cNvPr id="115" name="TextBox 114"/>
          <p:cNvSpPr txBox="1"/>
          <p:nvPr/>
        </p:nvSpPr>
        <p:spPr>
          <a:xfrm>
            <a:off x="4452926" y="1071547"/>
            <a:ext cx="714380" cy="584775"/>
          </a:xfrm>
          <a:prstGeom prst="rect">
            <a:avLst/>
          </a:prstGeom>
          <a:noFill/>
        </p:spPr>
        <p:txBody>
          <a:bodyPr wrap="square" rtlCol="0">
            <a:spAutoFit/>
          </a:bodyPr>
          <a:lstStyle/>
          <a:p>
            <a:pPr algn="ctr"/>
            <a:r>
              <a:rPr lang="vi-VN" sz="3200" b="1" dirty="0"/>
              <a:t>3</a:t>
            </a:r>
          </a:p>
        </p:txBody>
      </p:sp>
      <p:sp>
        <p:nvSpPr>
          <p:cNvPr id="116" name="TextBox 115"/>
          <p:cNvSpPr txBox="1"/>
          <p:nvPr/>
        </p:nvSpPr>
        <p:spPr>
          <a:xfrm>
            <a:off x="5167306" y="1071547"/>
            <a:ext cx="714380" cy="584775"/>
          </a:xfrm>
          <a:prstGeom prst="rect">
            <a:avLst/>
          </a:prstGeom>
          <a:noFill/>
        </p:spPr>
        <p:txBody>
          <a:bodyPr wrap="square" rtlCol="0">
            <a:spAutoFit/>
          </a:bodyPr>
          <a:lstStyle/>
          <a:p>
            <a:pPr algn="ctr"/>
            <a:r>
              <a:rPr lang="vi-VN" sz="3200" b="1" dirty="0"/>
              <a:t>4</a:t>
            </a:r>
          </a:p>
        </p:txBody>
      </p:sp>
      <p:sp>
        <p:nvSpPr>
          <p:cNvPr id="117" name="TextBox 116"/>
          <p:cNvSpPr txBox="1"/>
          <p:nvPr/>
        </p:nvSpPr>
        <p:spPr>
          <a:xfrm>
            <a:off x="2952728" y="1785927"/>
            <a:ext cx="714380" cy="584775"/>
          </a:xfrm>
          <a:prstGeom prst="rect">
            <a:avLst/>
          </a:prstGeom>
          <a:noFill/>
        </p:spPr>
        <p:txBody>
          <a:bodyPr wrap="square" rtlCol="0">
            <a:spAutoFit/>
          </a:bodyPr>
          <a:lstStyle/>
          <a:p>
            <a:pPr algn="ctr"/>
            <a:r>
              <a:rPr lang="vi-VN" sz="3200" b="1" dirty="0"/>
              <a:t>5</a:t>
            </a:r>
          </a:p>
        </p:txBody>
      </p:sp>
      <p:sp>
        <p:nvSpPr>
          <p:cNvPr id="118" name="TextBox 117"/>
          <p:cNvSpPr txBox="1"/>
          <p:nvPr/>
        </p:nvSpPr>
        <p:spPr>
          <a:xfrm>
            <a:off x="3667108" y="1785927"/>
            <a:ext cx="714380" cy="584775"/>
          </a:xfrm>
          <a:prstGeom prst="rect">
            <a:avLst/>
          </a:prstGeom>
          <a:noFill/>
        </p:spPr>
        <p:txBody>
          <a:bodyPr wrap="square" rtlCol="0">
            <a:spAutoFit/>
          </a:bodyPr>
          <a:lstStyle/>
          <a:p>
            <a:pPr algn="ctr"/>
            <a:r>
              <a:rPr lang="vi-VN" sz="3200" b="1" dirty="0"/>
              <a:t>6</a:t>
            </a:r>
          </a:p>
        </p:txBody>
      </p:sp>
      <p:sp>
        <p:nvSpPr>
          <p:cNvPr id="119" name="TextBox 118"/>
          <p:cNvSpPr txBox="1"/>
          <p:nvPr/>
        </p:nvSpPr>
        <p:spPr>
          <a:xfrm>
            <a:off x="4381488" y="1785927"/>
            <a:ext cx="714380" cy="584775"/>
          </a:xfrm>
          <a:prstGeom prst="rect">
            <a:avLst/>
          </a:prstGeom>
          <a:noFill/>
        </p:spPr>
        <p:txBody>
          <a:bodyPr wrap="square" rtlCol="0">
            <a:spAutoFit/>
          </a:bodyPr>
          <a:lstStyle/>
          <a:p>
            <a:pPr algn="ctr"/>
            <a:r>
              <a:rPr lang="vi-VN" sz="3200" b="1" dirty="0"/>
              <a:t>7</a:t>
            </a:r>
          </a:p>
        </p:txBody>
      </p:sp>
      <p:sp>
        <p:nvSpPr>
          <p:cNvPr id="120" name="TextBox 119"/>
          <p:cNvSpPr txBox="1"/>
          <p:nvPr/>
        </p:nvSpPr>
        <p:spPr>
          <a:xfrm>
            <a:off x="7167570" y="3214687"/>
            <a:ext cx="714380" cy="584775"/>
          </a:xfrm>
          <a:prstGeom prst="rect">
            <a:avLst/>
          </a:prstGeom>
          <a:noFill/>
        </p:spPr>
        <p:txBody>
          <a:bodyPr wrap="square" rtlCol="0">
            <a:spAutoFit/>
          </a:bodyPr>
          <a:lstStyle/>
          <a:p>
            <a:pPr algn="ctr"/>
            <a:r>
              <a:rPr lang="vi-VN" sz="3200" b="1" dirty="0"/>
              <a:t>8</a:t>
            </a:r>
          </a:p>
        </p:txBody>
      </p:sp>
      <p:sp>
        <p:nvSpPr>
          <p:cNvPr id="121" name="TextBox 120"/>
          <p:cNvSpPr txBox="1"/>
          <p:nvPr/>
        </p:nvSpPr>
        <p:spPr>
          <a:xfrm>
            <a:off x="2952728" y="3214687"/>
            <a:ext cx="714380" cy="584775"/>
          </a:xfrm>
          <a:prstGeom prst="rect">
            <a:avLst/>
          </a:prstGeom>
          <a:noFill/>
        </p:spPr>
        <p:txBody>
          <a:bodyPr wrap="square" rtlCol="0">
            <a:spAutoFit/>
          </a:bodyPr>
          <a:lstStyle/>
          <a:p>
            <a:pPr algn="ctr"/>
            <a:r>
              <a:rPr lang="vi-VN" sz="3200" b="1" dirty="0"/>
              <a:t>11</a:t>
            </a:r>
          </a:p>
        </p:txBody>
      </p:sp>
      <p:sp>
        <p:nvSpPr>
          <p:cNvPr id="122" name="TextBox 121"/>
          <p:cNvSpPr txBox="1"/>
          <p:nvPr/>
        </p:nvSpPr>
        <p:spPr>
          <a:xfrm>
            <a:off x="4452926" y="2500307"/>
            <a:ext cx="714380" cy="584775"/>
          </a:xfrm>
          <a:prstGeom prst="rect">
            <a:avLst/>
          </a:prstGeom>
          <a:noFill/>
        </p:spPr>
        <p:txBody>
          <a:bodyPr wrap="square" rtlCol="0">
            <a:spAutoFit/>
          </a:bodyPr>
          <a:lstStyle/>
          <a:p>
            <a:pPr algn="ctr"/>
            <a:r>
              <a:rPr lang="vi-VN" sz="3200" b="1" dirty="0"/>
              <a:t>10</a:t>
            </a:r>
          </a:p>
        </p:txBody>
      </p:sp>
      <p:sp>
        <p:nvSpPr>
          <p:cNvPr id="123" name="TextBox 122"/>
          <p:cNvSpPr txBox="1"/>
          <p:nvPr/>
        </p:nvSpPr>
        <p:spPr>
          <a:xfrm>
            <a:off x="3667108" y="2500307"/>
            <a:ext cx="714380" cy="584775"/>
          </a:xfrm>
          <a:prstGeom prst="rect">
            <a:avLst/>
          </a:prstGeom>
          <a:noFill/>
        </p:spPr>
        <p:txBody>
          <a:bodyPr wrap="square" rtlCol="0">
            <a:spAutoFit/>
          </a:bodyPr>
          <a:lstStyle/>
          <a:p>
            <a:pPr algn="ctr"/>
            <a:r>
              <a:rPr lang="vi-VN" sz="3200" b="1" dirty="0"/>
              <a:t>9</a:t>
            </a:r>
          </a:p>
        </p:txBody>
      </p:sp>
      <p:sp>
        <p:nvSpPr>
          <p:cNvPr id="124" name="TextBox 123"/>
          <p:cNvSpPr txBox="1"/>
          <p:nvPr/>
        </p:nvSpPr>
        <p:spPr>
          <a:xfrm>
            <a:off x="7167570" y="1071547"/>
            <a:ext cx="714380" cy="584775"/>
          </a:xfrm>
          <a:prstGeom prst="rect">
            <a:avLst/>
          </a:prstGeom>
          <a:noFill/>
        </p:spPr>
        <p:txBody>
          <a:bodyPr wrap="square" rtlCol="0">
            <a:spAutoFit/>
          </a:bodyPr>
          <a:lstStyle/>
          <a:p>
            <a:pPr algn="ctr"/>
            <a:r>
              <a:rPr lang="vi-VN" sz="3200" b="1" dirty="0"/>
              <a:t>1</a:t>
            </a:r>
          </a:p>
        </p:txBody>
      </p:sp>
      <p:sp>
        <p:nvSpPr>
          <p:cNvPr id="125" name="TextBox 124"/>
          <p:cNvSpPr txBox="1"/>
          <p:nvPr/>
        </p:nvSpPr>
        <p:spPr>
          <a:xfrm>
            <a:off x="7881950" y="1071547"/>
            <a:ext cx="714380" cy="584775"/>
          </a:xfrm>
          <a:prstGeom prst="rect">
            <a:avLst/>
          </a:prstGeom>
          <a:noFill/>
        </p:spPr>
        <p:txBody>
          <a:bodyPr wrap="square" rtlCol="0">
            <a:spAutoFit/>
          </a:bodyPr>
          <a:lstStyle/>
          <a:p>
            <a:pPr algn="ctr"/>
            <a:r>
              <a:rPr lang="vi-VN" sz="3200" b="1" dirty="0"/>
              <a:t>2</a:t>
            </a:r>
          </a:p>
        </p:txBody>
      </p:sp>
      <p:sp>
        <p:nvSpPr>
          <p:cNvPr id="126" name="TextBox 125"/>
          <p:cNvSpPr txBox="1"/>
          <p:nvPr/>
        </p:nvSpPr>
        <p:spPr>
          <a:xfrm>
            <a:off x="7167570" y="1785927"/>
            <a:ext cx="714380" cy="584775"/>
          </a:xfrm>
          <a:prstGeom prst="rect">
            <a:avLst/>
          </a:prstGeom>
          <a:noFill/>
        </p:spPr>
        <p:txBody>
          <a:bodyPr wrap="square" rtlCol="0">
            <a:spAutoFit/>
          </a:bodyPr>
          <a:lstStyle/>
          <a:p>
            <a:pPr algn="ctr"/>
            <a:r>
              <a:rPr lang="vi-VN" sz="3200" b="1" dirty="0"/>
              <a:t>3</a:t>
            </a:r>
          </a:p>
        </p:txBody>
      </p:sp>
      <p:sp>
        <p:nvSpPr>
          <p:cNvPr id="127" name="TextBox 126"/>
          <p:cNvSpPr txBox="1"/>
          <p:nvPr/>
        </p:nvSpPr>
        <p:spPr>
          <a:xfrm>
            <a:off x="7881950" y="1785927"/>
            <a:ext cx="714380" cy="584775"/>
          </a:xfrm>
          <a:prstGeom prst="rect">
            <a:avLst/>
          </a:prstGeom>
          <a:noFill/>
        </p:spPr>
        <p:txBody>
          <a:bodyPr wrap="square" rtlCol="0">
            <a:spAutoFit/>
          </a:bodyPr>
          <a:lstStyle/>
          <a:p>
            <a:pPr algn="ctr"/>
            <a:r>
              <a:rPr lang="vi-VN" sz="3200" b="1" dirty="0"/>
              <a:t>4</a:t>
            </a:r>
          </a:p>
        </p:txBody>
      </p:sp>
      <p:sp>
        <p:nvSpPr>
          <p:cNvPr id="128" name="TextBox 127"/>
          <p:cNvSpPr txBox="1"/>
          <p:nvPr/>
        </p:nvSpPr>
        <p:spPr>
          <a:xfrm>
            <a:off x="7167570" y="2500307"/>
            <a:ext cx="714380" cy="584775"/>
          </a:xfrm>
          <a:prstGeom prst="rect">
            <a:avLst/>
          </a:prstGeom>
          <a:noFill/>
        </p:spPr>
        <p:txBody>
          <a:bodyPr wrap="square" rtlCol="0">
            <a:spAutoFit/>
          </a:bodyPr>
          <a:lstStyle/>
          <a:p>
            <a:pPr algn="ctr"/>
            <a:r>
              <a:rPr lang="vi-VN" sz="3200" b="1" dirty="0"/>
              <a:t>5</a:t>
            </a:r>
          </a:p>
        </p:txBody>
      </p:sp>
      <p:sp>
        <p:nvSpPr>
          <p:cNvPr id="129" name="TextBox 128"/>
          <p:cNvSpPr txBox="1"/>
          <p:nvPr/>
        </p:nvSpPr>
        <p:spPr>
          <a:xfrm>
            <a:off x="7881950" y="2500307"/>
            <a:ext cx="714380" cy="584775"/>
          </a:xfrm>
          <a:prstGeom prst="rect">
            <a:avLst/>
          </a:prstGeom>
          <a:noFill/>
        </p:spPr>
        <p:txBody>
          <a:bodyPr wrap="square" rtlCol="0">
            <a:spAutoFit/>
          </a:bodyPr>
          <a:lstStyle/>
          <a:p>
            <a:pPr algn="ctr"/>
            <a:r>
              <a:rPr lang="vi-VN" sz="3200" b="1" dirty="0"/>
              <a:t>6</a:t>
            </a:r>
          </a:p>
        </p:txBody>
      </p:sp>
      <p:sp>
        <p:nvSpPr>
          <p:cNvPr id="130" name="TextBox 129"/>
          <p:cNvSpPr txBox="1"/>
          <p:nvPr/>
        </p:nvSpPr>
        <p:spPr>
          <a:xfrm>
            <a:off x="6453190" y="3214687"/>
            <a:ext cx="714380" cy="584775"/>
          </a:xfrm>
          <a:prstGeom prst="rect">
            <a:avLst/>
          </a:prstGeom>
          <a:noFill/>
        </p:spPr>
        <p:txBody>
          <a:bodyPr wrap="square" rtlCol="0">
            <a:spAutoFit/>
          </a:bodyPr>
          <a:lstStyle/>
          <a:p>
            <a:pPr algn="ctr"/>
            <a:r>
              <a:rPr lang="vi-VN" sz="3200" b="1" dirty="0"/>
              <a:t>7</a:t>
            </a:r>
          </a:p>
        </p:txBody>
      </p:sp>
      <p:sp>
        <p:nvSpPr>
          <p:cNvPr id="131" name="TextBox 130"/>
          <p:cNvSpPr txBox="1"/>
          <p:nvPr/>
        </p:nvSpPr>
        <p:spPr>
          <a:xfrm>
            <a:off x="2952728" y="2500307"/>
            <a:ext cx="714380" cy="584775"/>
          </a:xfrm>
          <a:prstGeom prst="rect">
            <a:avLst/>
          </a:prstGeom>
          <a:noFill/>
        </p:spPr>
        <p:txBody>
          <a:bodyPr wrap="square" rtlCol="0">
            <a:spAutoFit/>
          </a:bodyPr>
          <a:lstStyle/>
          <a:p>
            <a:pPr algn="ctr"/>
            <a:r>
              <a:rPr lang="vi-VN" sz="3200" b="1" dirty="0"/>
              <a:t>8</a:t>
            </a:r>
          </a:p>
        </p:txBody>
      </p:sp>
      <p:sp>
        <p:nvSpPr>
          <p:cNvPr id="132" name="TextBox 131"/>
          <p:cNvSpPr txBox="1"/>
          <p:nvPr/>
        </p:nvSpPr>
        <p:spPr>
          <a:xfrm>
            <a:off x="7881950" y="3214687"/>
            <a:ext cx="714380" cy="584775"/>
          </a:xfrm>
          <a:prstGeom prst="rect">
            <a:avLst/>
          </a:prstGeom>
          <a:noFill/>
        </p:spPr>
        <p:txBody>
          <a:bodyPr wrap="square" rtlCol="0">
            <a:spAutoFit/>
          </a:bodyPr>
          <a:lstStyle/>
          <a:p>
            <a:pPr algn="ctr"/>
            <a:r>
              <a:rPr lang="vi-VN" sz="3200" b="1" dirty="0"/>
              <a:t>9</a:t>
            </a:r>
          </a:p>
        </p:txBody>
      </p:sp>
      <p:sp>
        <p:nvSpPr>
          <p:cNvPr id="133" name="TextBox 132"/>
          <p:cNvSpPr txBox="1"/>
          <p:nvPr/>
        </p:nvSpPr>
        <p:spPr>
          <a:xfrm>
            <a:off x="8667768" y="3214687"/>
            <a:ext cx="714380" cy="584775"/>
          </a:xfrm>
          <a:prstGeom prst="rect">
            <a:avLst/>
          </a:prstGeom>
          <a:noFill/>
        </p:spPr>
        <p:txBody>
          <a:bodyPr wrap="square" rtlCol="0">
            <a:spAutoFit/>
          </a:bodyPr>
          <a:lstStyle/>
          <a:p>
            <a:pPr algn="ctr"/>
            <a:r>
              <a:rPr lang="vi-VN" sz="3200" b="1" dirty="0"/>
              <a:t>10</a:t>
            </a:r>
          </a:p>
        </p:txBody>
      </p:sp>
      <p:sp>
        <p:nvSpPr>
          <p:cNvPr id="134" name="TextBox 133"/>
          <p:cNvSpPr txBox="1"/>
          <p:nvPr/>
        </p:nvSpPr>
        <p:spPr>
          <a:xfrm>
            <a:off x="1809720" y="5000637"/>
            <a:ext cx="8643998" cy="584775"/>
          </a:xfrm>
          <a:prstGeom prst="rect">
            <a:avLst/>
          </a:prstGeom>
          <a:noFill/>
        </p:spPr>
        <p:txBody>
          <a:bodyPr wrap="square" rtlCol="0">
            <a:spAutoFit/>
          </a:bodyPr>
          <a:lstStyle/>
          <a:p>
            <a:pPr marL="514350" indent="-514350"/>
            <a:r>
              <a:rPr lang="vi-VN" sz="3200" b="1" dirty="0">
                <a:latin typeface="+mj-lt"/>
              </a:rPr>
              <a:t>    Hình      gồm bao nhiêu ô vuông?</a:t>
            </a:r>
          </a:p>
        </p:txBody>
      </p:sp>
      <p:pic>
        <p:nvPicPr>
          <p:cNvPr id="135" name="Picture 134" descr="chu Q.png"/>
          <p:cNvPicPr>
            <a:picLocks noChangeAspect="1"/>
          </p:cNvPicPr>
          <p:nvPr/>
        </p:nvPicPr>
        <p:blipFill>
          <a:blip r:embed="rId3"/>
          <a:stretch>
            <a:fillRect/>
          </a:stretch>
        </p:blipFill>
        <p:spPr>
          <a:xfrm>
            <a:off x="3309918" y="5072074"/>
            <a:ext cx="419104" cy="419104"/>
          </a:xfrm>
          <a:prstGeom prst="rect">
            <a:avLst/>
          </a:prstGeom>
        </p:spPr>
      </p:pic>
      <p:sp>
        <p:nvSpPr>
          <p:cNvPr id="138" name="TextBox 137"/>
          <p:cNvSpPr txBox="1"/>
          <p:nvPr/>
        </p:nvSpPr>
        <p:spPr>
          <a:xfrm>
            <a:off x="1809720" y="4500571"/>
            <a:ext cx="8643998" cy="584775"/>
          </a:xfrm>
          <a:prstGeom prst="rect">
            <a:avLst/>
          </a:prstGeom>
          <a:noFill/>
        </p:spPr>
        <p:txBody>
          <a:bodyPr wrap="square" rtlCol="0">
            <a:spAutoFit/>
          </a:bodyPr>
          <a:lstStyle/>
          <a:p>
            <a:pPr marL="514350" indent="-514350"/>
            <a:r>
              <a:rPr lang="vi-VN" sz="3200" b="1" dirty="0">
                <a:latin typeface="+mj-lt"/>
              </a:rPr>
              <a:t>a) Hình      gồm 11 ô vuông </a:t>
            </a:r>
          </a:p>
        </p:txBody>
      </p:sp>
      <p:pic>
        <p:nvPicPr>
          <p:cNvPr id="140" name="Picture 139" descr="chu p.png"/>
          <p:cNvPicPr>
            <a:picLocks noChangeAspect="1"/>
          </p:cNvPicPr>
          <p:nvPr/>
        </p:nvPicPr>
        <p:blipFill>
          <a:blip r:embed="rId2"/>
          <a:stretch>
            <a:fillRect/>
          </a:stretch>
        </p:blipFill>
        <p:spPr>
          <a:xfrm>
            <a:off x="3309919" y="4572008"/>
            <a:ext cx="449921" cy="419104"/>
          </a:xfrm>
          <a:prstGeom prst="rect">
            <a:avLst/>
          </a:prstGeom>
        </p:spPr>
      </p:pic>
      <p:sp>
        <p:nvSpPr>
          <p:cNvPr id="141" name="TextBox 140"/>
          <p:cNvSpPr txBox="1"/>
          <p:nvPr/>
        </p:nvSpPr>
        <p:spPr>
          <a:xfrm>
            <a:off x="1809720" y="5000637"/>
            <a:ext cx="8643998" cy="584775"/>
          </a:xfrm>
          <a:prstGeom prst="rect">
            <a:avLst/>
          </a:prstGeom>
          <a:noFill/>
        </p:spPr>
        <p:txBody>
          <a:bodyPr wrap="square" rtlCol="0">
            <a:spAutoFit/>
          </a:bodyPr>
          <a:lstStyle/>
          <a:p>
            <a:pPr marL="514350" indent="-514350"/>
            <a:r>
              <a:rPr lang="vi-VN" sz="3200" b="1" dirty="0">
                <a:latin typeface="+mj-lt"/>
              </a:rPr>
              <a:t>    Hình      gồm 10 ô vuông  </a:t>
            </a:r>
          </a:p>
        </p:txBody>
      </p:sp>
      <p:pic>
        <p:nvPicPr>
          <p:cNvPr id="142" name="Picture 141" descr="chu Q.png"/>
          <p:cNvPicPr>
            <a:picLocks noChangeAspect="1"/>
          </p:cNvPicPr>
          <p:nvPr/>
        </p:nvPicPr>
        <p:blipFill>
          <a:blip r:embed="rId3"/>
          <a:stretch>
            <a:fillRect/>
          </a:stretch>
        </p:blipFill>
        <p:spPr>
          <a:xfrm>
            <a:off x="3309918" y="5072074"/>
            <a:ext cx="419104" cy="419104"/>
          </a:xfrm>
          <a:prstGeom prst="rect">
            <a:avLst/>
          </a:prstGeom>
        </p:spPr>
      </p:pic>
      <p:sp>
        <p:nvSpPr>
          <p:cNvPr id="144" name="TextBox 143"/>
          <p:cNvSpPr txBox="1"/>
          <p:nvPr/>
        </p:nvSpPr>
        <p:spPr>
          <a:xfrm>
            <a:off x="1809720" y="5500703"/>
            <a:ext cx="8643998" cy="584775"/>
          </a:xfrm>
          <a:prstGeom prst="rect">
            <a:avLst/>
          </a:prstGeom>
          <a:noFill/>
        </p:spPr>
        <p:txBody>
          <a:bodyPr wrap="square" rtlCol="0">
            <a:spAutoFit/>
          </a:bodyPr>
          <a:lstStyle/>
          <a:p>
            <a:pPr marL="514350" indent="-514350"/>
            <a:r>
              <a:rPr lang="vi-VN" sz="3200" b="1" dirty="0">
                <a:latin typeface="+mj-lt"/>
              </a:rPr>
              <a:t>b) Diện tích hình      lớn hơn diện tích hình </a:t>
            </a:r>
          </a:p>
        </p:txBody>
      </p:sp>
      <p:pic>
        <p:nvPicPr>
          <p:cNvPr id="145" name="Picture 144" descr="chu p.png"/>
          <p:cNvPicPr>
            <a:picLocks noChangeAspect="1"/>
          </p:cNvPicPr>
          <p:nvPr/>
        </p:nvPicPr>
        <p:blipFill>
          <a:blip r:embed="rId2"/>
          <a:stretch>
            <a:fillRect/>
          </a:stretch>
        </p:blipFill>
        <p:spPr>
          <a:xfrm>
            <a:off x="4881586" y="5572140"/>
            <a:ext cx="419104" cy="390398"/>
          </a:xfrm>
          <a:prstGeom prst="rect">
            <a:avLst/>
          </a:prstGeom>
        </p:spPr>
      </p:pic>
      <p:pic>
        <p:nvPicPr>
          <p:cNvPr id="146" name="Picture 145" descr="chu Q.png"/>
          <p:cNvPicPr>
            <a:picLocks noChangeAspect="1"/>
          </p:cNvPicPr>
          <p:nvPr/>
        </p:nvPicPr>
        <p:blipFill>
          <a:blip r:embed="rId3"/>
          <a:stretch>
            <a:fillRect/>
          </a:stretch>
        </p:blipFill>
        <p:spPr>
          <a:xfrm>
            <a:off x="9239272" y="5572140"/>
            <a:ext cx="419104" cy="4286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104"/>
                                        </p:tgtEl>
                                        <p:attrNameLst>
                                          <p:attrName>style.visibility</p:attrName>
                                        </p:attrNameLst>
                                      </p:cBhvr>
                                      <p:to>
                                        <p:strVal val="visible"/>
                                      </p:to>
                                    </p:set>
                                    <p:anim calcmode="lin" valueType="num">
                                      <p:cBhvr>
                                        <p:cTn id="12" dur="500" fill="hold"/>
                                        <p:tgtEl>
                                          <p:spTgt spid="104"/>
                                        </p:tgtEl>
                                        <p:attrNameLst>
                                          <p:attrName>ppt_w</p:attrName>
                                        </p:attrNameLst>
                                      </p:cBhvr>
                                      <p:tavLst>
                                        <p:tav tm="0">
                                          <p:val>
                                            <p:fltVal val="0"/>
                                          </p:val>
                                        </p:tav>
                                        <p:tav tm="100000">
                                          <p:val>
                                            <p:strVal val="#ppt_w"/>
                                          </p:val>
                                        </p:tav>
                                      </p:tavLst>
                                    </p:anim>
                                    <p:anim calcmode="lin" valueType="num">
                                      <p:cBhvr>
                                        <p:cTn id="13" dur="500" fill="hold"/>
                                        <p:tgtEl>
                                          <p:spTgt spid="104"/>
                                        </p:tgtEl>
                                        <p:attrNameLst>
                                          <p:attrName>ppt_h</p:attrName>
                                        </p:attrNameLst>
                                      </p:cBhvr>
                                      <p:tavLst>
                                        <p:tav tm="0">
                                          <p:val>
                                            <p:fltVal val="0"/>
                                          </p:val>
                                        </p:tav>
                                        <p:tav tm="100000">
                                          <p:val>
                                            <p:strVal val="#ppt_h"/>
                                          </p:val>
                                        </p:tav>
                                      </p:tavLst>
                                    </p:anim>
                                    <p:animEffect transition="in" filter="fade">
                                      <p:cBhvr>
                                        <p:cTn id="14" dur="500"/>
                                        <p:tgtEl>
                                          <p:spTgt spid="104"/>
                                        </p:tgtEl>
                                      </p:cBhvr>
                                    </p:animEffect>
                                  </p:childTnLst>
                                </p:cTn>
                              </p:par>
                              <p:par>
                                <p:cTn id="15" presetID="53" presetClass="entr" presetSubtype="0" fill="hold" nodeType="withEffect">
                                  <p:stCondLst>
                                    <p:cond delay="0"/>
                                  </p:stCondLst>
                                  <p:childTnLst>
                                    <p:set>
                                      <p:cBhvr>
                                        <p:cTn id="16" dur="1" fill="hold">
                                          <p:stCondLst>
                                            <p:cond delay="0"/>
                                          </p:stCondLst>
                                        </p:cTn>
                                        <p:tgtEl>
                                          <p:spTgt spid="45"/>
                                        </p:tgtEl>
                                        <p:attrNameLst>
                                          <p:attrName>style.visibility</p:attrName>
                                        </p:attrNameLst>
                                      </p:cBhvr>
                                      <p:to>
                                        <p:strVal val="visible"/>
                                      </p:to>
                                    </p:set>
                                    <p:anim calcmode="lin" valueType="num">
                                      <p:cBhvr>
                                        <p:cTn id="17" dur="500" fill="hold"/>
                                        <p:tgtEl>
                                          <p:spTgt spid="45"/>
                                        </p:tgtEl>
                                        <p:attrNameLst>
                                          <p:attrName>ppt_w</p:attrName>
                                        </p:attrNameLst>
                                      </p:cBhvr>
                                      <p:tavLst>
                                        <p:tav tm="0">
                                          <p:val>
                                            <p:fltVal val="0"/>
                                          </p:val>
                                        </p:tav>
                                        <p:tav tm="100000">
                                          <p:val>
                                            <p:strVal val="#ppt_w"/>
                                          </p:val>
                                        </p:tav>
                                      </p:tavLst>
                                    </p:anim>
                                    <p:anim calcmode="lin" valueType="num">
                                      <p:cBhvr>
                                        <p:cTn id="18" dur="500" fill="hold"/>
                                        <p:tgtEl>
                                          <p:spTgt spid="45"/>
                                        </p:tgtEl>
                                        <p:attrNameLst>
                                          <p:attrName>ppt_h</p:attrName>
                                        </p:attrNameLst>
                                      </p:cBhvr>
                                      <p:tavLst>
                                        <p:tav tm="0">
                                          <p:val>
                                            <p:fltVal val="0"/>
                                          </p:val>
                                        </p:tav>
                                        <p:tav tm="100000">
                                          <p:val>
                                            <p:strVal val="#ppt_h"/>
                                          </p:val>
                                        </p:tav>
                                      </p:tavLst>
                                    </p:anim>
                                    <p:animEffect transition="in" filter="fade">
                                      <p:cBhvr>
                                        <p:cTn id="19" dur="500"/>
                                        <p:tgtEl>
                                          <p:spTgt spid="45"/>
                                        </p:tgtEl>
                                      </p:cBhvr>
                                    </p:animEffect>
                                  </p:childTnLst>
                                </p:cTn>
                              </p:par>
                              <p:par>
                                <p:cTn id="20" presetID="53" presetClass="entr" presetSubtype="0" fill="hold" nodeType="withEffect">
                                  <p:stCondLst>
                                    <p:cond delay="0"/>
                                  </p:stCondLst>
                                  <p:childTnLst>
                                    <p:set>
                                      <p:cBhvr>
                                        <p:cTn id="21" dur="1" fill="hold">
                                          <p:stCondLst>
                                            <p:cond delay="0"/>
                                          </p:stCondLst>
                                        </p:cTn>
                                        <p:tgtEl>
                                          <p:spTgt spid="105"/>
                                        </p:tgtEl>
                                        <p:attrNameLst>
                                          <p:attrName>style.visibility</p:attrName>
                                        </p:attrNameLst>
                                      </p:cBhvr>
                                      <p:to>
                                        <p:strVal val="visible"/>
                                      </p:to>
                                    </p:set>
                                    <p:anim calcmode="lin" valueType="num">
                                      <p:cBhvr>
                                        <p:cTn id="22" dur="500" fill="hold"/>
                                        <p:tgtEl>
                                          <p:spTgt spid="105"/>
                                        </p:tgtEl>
                                        <p:attrNameLst>
                                          <p:attrName>ppt_w</p:attrName>
                                        </p:attrNameLst>
                                      </p:cBhvr>
                                      <p:tavLst>
                                        <p:tav tm="0">
                                          <p:val>
                                            <p:fltVal val="0"/>
                                          </p:val>
                                        </p:tav>
                                        <p:tav tm="100000">
                                          <p:val>
                                            <p:strVal val="#ppt_w"/>
                                          </p:val>
                                        </p:tav>
                                      </p:tavLst>
                                    </p:anim>
                                    <p:anim calcmode="lin" valueType="num">
                                      <p:cBhvr>
                                        <p:cTn id="23" dur="500" fill="hold"/>
                                        <p:tgtEl>
                                          <p:spTgt spid="105"/>
                                        </p:tgtEl>
                                        <p:attrNameLst>
                                          <p:attrName>ppt_h</p:attrName>
                                        </p:attrNameLst>
                                      </p:cBhvr>
                                      <p:tavLst>
                                        <p:tav tm="0">
                                          <p:val>
                                            <p:fltVal val="0"/>
                                          </p:val>
                                        </p:tav>
                                        <p:tav tm="100000">
                                          <p:val>
                                            <p:strVal val="#ppt_h"/>
                                          </p:val>
                                        </p:tav>
                                      </p:tavLst>
                                    </p:anim>
                                    <p:animEffect transition="in" filter="fade">
                                      <p:cBhvr>
                                        <p:cTn id="24" dur="500"/>
                                        <p:tgtEl>
                                          <p:spTgt spid="105"/>
                                        </p:tgtEl>
                                      </p:cBhvr>
                                    </p:animEffect>
                                  </p:childTnLst>
                                </p:cTn>
                              </p:par>
                              <p:par>
                                <p:cTn id="25" presetID="53" presetClass="entr" presetSubtype="0" fill="hold" nodeType="withEffect">
                                  <p:stCondLst>
                                    <p:cond delay="0"/>
                                  </p:stCondLst>
                                  <p:childTnLst>
                                    <p:set>
                                      <p:cBhvr>
                                        <p:cTn id="26" dur="1" fill="hold">
                                          <p:stCondLst>
                                            <p:cond delay="0"/>
                                          </p:stCondLst>
                                        </p:cTn>
                                        <p:tgtEl>
                                          <p:spTgt spid="106"/>
                                        </p:tgtEl>
                                        <p:attrNameLst>
                                          <p:attrName>style.visibility</p:attrName>
                                        </p:attrNameLst>
                                      </p:cBhvr>
                                      <p:to>
                                        <p:strVal val="visible"/>
                                      </p:to>
                                    </p:set>
                                    <p:anim calcmode="lin" valueType="num">
                                      <p:cBhvr>
                                        <p:cTn id="27" dur="500" fill="hold"/>
                                        <p:tgtEl>
                                          <p:spTgt spid="106"/>
                                        </p:tgtEl>
                                        <p:attrNameLst>
                                          <p:attrName>ppt_w</p:attrName>
                                        </p:attrNameLst>
                                      </p:cBhvr>
                                      <p:tavLst>
                                        <p:tav tm="0">
                                          <p:val>
                                            <p:fltVal val="0"/>
                                          </p:val>
                                        </p:tav>
                                        <p:tav tm="100000">
                                          <p:val>
                                            <p:strVal val="#ppt_w"/>
                                          </p:val>
                                        </p:tav>
                                      </p:tavLst>
                                    </p:anim>
                                    <p:anim calcmode="lin" valueType="num">
                                      <p:cBhvr>
                                        <p:cTn id="28" dur="500" fill="hold"/>
                                        <p:tgtEl>
                                          <p:spTgt spid="106"/>
                                        </p:tgtEl>
                                        <p:attrNameLst>
                                          <p:attrName>ppt_h</p:attrName>
                                        </p:attrNameLst>
                                      </p:cBhvr>
                                      <p:tavLst>
                                        <p:tav tm="0">
                                          <p:val>
                                            <p:fltVal val="0"/>
                                          </p:val>
                                        </p:tav>
                                        <p:tav tm="100000">
                                          <p:val>
                                            <p:strVal val="#ppt_h"/>
                                          </p:val>
                                        </p:tav>
                                      </p:tavLst>
                                    </p:anim>
                                    <p:animEffect transition="in" filter="fade">
                                      <p:cBhvr>
                                        <p:cTn id="29" dur="500"/>
                                        <p:tgtEl>
                                          <p:spTgt spid="10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07"/>
                                        </p:tgtEl>
                                        <p:attrNameLst>
                                          <p:attrName>style.visibility</p:attrName>
                                        </p:attrNameLst>
                                      </p:cBhvr>
                                      <p:to>
                                        <p:strVal val="visible"/>
                                      </p:to>
                                    </p:set>
                                    <p:animEffect transition="in" filter="wipe(down)">
                                      <p:cBhvr>
                                        <p:cTn id="34" dur="500"/>
                                        <p:tgtEl>
                                          <p:spTgt spid="107"/>
                                        </p:tgtEl>
                                      </p:cBhvr>
                                    </p:animEffect>
                                  </p:childTnLst>
                                </p:cTn>
                              </p:par>
                              <p:par>
                                <p:cTn id="35" presetID="22" presetClass="entr" presetSubtype="4" fill="hold" nodeType="withEffect">
                                  <p:stCondLst>
                                    <p:cond delay="0"/>
                                  </p:stCondLst>
                                  <p:childTnLst>
                                    <p:set>
                                      <p:cBhvr>
                                        <p:cTn id="36" dur="1" fill="hold">
                                          <p:stCondLst>
                                            <p:cond delay="0"/>
                                          </p:stCondLst>
                                        </p:cTn>
                                        <p:tgtEl>
                                          <p:spTgt spid="108"/>
                                        </p:tgtEl>
                                        <p:attrNameLst>
                                          <p:attrName>style.visibility</p:attrName>
                                        </p:attrNameLst>
                                      </p:cBhvr>
                                      <p:to>
                                        <p:strVal val="visible"/>
                                      </p:to>
                                    </p:set>
                                    <p:animEffect transition="in" filter="wipe(down)">
                                      <p:cBhvr>
                                        <p:cTn id="37" dur="500"/>
                                        <p:tgtEl>
                                          <p:spTgt spid="10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34"/>
                                        </p:tgtEl>
                                        <p:attrNameLst>
                                          <p:attrName>style.visibility</p:attrName>
                                        </p:attrNameLst>
                                      </p:cBhvr>
                                      <p:to>
                                        <p:strVal val="visible"/>
                                      </p:to>
                                    </p:set>
                                    <p:animEffect transition="in" filter="wipe(down)">
                                      <p:cBhvr>
                                        <p:cTn id="42" dur="500"/>
                                        <p:tgtEl>
                                          <p:spTgt spid="134"/>
                                        </p:tgtEl>
                                      </p:cBhvr>
                                    </p:animEffect>
                                  </p:childTnLst>
                                </p:cTn>
                              </p:par>
                              <p:par>
                                <p:cTn id="43" presetID="22" presetClass="entr" presetSubtype="4" fill="hold" nodeType="withEffect">
                                  <p:stCondLst>
                                    <p:cond delay="0"/>
                                  </p:stCondLst>
                                  <p:childTnLst>
                                    <p:set>
                                      <p:cBhvr>
                                        <p:cTn id="44" dur="1" fill="hold">
                                          <p:stCondLst>
                                            <p:cond delay="0"/>
                                          </p:stCondLst>
                                        </p:cTn>
                                        <p:tgtEl>
                                          <p:spTgt spid="135"/>
                                        </p:tgtEl>
                                        <p:attrNameLst>
                                          <p:attrName>style.visibility</p:attrName>
                                        </p:attrNameLst>
                                      </p:cBhvr>
                                      <p:to>
                                        <p:strVal val="visible"/>
                                      </p:to>
                                    </p:set>
                                    <p:animEffect transition="in" filter="wipe(down)">
                                      <p:cBhvr>
                                        <p:cTn id="45" dur="500"/>
                                        <p:tgtEl>
                                          <p:spTgt spid="135"/>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10"/>
                                        </p:tgtEl>
                                        <p:attrNameLst>
                                          <p:attrName>style.visibility</p:attrName>
                                        </p:attrNameLst>
                                      </p:cBhvr>
                                      <p:to>
                                        <p:strVal val="visible"/>
                                      </p:to>
                                    </p:set>
                                    <p:animEffect transition="in" filter="wipe(down)">
                                      <p:cBhvr>
                                        <p:cTn id="50" dur="500"/>
                                        <p:tgtEl>
                                          <p:spTgt spid="110"/>
                                        </p:tgtEl>
                                      </p:cBhvr>
                                    </p:animEffect>
                                  </p:childTnLst>
                                </p:cTn>
                              </p:par>
                              <p:par>
                                <p:cTn id="51" presetID="22" presetClass="entr" presetSubtype="4" fill="hold" nodeType="withEffect">
                                  <p:stCondLst>
                                    <p:cond delay="0"/>
                                  </p:stCondLst>
                                  <p:childTnLst>
                                    <p:set>
                                      <p:cBhvr>
                                        <p:cTn id="52" dur="1" fill="hold">
                                          <p:stCondLst>
                                            <p:cond delay="0"/>
                                          </p:stCondLst>
                                        </p:cTn>
                                        <p:tgtEl>
                                          <p:spTgt spid="111"/>
                                        </p:tgtEl>
                                        <p:attrNameLst>
                                          <p:attrName>style.visibility</p:attrName>
                                        </p:attrNameLst>
                                      </p:cBhvr>
                                      <p:to>
                                        <p:strVal val="visible"/>
                                      </p:to>
                                    </p:set>
                                    <p:animEffect transition="in" filter="wipe(down)">
                                      <p:cBhvr>
                                        <p:cTn id="53" dur="500"/>
                                        <p:tgtEl>
                                          <p:spTgt spid="111"/>
                                        </p:tgtEl>
                                      </p:cBhvr>
                                    </p:animEffect>
                                  </p:childTnLst>
                                </p:cTn>
                              </p:par>
                              <p:par>
                                <p:cTn id="54" presetID="22" presetClass="entr" presetSubtype="4" fill="hold" nodeType="withEffect">
                                  <p:stCondLst>
                                    <p:cond delay="0"/>
                                  </p:stCondLst>
                                  <p:childTnLst>
                                    <p:set>
                                      <p:cBhvr>
                                        <p:cTn id="55" dur="1" fill="hold">
                                          <p:stCondLst>
                                            <p:cond delay="0"/>
                                          </p:stCondLst>
                                        </p:cTn>
                                        <p:tgtEl>
                                          <p:spTgt spid="112"/>
                                        </p:tgtEl>
                                        <p:attrNameLst>
                                          <p:attrName>style.visibility</p:attrName>
                                        </p:attrNameLst>
                                      </p:cBhvr>
                                      <p:to>
                                        <p:strVal val="visible"/>
                                      </p:to>
                                    </p:set>
                                    <p:animEffect transition="in" filter="wipe(down)">
                                      <p:cBhvr>
                                        <p:cTn id="56" dur="500"/>
                                        <p:tgtEl>
                                          <p:spTgt spid="112"/>
                                        </p:tgtEl>
                                      </p:cBhvr>
                                    </p:animEffect>
                                  </p:childTnLst>
                                </p:cTn>
                              </p:par>
                            </p:childTnLst>
                          </p:cTn>
                        </p:par>
                      </p:childTnLst>
                    </p:cTn>
                  </p:par>
                  <p:par>
                    <p:cTn id="57" fill="hold">
                      <p:stCondLst>
                        <p:cond delay="indefinite"/>
                      </p:stCondLst>
                      <p:childTnLst>
                        <p:par>
                          <p:cTn id="58" fill="hold">
                            <p:stCondLst>
                              <p:cond delay="0"/>
                            </p:stCondLst>
                            <p:childTnLst>
                              <p:par>
                                <p:cTn id="59" presetID="6" presetClass="entr" presetSubtype="16" fill="hold" grpId="0" nodeType="clickEffect">
                                  <p:stCondLst>
                                    <p:cond delay="0"/>
                                  </p:stCondLst>
                                  <p:childTnLst>
                                    <p:set>
                                      <p:cBhvr>
                                        <p:cTn id="60" dur="1" fill="hold">
                                          <p:stCondLst>
                                            <p:cond delay="0"/>
                                          </p:stCondLst>
                                        </p:cTn>
                                        <p:tgtEl>
                                          <p:spTgt spid="113"/>
                                        </p:tgtEl>
                                        <p:attrNameLst>
                                          <p:attrName>style.visibility</p:attrName>
                                        </p:attrNameLst>
                                      </p:cBhvr>
                                      <p:to>
                                        <p:strVal val="visible"/>
                                      </p:to>
                                    </p:set>
                                    <p:animEffect transition="in" filter="circle(in)">
                                      <p:cBhvr>
                                        <p:cTn id="61" dur="500"/>
                                        <p:tgtEl>
                                          <p:spTgt spid="113"/>
                                        </p:tgtEl>
                                      </p:cBhvr>
                                    </p:animEffect>
                                  </p:childTnLst>
                                </p:cTn>
                              </p:par>
                            </p:childTnLst>
                          </p:cTn>
                        </p:par>
                      </p:childTnLst>
                    </p:cTn>
                  </p:par>
                  <p:par>
                    <p:cTn id="62" fill="hold">
                      <p:stCondLst>
                        <p:cond delay="indefinite"/>
                      </p:stCondLst>
                      <p:childTnLst>
                        <p:par>
                          <p:cTn id="63" fill="hold">
                            <p:stCondLst>
                              <p:cond delay="0"/>
                            </p:stCondLst>
                            <p:childTnLst>
                              <p:par>
                                <p:cTn id="64" presetID="6" presetClass="entr" presetSubtype="16" fill="hold" grpId="0" nodeType="clickEffect">
                                  <p:stCondLst>
                                    <p:cond delay="0"/>
                                  </p:stCondLst>
                                  <p:childTnLst>
                                    <p:set>
                                      <p:cBhvr>
                                        <p:cTn id="65" dur="1" fill="hold">
                                          <p:stCondLst>
                                            <p:cond delay="0"/>
                                          </p:stCondLst>
                                        </p:cTn>
                                        <p:tgtEl>
                                          <p:spTgt spid="114"/>
                                        </p:tgtEl>
                                        <p:attrNameLst>
                                          <p:attrName>style.visibility</p:attrName>
                                        </p:attrNameLst>
                                      </p:cBhvr>
                                      <p:to>
                                        <p:strVal val="visible"/>
                                      </p:to>
                                    </p:set>
                                    <p:animEffect transition="in" filter="circle(in)">
                                      <p:cBhvr>
                                        <p:cTn id="66" dur="500"/>
                                        <p:tgtEl>
                                          <p:spTgt spid="114"/>
                                        </p:tgtEl>
                                      </p:cBhvr>
                                    </p:animEffect>
                                  </p:childTnLst>
                                </p:cTn>
                              </p:par>
                            </p:childTnLst>
                          </p:cTn>
                        </p:par>
                      </p:childTnLst>
                    </p:cTn>
                  </p:par>
                  <p:par>
                    <p:cTn id="67" fill="hold">
                      <p:stCondLst>
                        <p:cond delay="indefinite"/>
                      </p:stCondLst>
                      <p:childTnLst>
                        <p:par>
                          <p:cTn id="68" fill="hold">
                            <p:stCondLst>
                              <p:cond delay="0"/>
                            </p:stCondLst>
                            <p:childTnLst>
                              <p:par>
                                <p:cTn id="69" presetID="6" presetClass="entr" presetSubtype="16" fill="hold" grpId="0" nodeType="clickEffect">
                                  <p:stCondLst>
                                    <p:cond delay="0"/>
                                  </p:stCondLst>
                                  <p:childTnLst>
                                    <p:set>
                                      <p:cBhvr>
                                        <p:cTn id="70" dur="1" fill="hold">
                                          <p:stCondLst>
                                            <p:cond delay="0"/>
                                          </p:stCondLst>
                                        </p:cTn>
                                        <p:tgtEl>
                                          <p:spTgt spid="115"/>
                                        </p:tgtEl>
                                        <p:attrNameLst>
                                          <p:attrName>style.visibility</p:attrName>
                                        </p:attrNameLst>
                                      </p:cBhvr>
                                      <p:to>
                                        <p:strVal val="visible"/>
                                      </p:to>
                                    </p:set>
                                    <p:animEffect transition="in" filter="circle(in)">
                                      <p:cBhvr>
                                        <p:cTn id="71" dur="500"/>
                                        <p:tgtEl>
                                          <p:spTgt spid="115"/>
                                        </p:tgtEl>
                                      </p:cBhvr>
                                    </p:animEffect>
                                  </p:childTnLst>
                                </p:cTn>
                              </p:par>
                            </p:childTnLst>
                          </p:cTn>
                        </p:par>
                      </p:childTnLst>
                    </p:cTn>
                  </p:par>
                  <p:par>
                    <p:cTn id="72" fill="hold">
                      <p:stCondLst>
                        <p:cond delay="indefinite"/>
                      </p:stCondLst>
                      <p:childTnLst>
                        <p:par>
                          <p:cTn id="73" fill="hold">
                            <p:stCondLst>
                              <p:cond delay="0"/>
                            </p:stCondLst>
                            <p:childTnLst>
                              <p:par>
                                <p:cTn id="74" presetID="6" presetClass="entr" presetSubtype="16" fill="hold" grpId="0" nodeType="clickEffect">
                                  <p:stCondLst>
                                    <p:cond delay="0"/>
                                  </p:stCondLst>
                                  <p:childTnLst>
                                    <p:set>
                                      <p:cBhvr>
                                        <p:cTn id="75" dur="1" fill="hold">
                                          <p:stCondLst>
                                            <p:cond delay="0"/>
                                          </p:stCondLst>
                                        </p:cTn>
                                        <p:tgtEl>
                                          <p:spTgt spid="116"/>
                                        </p:tgtEl>
                                        <p:attrNameLst>
                                          <p:attrName>style.visibility</p:attrName>
                                        </p:attrNameLst>
                                      </p:cBhvr>
                                      <p:to>
                                        <p:strVal val="visible"/>
                                      </p:to>
                                    </p:set>
                                    <p:animEffect transition="in" filter="circle(in)">
                                      <p:cBhvr>
                                        <p:cTn id="76" dur="500"/>
                                        <p:tgtEl>
                                          <p:spTgt spid="116"/>
                                        </p:tgtEl>
                                      </p:cBhvr>
                                    </p:animEffect>
                                  </p:childTnLst>
                                </p:cTn>
                              </p:par>
                            </p:childTnLst>
                          </p:cTn>
                        </p:par>
                      </p:childTnLst>
                    </p:cTn>
                  </p:par>
                  <p:par>
                    <p:cTn id="77" fill="hold">
                      <p:stCondLst>
                        <p:cond delay="indefinite"/>
                      </p:stCondLst>
                      <p:childTnLst>
                        <p:par>
                          <p:cTn id="78" fill="hold">
                            <p:stCondLst>
                              <p:cond delay="0"/>
                            </p:stCondLst>
                            <p:childTnLst>
                              <p:par>
                                <p:cTn id="79" presetID="6" presetClass="entr" presetSubtype="16" fill="hold" grpId="0" nodeType="clickEffect">
                                  <p:stCondLst>
                                    <p:cond delay="0"/>
                                  </p:stCondLst>
                                  <p:childTnLst>
                                    <p:set>
                                      <p:cBhvr>
                                        <p:cTn id="80" dur="1" fill="hold">
                                          <p:stCondLst>
                                            <p:cond delay="0"/>
                                          </p:stCondLst>
                                        </p:cTn>
                                        <p:tgtEl>
                                          <p:spTgt spid="117"/>
                                        </p:tgtEl>
                                        <p:attrNameLst>
                                          <p:attrName>style.visibility</p:attrName>
                                        </p:attrNameLst>
                                      </p:cBhvr>
                                      <p:to>
                                        <p:strVal val="visible"/>
                                      </p:to>
                                    </p:set>
                                    <p:animEffect transition="in" filter="circle(in)">
                                      <p:cBhvr>
                                        <p:cTn id="81" dur="500"/>
                                        <p:tgtEl>
                                          <p:spTgt spid="117"/>
                                        </p:tgtEl>
                                      </p:cBhvr>
                                    </p:animEffect>
                                  </p:childTnLst>
                                </p:cTn>
                              </p:par>
                            </p:childTnLst>
                          </p:cTn>
                        </p:par>
                      </p:childTnLst>
                    </p:cTn>
                  </p:par>
                  <p:par>
                    <p:cTn id="82" fill="hold">
                      <p:stCondLst>
                        <p:cond delay="indefinite"/>
                      </p:stCondLst>
                      <p:childTnLst>
                        <p:par>
                          <p:cTn id="83" fill="hold">
                            <p:stCondLst>
                              <p:cond delay="0"/>
                            </p:stCondLst>
                            <p:childTnLst>
                              <p:par>
                                <p:cTn id="84" presetID="6" presetClass="entr" presetSubtype="16" fill="hold" grpId="0" nodeType="clickEffect">
                                  <p:stCondLst>
                                    <p:cond delay="0"/>
                                  </p:stCondLst>
                                  <p:childTnLst>
                                    <p:set>
                                      <p:cBhvr>
                                        <p:cTn id="85" dur="1" fill="hold">
                                          <p:stCondLst>
                                            <p:cond delay="0"/>
                                          </p:stCondLst>
                                        </p:cTn>
                                        <p:tgtEl>
                                          <p:spTgt spid="118"/>
                                        </p:tgtEl>
                                        <p:attrNameLst>
                                          <p:attrName>style.visibility</p:attrName>
                                        </p:attrNameLst>
                                      </p:cBhvr>
                                      <p:to>
                                        <p:strVal val="visible"/>
                                      </p:to>
                                    </p:set>
                                    <p:animEffect transition="in" filter="circle(in)">
                                      <p:cBhvr>
                                        <p:cTn id="86" dur="500"/>
                                        <p:tgtEl>
                                          <p:spTgt spid="118"/>
                                        </p:tgtEl>
                                      </p:cBhvr>
                                    </p:animEffect>
                                  </p:childTnLst>
                                </p:cTn>
                              </p:par>
                            </p:childTnLst>
                          </p:cTn>
                        </p:par>
                      </p:childTnLst>
                    </p:cTn>
                  </p:par>
                  <p:par>
                    <p:cTn id="87" fill="hold">
                      <p:stCondLst>
                        <p:cond delay="indefinite"/>
                      </p:stCondLst>
                      <p:childTnLst>
                        <p:par>
                          <p:cTn id="88" fill="hold">
                            <p:stCondLst>
                              <p:cond delay="0"/>
                            </p:stCondLst>
                            <p:childTnLst>
                              <p:par>
                                <p:cTn id="89" presetID="6" presetClass="entr" presetSubtype="16" fill="hold" grpId="0" nodeType="clickEffect">
                                  <p:stCondLst>
                                    <p:cond delay="0"/>
                                  </p:stCondLst>
                                  <p:childTnLst>
                                    <p:set>
                                      <p:cBhvr>
                                        <p:cTn id="90" dur="1" fill="hold">
                                          <p:stCondLst>
                                            <p:cond delay="0"/>
                                          </p:stCondLst>
                                        </p:cTn>
                                        <p:tgtEl>
                                          <p:spTgt spid="119"/>
                                        </p:tgtEl>
                                        <p:attrNameLst>
                                          <p:attrName>style.visibility</p:attrName>
                                        </p:attrNameLst>
                                      </p:cBhvr>
                                      <p:to>
                                        <p:strVal val="visible"/>
                                      </p:to>
                                    </p:set>
                                    <p:animEffect transition="in" filter="circle(in)">
                                      <p:cBhvr>
                                        <p:cTn id="91" dur="500"/>
                                        <p:tgtEl>
                                          <p:spTgt spid="119"/>
                                        </p:tgtEl>
                                      </p:cBhvr>
                                    </p:animEffect>
                                  </p:childTnLst>
                                </p:cTn>
                              </p:par>
                            </p:childTnLst>
                          </p:cTn>
                        </p:par>
                      </p:childTnLst>
                    </p:cTn>
                  </p:par>
                  <p:par>
                    <p:cTn id="92" fill="hold">
                      <p:stCondLst>
                        <p:cond delay="indefinite"/>
                      </p:stCondLst>
                      <p:childTnLst>
                        <p:par>
                          <p:cTn id="93" fill="hold">
                            <p:stCondLst>
                              <p:cond delay="0"/>
                            </p:stCondLst>
                            <p:childTnLst>
                              <p:par>
                                <p:cTn id="94" presetID="6" presetClass="entr" presetSubtype="16" fill="hold" grpId="0" nodeType="clickEffect">
                                  <p:stCondLst>
                                    <p:cond delay="0"/>
                                  </p:stCondLst>
                                  <p:childTnLst>
                                    <p:set>
                                      <p:cBhvr>
                                        <p:cTn id="95" dur="1" fill="hold">
                                          <p:stCondLst>
                                            <p:cond delay="0"/>
                                          </p:stCondLst>
                                        </p:cTn>
                                        <p:tgtEl>
                                          <p:spTgt spid="131"/>
                                        </p:tgtEl>
                                        <p:attrNameLst>
                                          <p:attrName>style.visibility</p:attrName>
                                        </p:attrNameLst>
                                      </p:cBhvr>
                                      <p:to>
                                        <p:strVal val="visible"/>
                                      </p:to>
                                    </p:set>
                                    <p:animEffect transition="in" filter="circle(in)">
                                      <p:cBhvr>
                                        <p:cTn id="96" dur="500"/>
                                        <p:tgtEl>
                                          <p:spTgt spid="131"/>
                                        </p:tgtEl>
                                      </p:cBhvr>
                                    </p:animEffect>
                                  </p:childTnLst>
                                </p:cTn>
                              </p:par>
                            </p:childTnLst>
                          </p:cTn>
                        </p:par>
                      </p:childTnLst>
                    </p:cTn>
                  </p:par>
                  <p:par>
                    <p:cTn id="97" fill="hold">
                      <p:stCondLst>
                        <p:cond delay="indefinite"/>
                      </p:stCondLst>
                      <p:childTnLst>
                        <p:par>
                          <p:cTn id="98" fill="hold">
                            <p:stCondLst>
                              <p:cond delay="0"/>
                            </p:stCondLst>
                            <p:childTnLst>
                              <p:par>
                                <p:cTn id="99" presetID="6" presetClass="entr" presetSubtype="16" fill="hold" grpId="0" nodeType="clickEffect">
                                  <p:stCondLst>
                                    <p:cond delay="0"/>
                                  </p:stCondLst>
                                  <p:childTnLst>
                                    <p:set>
                                      <p:cBhvr>
                                        <p:cTn id="100" dur="1" fill="hold">
                                          <p:stCondLst>
                                            <p:cond delay="0"/>
                                          </p:stCondLst>
                                        </p:cTn>
                                        <p:tgtEl>
                                          <p:spTgt spid="123"/>
                                        </p:tgtEl>
                                        <p:attrNameLst>
                                          <p:attrName>style.visibility</p:attrName>
                                        </p:attrNameLst>
                                      </p:cBhvr>
                                      <p:to>
                                        <p:strVal val="visible"/>
                                      </p:to>
                                    </p:set>
                                    <p:animEffect transition="in" filter="circle(in)">
                                      <p:cBhvr>
                                        <p:cTn id="101" dur="500"/>
                                        <p:tgtEl>
                                          <p:spTgt spid="123"/>
                                        </p:tgtEl>
                                      </p:cBhvr>
                                    </p:animEffect>
                                  </p:childTnLst>
                                </p:cTn>
                              </p:par>
                            </p:childTnLst>
                          </p:cTn>
                        </p:par>
                      </p:childTnLst>
                    </p:cTn>
                  </p:par>
                  <p:par>
                    <p:cTn id="102" fill="hold">
                      <p:stCondLst>
                        <p:cond delay="indefinite"/>
                      </p:stCondLst>
                      <p:childTnLst>
                        <p:par>
                          <p:cTn id="103" fill="hold">
                            <p:stCondLst>
                              <p:cond delay="0"/>
                            </p:stCondLst>
                            <p:childTnLst>
                              <p:par>
                                <p:cTn id="104" presetID="6" presetClass="entr" presetSubtype="16" fill="hold" grpId="0" nodeType="clickEffect">
                                  <p:stCondLst>
                                    <p:cond delay="0"/>
                                  </p:stCondLst>
                                  <p:childTnLst>
                                    <p:set>
                                      <p:cBhvr>
                                        <p:cTn id="105" dur="1" fill="hold">
                                          <p:stCondLst>
                                            <p:cond delay="0"/>
                                          </p:stCondLst>
                                        </p:cTn>
                                        <p:tgtEl>
                                          <p:spTgt spid="122"/>
                                        </p:tgtEl>
                                        <p:attrNameLst>
                                          <p:attrName>style.visibility</p:attrName>
                                        </p:attrNameLst>
                                      </p:cBhvr>
                                      <p:to>
                                        <p:strVal val="visible"/>
                                      </p:to>
                                    </p:set>
                                    <p:animEffect transition="in" filter="circle(in)">
                                      <p:cBhvr>
                                        <p:cTn id="106" dur="500"/>
                                        <p:tgtEl>
                                          <p:spTgt spid="122"/>
                                        </p:tgtEl>
                                      </p:cBhvr>
                                    </p:animEffect>
                                  </p:childTnLst>
                                </p:cTn>
                              </p:par>
                            </p:childTnLst>
                          </p:cTn>
                        </p:par>
                      </p:childTnLst>
                    </p:cTn>
                  </p:par>
                  <p:par>
                    <p:cTn id="107" fill="hold">
                      <p:stCondLst>
                        <p:cond delay="indefinite"/>
                      </p:stCondLst>
                      <p:childTnLst>
                        <p:par>
                          <p:cTn id="108" fill="hold">
                            <p:stCondLst>
                              <p:cond delay="0"/>
                            </p:stCondLst>
                            <p:childTnLst>
                              <p:par>
                                <p:cTn id="109" presetID="6" presetClass="entr" presetSubtype="16" fill="hold" grpId="0" nodeType="clickEffect">
                                  <p:stCondLst>
                                    <p:cond delay="0"/>
                                  </p:stCondLst>
                                  <p:childTnLst>
                                    <p:set>
                                      <p:cBhvr>
                                        <p:cTn id="110" dur="1" fill="hold">
                                          <p:stCondLst>
                                            <p:cond delay="0"/>
                                          </p:stCondLst>
                                        </p:cTn>
                                        <p:tgtEl>
                                          <p:spTgt spid="121"/>
                                        </p:tgtEl>
                                        <p:attrNameLst>
                                          <p:attrName>style.visibility</p:attrName>
                                        </p:attrNameLst>
                                      </p:cBhvr>
                                      <p:to>
                                        <p:strVal val="visible"/>
                                      </p:to>
                                    </p:set>
                                    <p:animEffect transition="in" filter="circle(in)">
                                      <p:cBhvr>
                                        <p:cTn id="111" dur="500"/>
                                        <p:tgtEl>
                                          <p:spTgt spid="121"/>
                                        </p:tgtEl>
                                      </p:cBhvr>
                                    </p:animEffect>
                                  </p:childTnLst>
                                </p:cTn>
                              </p:par>
                            </p:childTnLst>
                          </p:cTn>
                        </p:par>
                      </p:childTnLst>
                    </p:cTn>
                  </p:par>
                  <p:par>
                    <p:cTn id="112" fill="hold">
                      <p:stCondLst>
                        <p:cond delay="indefinite"/>
                      </p:stCondLst>
                      <p:childTnLst>
                        <p:par>
                          <p:cTn id="113" fill="hold">
                            <p:stCondLst>
                              <p:cond delay="0"/>
                            </p:stCondLst>
                            <p:childTnLst>
                              <p:par>
                                <p:cTn id="114" presetID="4" presetClass="exit" presetSubtype="16" fill="hold" grpId="1" nodeType="clickEffect">
                                  <p:stCondLst>
                                    <p:cond delay="0"/>
                                  </p:stCondLst>
                                  <p:childTnLst>
                                    <p:animEffect transition="out" filter="box(in)">
                                      <p:cBhvr>
                                        <p:cTn id="115" dur="500"/>
                                        <p:tgtEl>
                                          <p:spTgt spid="107"/>
                                        </p:tgtEl>
                                      </p:cBhvr>
                                    </p:animEffect>
                                    <p:set>
                                      <p:cBhvr>
                                        <p:cTn id="116" dur="1" fill="hold">
                                          <p:stCondLst>
                                            <p:cond delay="499"/>
                                          </p:stCondLst>
                                        </p:cTn>
                                        <p:tgtEl>
                                          <p:spTgt spid="107"/>
                                        </p:tgtEl>
                                        <p:attrNameLst>
                                          <p:attrName>style.visibility</p:attrName>
                                        </p:attrNameLst>
                                      </p:cBhvr>
                                      <p:to>
                                        <p:strVal val="hidden"/>
                                      </p:to>
                                    </p:set>
                                  </p:childTnLst>
                                </p:cTn>
                              </p:par>
                              <p:par>
                                <p:cTn id="117" presetID="4" presetClass="exit" presetSubtype="16" fill="hold" nodeType="withEffect">
                                  <p:stCondLst>
                                    <p:cond delay="0"/>
                                  </p:stCondLst>
                                  <p:childTnLst>
                                    <p:animEffect transition="out" filter="box(in)">
                                      <p:cBhvr>
                                        <p:cTn id="118" dur="500"/>
                                        <p:tgtEl>
                                          <p:spTgt spid="108"/>
                                        </p:tgtEl>
                                      </p:cBhvr>
                                    </p:animEffect>
                                    <p:set>
                                      <p:cBhvr>
                                        <p:cTn id="119" dur="1" fill="hold">
                                          <p:stCondLst>
                                            <p:cond delay="499"/>
                                          </p:stCondLst>
                                        </p:cTn>
                                        <p:tgtEl>
                                          <p:spTgt spid="108"/>
                                        </p:tgtEl>
                                        <p:attrNameLst>
                                          <p:attrName>style.visibility</p:attrName>
                                        </p:attrNameLst>
                                      </p:cBhvr>
                                      <p:to>
                                        <p:strVal val="hidden"/>
                                      </p:to>
                                    </p:set>
                                  </p:childTnLst>
                                </p:cTn>
                              </p:par>
                            </p:childTnLst>
                          </p:cTn>
                        </p:par>
                      </p:childTnLst>
                    </p:cTn>
                  </p:par>
                  <p:par>
                    <p:cTn id="120" fill="hold">
                      <p:stCondLst>
                        <p:cond delay="indefinite"/>
                      </p:stCondLst>
                      <p:childTnLst>
                        <p:par>
                          <p:cTn id="121" fill="hold">
                            <p:stCondLst>
                              <p:cond delay="0"/>
                            </p:stCondLst>
                            <p:childTnLst>
                              <p:par>
                                <p:cTn id="122" presetID="22" presetClass="entr" presetSubtype="4" fill="hold" grpId="0" nodeType="clickEffect">
                                  <p:stCondLst>
                                    <p:cond delay="0"/>
                                  </p:stCondLst>
                                  <p:childTnLst>
                                    <p:set>
                                      <p:cBhvr>
                                        <p:cTn id="123" dur="1" fill="hold">
                                          <p:stCondLst>
                                            <p:cond delay="0"/>
                                          </p:stCondLst>
                                        </p:cTn>
                                        <p:tgtEl>
                                          <p:spTgt spid="138"/>
                                        </p:tgtEl>
                                        <p:attrNameLst>
                                          <p:attrName>style.visibility</p:attrName>
                                        </p:attrNameLst>
                                      </p:cBhvr>
                                      <p:to>
                                        <p:strVal val="visible"/>
                                      </p:to>
                                    </p:set>
                                    <p:animEffect transition="in" filter="wipe(down)">
                                      <p:cBhvr>
                                        <p:cTn id="124" dur="500"/>
                                        <p:tgtEl>
                                          <p:spTgt spid="138"/>
                                        </p:tgtEl>
                                      </p:cBhvr>
                                    </p:animEffect>
                                  </p:childTnLst>
                                </p:cTn>
                              </p:par>
                              <p:par>
                                <p:cTn id="125" presetID="53" presetClass="entr" presetSubtype="0" fill="hold" nodeType="withEffect">
                                  <p:stCondLst>
                                    <p:cond delay="0"/>
                                  </p:stCondLst>
                                  <p:childTnLst>
                                    <p:set>
                                      <p:cBhvr>
                                        <p:cTn id="126" dur="1" fill="hold">
                                          <p:stCondLst>
                                            <p:cond delay="0"/>
                                          </p:stCondLst>
                                        </p:cTn>
                                        <p:tgtEl>
                                          <p:spTgt spid="140"/>
                                        </p:tgtEl>
                                        <p:attrNameLst>
                                          <p:attrName>style.visibility</p:attrName>
                                        </p:attrNameLst>
                                      </p:cBhvr>
                                      <p:to>
                                        <p:strVal val="visible"/>
                                      </p:to>
                                    </p:set>
                                    <p:anim calcmode="lin" valueType="num">
                                      <p:cBhvr>
                                        <p:cTn id="127" dur="500" fill="hold"/>
                                        <p:tgtEl>
                                          <p:spTgt spid="140"/>
                                        </p:tgtEl>
                                        <p:attrNameLst>
                                          <p:attrName>ppt_w</p:attrName>
                                        </p:attrNameLst>
                                      </p:cBhvr>
                                      <p:tavLst>
                                        <p:tav tm="0">
                                          <p:val>
                                            <p:fltVal val="0"/>
                                          </p:val>
                                        </p:tav>
                                        <p:tav tm="100000">
                                          <p:val>
                                            <p:strVal val="#ppt_w"/>
                                          </p:val>
                                        </p:tav>
                                      </p:tavLst>
                                    </p:anim>
                                    <p:anim calcmode="lin" valueType="num">
                                      <p:cBhvr>
                                        <p:cTn id="128" dur="500" fill="hold"/>
                                        <p:tgtEl>
                                          <p:spTgt spid="140"/>
                                        </p:tgtEl>
                                        <p:attrNameLst>
                                          <p:attrName>ppt_h</p:attrName>
                                        </p:attrNameLst>
                                      </p:cBhvr>
                                      <p:tavLst>
                                        <p:tav tm="0">
                                          <p:val>
                                            <p:fltVal val="0"/>
                                          </p:val>
                                        </p:tav>
                                        <p:tav tm="100000">
                                          <p:val>
                                            <p:strVal val="#ppt_h"/>
                                          </p:val>
                                        </p:tav>
                                      </p:tavLst>
                                    </p:anim>
                                    <p:animEffect transition="in" filter="fade">
                                      <p:cBhvr>
                                        <p:cTn id="129" dur="500"/>
                                        <p:tgtEl>
                                          <p:spTgt spid="140"/>
                                        </p:tgtEl>
                                      </p:cBhvr>
                                    </p:animEffect>
                                  </p:childTnLst>
                                </p:cTn>
                              </p:par>
                            </p:childTnLst>
                          </p:cTn>
                        </p:par>
                      </p:childTnLst>
                    </p:cTn>
                  </p:par>
                  <p:par>
                    <p:cTn id="130" fill="hold">
                      <p:stCondLst>
                        <p:cond delay="indefinite"/>
                      </p:stCondLst>
                      <p:childTnLst>
                        <p:par>
                          <p:cTn id="131" fill="hold">
                            <p:stCondLst>
                              <p:cond delay="0"/>
                            </p:stCondLst>
                            <p:childTnLst>
                              <p:par>
                                <p:cTn id="132" presetID="1" presetClass="entr" presetSubtype="0" fill="hold" grpId="0" nodeType="clickEffect">
                                  <p:stCondLst>
                                    <p:cond delay="0"/>
                                  </p:stCondLst>
                                  <p:childTnLst>
                                    <p:set>
                                      <p:cBhvr>
                                        <p:cTn id="133" dur="1" fill="hold">
                                          <p:stCondLst>
                                            <p:cond delay="0"/>
                                          </p:stCondLst>
                                        </p:cTn>
                                        <p:tgtEl>
                                          <p:spTgt spid="124"/>
                                        </p:tgtEl>
                                        <p:attrNameLst>
                                          <p:attrName>style.visibility</p:attrName>
                                        </p:attrNameLst>
                                      </p:cBhvr>
                                      <p:to>
                                        <p:strVal val="visible"/>
                                      </p:to>
                                    </p:set>
                                  </p:childTnLst>
                                </p:cTn>
                              </p:par>
                            </p:childTnLst>
                          </p:cTn>
                        </p:par>
                      </p:childTnLst>
                    </p:cTn>
                  </p:par>
                  <p:par>
                    <p:cTn id="134" fill="hold">
                      <p:stCondLst>
                        <p:cond delay="indefinite"/>
                      </p:stCondLst>
                      <p:childTnLst>
                        <p:par>
                          <p:cTn id="135" fill="hold">
                            <p:stCondLst>
                              <p:cond delay="0"/>
                            </p:stCondLst>
                            <p:childTnLst>
                              <p:par>
                                <p:cTn id="136" presetID="1" presetClass="entr" presetSubtype="0" fill="hold" grpId="0" nodeType="clickEffect">
                                  <p:stCondLst>
                                    <p:cond delay="0"/>
                                  </p:stCondLst>
                                  <p:childTnLst>
                                    <p:set>
                                      <p:cBhvr>
                                        <p:cTn id="137" dur="1" fill="hold">
                                          <p:stCondLst>
                                            <p:cond delay="0"/>
                                          </p:stCondLst>
                                        </p:cTn>
                                        <p:tgtEl>
                                          <p:spTgt spid="125"/>
                                        </p:tgtEl>
                                        <p:attrNameLst>
                                          <p:attrName>style.visibility</p:attrName>
                                        </p:attrNameLst>
                                      </p:cBhvr>
                                      <p:to>
                                        <p:strVal val="visible"/>
                                      </p:to>
                                    </p:set>
                                  </p:childTnLst>
                                </p:cTn>
                              </p:par>
                            </p:childTnLst>
                          </p:cTn>
                        </p:par>
                      </p:childTnLst>
                    </p:cTn>
                  </p:par>
                  <p:par>
                    <p:cTn id="138" fill="hold">
                      <p:stCondLst>
                        <p:cond delay="indefinite"/>
                      </p:stCondLst>
                      <p:childTnLst>
                        <p:par>
                          <p:cTn id="139" fill="hold">
                            <p:stCondLst>
                              <p:cond delay="0"/>
                            </p:stCondLst>
                            <p:childTnLst>
                              <p:par>
                                <p:cTn id="140" presetID="1" presetClass="entr" presetSubtype="0" fill="hold" grpId="0" nodeType="clickEffect">
                                  <p:stCondLst>
                                    <p:cond delay="0"/>
                                  </p:stCondLst>
                                  <p:childTnLst>
                                    <p:set>
                                      <p:cBhvr>
                                        <p:cTn id="141" dur="1" fill="hold">
                                          <p:stCondLst>
                                            <p:cond delay="0"/>
                                          </p:stCondLst>
                                        </p:cTn>
                                        <p:tgtEl>
                                          <p:spTgt spid="126"/>
                                        </p:tgtEl>
                                        <p:attrNameLst>
                                          <p:attrName>style.visibility</p:attrName>
                                        </p:attrNameLst>
                                      </p:cBhvr>
                                      <p:to>
                                        <p:strVal val="visible"/>
                                      </p:to>
                                    </p:set>
                                  </p:childTnLst>
                                </p:cTn>
                              </p:par>
                            </p:childTnLst>
                          </p:cTn>
                        </p:par>
                      </p:childTnLst>
                    </p:cTn>
                  </p:par>
                  <p:par>
                    <p:cTn id="142" fill="hold">
                      <p:stCondLst>
                        <p:cond delay="indefinite"/>
                      </p:stCondLst>
                      <p:childTnLst>
                        <p:par>
                          <p:cTn id="143" fill="hold">
                            <p:stCondLst>
                              <p:cond delay="0"/>
                            </p:stCondLst>
                            <p:childTnLst>
                              <p:par>
                                <p:cTn id="144" presetID="1" presetClass="entr" presetSubtype="0" fill="hold" grpId="0" nodeType="clickEffect">
                                  <p:stCondLst>
                                    <p:cond delay="0"/>
                                  </p:stCondLst>
                                  <p:childTnLst>
                                    <p:set>
                                      <p:cBhvr>
                                        <p:cTn id="145" dur="1" fill="hold">
                                          <p:stCondLst>
                                            <p:cond delay="0"/>
                                          </p:stCondLst>
                                        </p:cTn>
                                        <p:tgtEl>
                                          <p:spTgt spid="127"/>
                                        </p:tgtEl>
                                        <p:attrNameLst>
                                          <p:attrName>style.visibility</p:attrName>
                                        </p:attrNameLst>
                                      </p:cBhvr>
                                      <p:to>
                                        <p:strVal val="visible"/>
                                      </p:to>
                                    </p:set>
                                  </p:childTnLst>
                                </p:cTn>
                              </p:par>
                            </p:childTnLst>
                          </p:cTn>
                        </p:par>
                      </p:childTnLst>
                    </p:cTn>
                  </p:par>
                  <p:par>
                    <p:cTn id="146" fill="hold">
                      <p:stCondLst>
                        <p:cond delay="indefinite"/>
                      </p:stCondLst>
                      <p:childTnLst>
                        <p:par>
                          <p:cTn id="147" fill="hold">
                            <p:stCondLst>
                              <p:cond delay="0"/>
                            </p:stCondLst>
                            <p:childTnLst>
                              <p:par>
                                <p:cTn id="148" presetID="1" presetClass="entr" presetSubtype="0" fill="hold" grpId="0" nodeType="clickEffect">
                                  <p:stCondLst>
                                    <p:cond delay="0"/>
                                  </p:stCondLst>
                                  <p:childTnLst>
                                    <p:set>
                                      <p:cBhvr>
                                        <p:cTn id="149" dur="1" fill="hold">
                                          <p:stCondLst>
                                            <p:cond delay="0"/>
                                          </p:stCondLst>
                                        </p:cTn>
                                        <p:tgtEl>
                                          <p:spTgt spid="128"/>
                                        </p:tgtEl>
                                        <p:attrNameLst>
                                          <p:attrName>style.visibility</p:attrName>
                                        </p:attrNameLst>
                                      </p:cBhvr>
                                      <p:to>
                                        <p:strVal val="visible"/>
                                      </p:to>
                                    </p:set>
                                  </p:childTnLst>
                                </p:cTn>
                              </p:par>
                            </p:childTnLst>
                          </p:cTn>
                        </p:par>
                      </p:childTnLst>
                    </p:cTn>
                  </p:par>
                  <p:par>
                    <p:cTn id="150" fill="hold">
                      <p:stCondLst>
                        <p:cond delay="indefinite"/>
                      </p:stCondLst>
                      <p:childTnLst>
                        <p:par>
                          <p:cTn id="151" fill="hold">
                            <p:stCondLst>
                              <p:cond delay="0"/>
                            </p:stCondLst>
                            <p:childTnLst>
                              <p:par>
                                <p:cTn id="152" presetID="1" presetClass="entr" presetSubtype="0" fill="hold" grpId="0" nodeType="clickEffect">
                                  <p:stCondLst>
                                    <p:cond delay="0"/>
                                  </p:stCondLst>
                                  <p:childTnLst>
                                    <p:set>
                                      <p:cBhvr>
                                        <p:cTn id="153" dur="1" fill="hold">
                                          <p:stCondLst>
                                            <p:cond delay="0"/>
                                          </p:stCondLst>
                                        </p:cTn>
                                        <p:tgtEl>
                                          <p:spTgt spid="129"/>
                                        </p:tgtEl>
                                        <p:attrNameLst>
                                          <p:attrName>style.visibility</p:attrName>
                                        </p:attrNameLst>
                                      </p:cBhvr>
                                      <p:to>
                                        <p:strVal val="visible"/>
                                      </p:to>
                                    </p:set>
                                  </p:childTnLst>
                                </p:cTn>
                              </p:par>
                            </p:childTnLst>
                          </p:cTn>
                        </p:par>
                      </p:childTnLst>
                    </p:cTn>
                  </p:par>
                  <p:par>
                    <p:cTn id="154" fill="hold">
                      <p:stCondLst>
                        <p:cond delay="indefinite"/>
                      </p:stCondLst>
                      <p:childTnLst>
                        <p:par>
                          <p:cTn id="155" fill="hold">
                            <p:stCondLst>
                              <p:cond delay="0"/>
                            </p:stCondLst>
                            <p:childTnLst>
                              <p:par>
                                <p:cTn id="156" presetID="1" presetClass="entr" presetSubtype="0" fill="hold" grpId="0" nodeType="clickEffect">
                                  <p:stCondLst>
                                    <p:cond delay="0"/>
                                  </p:stCondLst>
                                  <p:childTnLst>
                                    <p:set>
                                      <p:cBhvr>
                                        <p:cTn id="157" dur="1" fill="hold">
                                          <p:stCondLst>
                                            <p:cond delay="0"/>
                                          </p:stCondLst>
                                        </p:cTn>
                                        <p:tgtEl>
                                          <p:spTgt spid="130"/>
                                        </p:tgtEl>
                                        <p:attrNameLst>
                                          <p:attrName>style.visibility</p:attrName>
                                        </p:attrNameLst>
                                      </p:cBhvr>
                                      <p:to>
                                        <p:strVal val="visible"/>
                                      </p:to>
                                    </p:set>
                                  </p:childTnLst>
                                </p:cTn>
                              </p:par>
                            </p:childTnLst>
                          </p:cTn>
                        </p:par>
                      </p:childTnLst>
                    </p:cTn>
                  </p:par>
                  <p:par>
                    <p:cTn id="158" fill="hold">
                      <p:stCondLst>
                        <p:cond delay="indefinite"/>
                      </p:stCondLst>
                      <p:childTnLst>
                        <p:par>
                          <p:cTn id="159" fill="hold">
                            <p:stCondLst>
                              <p:cond delay="0"/>
                            </p:stCondLst>
                            <p:childTnLst>
                              <p:par>
                                <p:cTn id="160" presetID="1" presetClass="entr" presetSubtype="0" fill="hold" grpId="0" nodeType="clickEffect">
                                  <p:stCondLst>
                                    <p:cond delay="0"/>
                                  </p:stCondLst>
                                  <p:childTnLst>
                                    <p:set>
                                      <p:cBhvr>
                                        <p:cTn id="161" dur="1" fill="hold">
                                          <p:stCondLst>
                                            <p:cond delay="0"/>
                                          </p:stCondLst>
                                        </p:cTn>
                                        <p:tgtEl>
                                          <p:spTgt spid="120"/>
                                        </p:tgtEl>
                                        <p:attrNameLst>
                                          <p:attrName>style.visibility</p:attrName>
                                        </p:attrNameLst>
                                      </p:cBhvr>
                                      <p:to>
                                        <p:strVal val="visible"/>
                                      </p:to>
                                    </p:set>
                                  </p:childTnLst>
                                </p:cTn>
                              </p:par>
                            </p:childTnLst>
                          </p:cTn>
                        </p:par>
                      </p:childTnLst>
                    </p:cTn>
                  </p:par>
                  <p:par>
                    <p:cTn id="162" fill="hold">
                      <p:stCondLst>
                        <p:cond delay="indefinite"/>
                      </p:stCondLst>
                      <p:childTnLst>
                        <p:par>
                          <p:cTn id="163" fill="hold">
                            <p:stCondLst>
                              <p:cond delay="0"/>
                            </p:stCondLst>
                            <p:childTnLst>
                              <p:par>
                                <p:cTn id="164" presetID="1" presetClass="entr" presetSubtype="0" fill="hold" grpId="0" nodeType="clickEffect">
                                  <p:stCondLst>
                                    <p:cond delay="0"/>
                                  </p:stCondLst>
                                  <p:childTnLst>
                                    <p:set>
                                      <p:cBhvr>
                                        <p:cTn id="165" dur="1" fill="hold">
                                          <p:stCondLst>
                                            <p:cond delay="0"/>
                                          </p:stCondLst>
                                        </p:cTn>
                                        <p:tgtEl>
                                          <p:spTgt spid="132"/>
                                        </p:tgtEl>
                                        <p:attrNameLst>
                                          <p:attrName>style.visibility</p:attrName>
                                        </p:attrNameLst>
                                      </p:cBhvr>
                                      <p:to>
                                        <p:strVal val="visible"/>
                                      </p:to>
                                    </p:set>
                                  </p:childTnLst>
                                </p:cTn>
                              </p:par>
                            </p:childTnLst>
                          </p:cTn>
                        </p:par>
                      </p:childTnLst>
                    </p:cTn>
                  </p:par>
                  <p:par>
                    <p:cTn id="166" fill="hold">
                      <p:stCondLst>
                        <p:cond delay="indefinite"/>
                      </p:stCondLst>
                      <p:childTnLst>
                        <p:par>
                          <p:cTn id="167" fill="hold">
                            <p:stCondLst>
                              <p:cond delay="0"/>
                            </p:stCondLst>
                            <p:childTnLst>
                              <p:par>
                                <p:cTn id="168" presetID="1" presetClass="entr" presetSubtype="0" fill="hold" grpId="0" nodeType="clickEffect">
                                  <p:stCondLst>
                                    <p:cond delay="0"/>
                                  </p:stCondLst>
                                  <p:childTnLst>
                                    <p:set>
                                      <p:cBhvr>
                                        <p:cTn id="169" dur="1" fill="hold">
                                          <p:stCondLst>
                                            <p:cond delay="0"/>
                                          </p:stCondLst>
                                        </p:cTn>
                                        <p:tgtEl>
                                          <p:spTgt spid="133"/>
                                        </p:tgtEl>
                                        <p:attrNameLst>
                                          <p:attrName>style.visibility</p:attrName>
                                        </p:attrNameLst>
                                      </p:cBhvr>
                                      <p:to>
                                        <p:strVal val="visible"/>
                                      </p:to>
                                    </p:set>
                                  </p:childTnLst>
                                </p:cTn>
                              </p:par>
                            </p:childTnLst>
                          </p:cTn>
                        </p:par>
                      </p:childTnLst>
                    </p:cTn>
                  </p:par>
                  <p:par>
                    <p:cTn id="170" fill="hold">
                      <p:stCondLst>
                        <p:cond delay="indefinite"/>
                      </p:stCondLst>
                      <p:childTnLst>
                        <p:par>
                          <p:cTn id="171" fill="hold">
                            <p:stCondLst>
                              <p:cond delay="0"/>
                            </p:stCondLst>
                            <p:childTnLst>
                              <p:par>
                                <p:cTn id="172" presetID="4" presetClass="exit" presetSubtype="16" fill="hold" grpId="1" nodeType="clickEffect">
                                  <p:stCondLst>
                                    <p:cond delay="0"/>
                                  </p:stCondLst>
                                  <p:childTnLst>
                                    <p:animEffect transition="out" filter="box(in)">
                                      <p:cBhvr>
                                        <p:cTn id="173" dur="500"/>
                                        <p:tgtEl>
                                          <p:spTgt spid="134"/>
                                        </p:tgtEl>
                                      </p:cBhvr>
                                    </p:animEffect>
                                    <p:set>
                                      <p:cBhvr>
                                        <p:cTn id="174" dur="1" fill="hold">
                                          <p:stCondLst>
                                            <p:cond delay="499"/>
                                          </p:stCondLst>
                                        </p:cTn>
                                        <p:tgtEl>
                                          <p:spTgt spid="134"/>
                                        </p:tgtEl>
                                        <p:attrNameLst>
                                          <p:attrName>style.visibility</p:attrName>
                                        </p:attrNameLst>
                                      </p:cBhvr>
                                      <p:to>
                                        <p:strVal val="hidden"/>
                                      </p:to>
                                    </p:set>
                                  </p:childTnLst>
                                </p:cTn>
                              </p:par>
                              <p:par>
                                <p:cTn id="175" presetID="4" presetClass="exit" presetSubtype="16" fill="hold" nodeType="withEffect">
                                  <p:stCondLst>
                                    <p:cond delay="0"/>
                                  </p:stCondLst>
                                  <p:childTnLst>
                                    <p:animEffect transition="out" filter="box(in)">
                                      <p:cBhvr>
                                        <p:cTn id="176" dur="500"/>
                                        <p:tgtEl>
                                          <p:spTgt spid="135"/>
                                        </p:tgtEl>
                                      </p:cBhvr>
                                    </p:animEffect>
                                    <p:set>
                                      <p:cBhvr>
                                        <p:cTn id="177" dur="1" fill="hold">
                                          <p:stCondLst>
                                            <p:cond delay="499"/>
                                          </p:stCondLst>
                                        </p:cTn>
                                        <p:tgtEl>
                                          <p:spTgt spid="135"/>
                                        </p:tgtEl>
                                        <p:attrNameLst>
                                          <p:attrName>style.visibility</p:attrName>
                                        </p:attrNameLst>
                                      </p:cBhvr>
                                      <p:to>
                                        <p:strVal val="hidden"/>
                                      </p:to>
                                    </p:set>
                                  </p:childTnLst>
                                </p:cTn>
                              </p:par>
                            </p:childTnLst>
                          </p:cTn>
                        </p:par>
                      </p:childTnLst>
                    </p:cTn>
                  </p:par>
                  <p:par>
                    <p:cTn id="178" fill="hold">
                      <p:stCondLst>
                        <p:cond delay="indefinite"/>
                      </p:stCondLst>
                      <p:childTnLst>
                        <p:par>
                          <p:cTn id="179" fill="hold">
                            <p:stCondLst>
                              <p:cond delay="0"/>
                            </p:stCondLst>
                            <p:childTnLst>
                              <p:par>
                                <p:cTn id="180" presetID="8" presetClass="entr" presetSubtype="16" fill="hold" nodeType="clickEffect">
                                  <p:stCondLst>
                                    <p:cond delay="0"/>
                                  </p:stCondLst>
                                  <p:childTnLst>
                                    <p:set>
                                      <p:cBhvr>
                                        <p:cTn id="181" dur="1" fill="hold">
                                          <p:stCondLst>
                                            <p:cond delay="0"/>
                                          </p:stCondLst>
                                        </p:cTn>
                                        <p:tgtEl>
                                          <p:spTgt spid="142"/>
                                        </p:tgtEl>
                                        <p:attrNameLst>
                                          <p:attrName>style.visibility</p:attrName>
                                        </p:attrNameLst>
                                      </p:cBhvr>
                                      <p:to>
                                        <p:strVal val="visible"/>
                                      </p:to>
                                    </p:set>
                                    <p:animEffect transition="in" filter="diamond(in)">
                                      <p:cBhvr>
                                        <p:cTn id="182" dur="500"/>
                                        <p:tgtEl>
                                          <p:spTgt spid="142"/>
                                        </p:tgtEl>
                                      </p:cBhvr>
                                    </p:animEffect>
                                  </p:childTnLst>
                                </p:cTn>
                              </p:par>
                              <p:par>
                                <p:cTn id="183" presetID="8" presetClass="entr" presetSubtype="16" fill="hold" grpId="0" nodeType="withEffect">
                                  <p:stCondLst>
                                    <p:cond delay="0"/>
                                  </p:stCondLst>
                                  <p:childTnLst>
                                    <p:set>
                                      <p:cBhvr>
                                        <p:cTn id="184" dur="1" fill="hold">
                                          <p:stCondLst>
                                            <p:cond delay="0"/>
                                          </p:stCondLst>
                                        </p:cTn>
                                        <p:tgtEl>
                                          <p:spTgt spid="141"/>
                                        </p:tgtEl>
                                        <p:attrNameLst>
                                          <p:attrName>style.visibility</p:attrName>
                                        </p:attrNameLst>
                                      </p:cBhvr>
                                      <p:to>
                                        <p:strVal val="visible"/>
                                      </p:to>
                                    </p:set>
                                    <p:animEffect transition="in" filter="diamond(in)">
                                      <p:cBhvr>
                                        <p:cTn id="185" dur="500"/>
                                        <p:tgtEl>
                                          <p:spTgt spid="141"/>
                                        </p:tgtEl>
                                      </p:cBhvr>
                                    </p:animEffect>
                                  </p:childTnLst>
                                </p:cTn>
                              </p:par>
                            </p:childTnLst>
                          </p:cTn>
                        </p:par>
                      </p:childTnLst>
                    </p:cTn>
                  </p:par>
                  <p:par>
                    <p:cTn id="186" fill="hold">
                      <p:stCondLst>
                        <p:cond delay="indefinite"/>
                      </p:stCondLst>
                      <p:childTnLst>
                        <p:par>
                          <p:cTn id="187" fill="hold">
                            <p:stCondLst>
                              <p:cond delay="0"/>
                            </p:stCondLst>
                            <p:childTnLst>
                              <p:par>
                                <p:cTn id="188" presetID="4" presetClass="exit" presetSubtype="16" fill="hold" grpId="1" nodeType="clickEffect">
                                  <p:stCondLst>
                                    <p:cond delay="0"/>
                                  </p:stCondLst>
                                  <p:childTnLst>
                                    <p:animEffect transition="out" filter="box(in)">
                                      <p:cBhvr>
                                        <p:cTn id="189" dur="500"/>
                                        <p:tgtEl>
                                          <p:spTgt spid="110"/>
                                        </p:tgtEl>
                                      </p:cBhvr>
                                    </p:animEffect>
                                    <p:set>
                                      <p:cBhvr>
                                        <p:cTn id="190" dur="1" fill="hold">
                                          <p:stCondLst>
                                            <p:cond delay="499"/>
                                          </p:stCondLst>
                                        </p:cTn>
                                        <p:tgtEl>
                                          <p:spTgt spid="110"/>
                                        </p:tgtEl>
                                        <p:attrNameLst>
                                          <p:attrName>style.visibility</p:attrName>
                                        </p:attrNameLst>
                                      </p:cBhvr>
                                      <p:to>
                                        <p:strVal val="hidden"/>
                                      </p:to>
                                    </p:set>
                                  </p:childTnLst>
                                </p:cTn>
                              </p:par>
                              <p:par>
                                <p:cTn id="191" presetID="4" presetClass="exit" presetSubtype="16" fill="hold" nodeType="withEffect">
                                  <p:stCondLst>
                                    <p:cond delay="0"/>
                                  </p:stCondLst>
                                  <p:childTnLst>
                                    <p:animEffect transition="out" filter="box(in)">
                                      <p:cBhvr>
                                        <p:cTn id="192" dur="500"/>
                                        <p:tgtEl>
                                          <p:spTgt spid="111"/>
                                        </p:tgtEl>
                                      </p:cBhvr>
                                    </p:animEffect>
                                    <p:set>
                                      <p:cBhvr>
                                        <p:cTn id="193" dur="1" fill="hold">
                                          <p:stCondLst>
                                            <p:cond delay="499"/>
                                          </p:stCondLst>
                                        </p:cTn>
                                        <p:tgtEl>
                                          <p:spTgt spid="111"/>
                                        </p:tgtEl>
                                        <p:attrNameLst>
                                          <p:attrName>style.visibility</p:attrName>
                                        </p:attrNameLst>
                                      </p:cBhvr>
                                      <p:to>
                                        <p:strVal val="hidden"/>
                                      </p:to>
                                    </p:set>
                                  </p:childTnLst>
                                </p:cTn>
                              </p:par>
                              <p:par>
                                <p:cTn id="194" presetID="4" presetClass="exit" presetSubtype="16" fill="hold" nodeType="withEffect">
                                  <p:stCondLst>
                                    <p:cond delay="0"/>
                                  </p:stCondLst>
                                  <p:childTnLst>
                                    <p:animEffect transition="out" filter="box(in)">
                                      <p:cBhvr>
                                        <p:cTn id="195" dur="500"/>
                                        <p:tgtEl>
                                          <p:spTgt spid="112"/>
                                        </p:tgtEl>
                                      </p:cBhvr>
                                    </p:animEffect>
                                    <p:set>
                                      <p:cBhvr>
                                        <p:cTn id="196" dur="1" fill="hold">
                                          <p:stCondLst>
                                            <p:cond delay="499"/>
                                          </p:stCondLst>
                                        </p:cTn>
                                        <p:tgtEl>
                                          <p:spTgt spid="112"/>
                                        </p:tgtEl>
                                        <p:attrNameLst>
                                          <p:attrName>style.visibility</p:attrName>
                                        </p:attrNameLst>
                                      </p:cBhvr>
                                      <p:to>
                                        <p:strVal val="hidden"/>
                                      </p:to>
                                    </p:set>
                                  </p:childTnLst>
                                </p:cTn>
                              </p:par>
                            </p:childTnLst>
                          </p:cTn>
                        </p:par>
                      </p:childTnLst>
                    </p:cTn>
                  </p:par>
                  <p:par>
                    <p:cTn id="197" fill="hold">
                      <p:stCondLst>
                        <p:cond delay="indefinite"/>
                      </p:stCondLst>
                      <p:childTnLst>
                        <p:par>
                          <p:cTn id="198" fill="hold">
                            <p:stCondLst>
                              <p:cond delay="0"/>
                            </p:stCondLst>
                            <p:childTnLst>
                              <p:par>
                                <p:cTn id="199" presetID="22" presetClass="entr" presetSubtype="4" fill="hold" grpId="0" nodeType="clickEffect">
                                  <p:stCondLst>
                                    <p:cond delay="0"/>
                                  </p:stCondLst>
                                  <p:childTnLst>
                                    <p:set>
                                      <p:cBhvr>
                                        <p:cTn id="200" dur="1" fill="hold">
                                          <p:stCondLst>
                                            <p:cond delay="0"/>
                                          </p:stCondLst>
                                        </p:cTn>
                                        <p:tgtEl>
                                          <p:spTgt spid="144"/>
                                        </p:tgtEl>
                                        <p:attrNameLst>
                                          <p:attrName>style.visibility</p:attrName>
                                        </p:attrNameLst>
                                      </p:cBhvr>
                                      <p:to>
                                        <p:strVal val="visible"/>
                                      </p:to>
                                    </p:set>
                                    <p:animEffect transition="in" filter="wipe(down)">
                                      <p:cBhvr>
                                        <p:cTn id="201" dur="500"/>
                                        <p:tgtEl>
                                          <p:spTgt spid="144"/>
                                        </p:tgtEl>
                                      </p:cBhvr>
                                    </p:animEffect>
                                  </p:childTnLst>
                                </p:cTn>
                              </p:par>
                              <p:par>
                                <p:cTn id="202" presetID="22" presetClass="entr" presetSubtype="4" fill="hold" nodeType="withEffect">
                                  <p:stCondLst>
                                    <p:cond delay="0"/>
                                  </p:stCondLst>
                                  <p:childTnLst>
                                    <p:set>
                                      <p:cBhvr>
                                        <p:cTn id="203" dur="1" fill="hold">
                                          <p:stCondLst>
                                            <p:cond delay="0"/>
                                          </p:stCondLst>
                                        </p:cTn>
                                        <p:tgtEl>
                                          <p:spTgt spid="145"/>
                                        </p:tgtEl>
                                        <p:attrNameLst>
                                          <p:attrName>style.visibility</p:attrName>
                                        </p:attrNameLst>
                                      </p:cBhvr>
                                      <p:to>
                                        <p:strVal val="visible"/>
                                      </p:to>
                                    </p:set>
                                    <p:animEffect transition="in" filter="wipe(down)">
                                      <p:cBhvr>
                                        <p:cTn id="204" dur="500"/>
                                        <p:tgtEl>
                                          <p:spTgt spid="145"/>
                                        </p:tgtEl>
                                      </p:cBhvr>
                                    </p:animEffect>
                                  </p:childTnLst>
                                </p:cTn>
                              </p:par>
                              <p:par>
                                <p:cTn id="205" presetID="22" presetClass="entr" presetSubtype="4" fill="hold" nodeType="withEffect">
                                  <p:stCondLst>
                                    <p:cond delay="0"/>
                                  </p:stCondLst>
                                  <p:childTnLst>
                                    <p:set>
                                      <p:cBhvr>
                                        <p:cTn id="206" dur="1" fill="hold">
                                          <p:stCondLst>
                                            <p:cond delay="0"/>
                                          </p:stCondLst>
                                        </p:cTn>
                                        <p:tgtEl>
                                          <p:spTgt spid="146"/>
                                        </p:tgtEl>
                                        <p:attrNameLst>
                                          <p:attrName>style.visibility</p:attrName>
                                        </p:attrNameLst>
                                      </p:cBhvr>
                                      <p:to>
                                        <p:strVal val="visible"/>
                                      </p:to>
                                    </p:set>
                                    <p:animEffect transition="in" filter="wipe(down)">
                                      <p:cBhvr>
                                        <p:cTn id="207" dur="5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7" grpId="0"/>
      <p:bldP spid="107" grpId="1"/>
      <p:bldP spid="110" grpId="0"/>
      <p:bldP spid="110" grpId="1"/>
      <p:bldP spid="113" grpId="0"/>
      <p:bldP spid="114" grpId="0"/>
      <p:bldP spid="115" grpId="0"/>
      <p:bldP spid="116" grpId="0"/>
      <p:bldP spid="117" grpId="0"/>
      <p:bldP spid="118" grpId="0"/>
      <p:bldP spid="119" grpId="0"/>
      <p:bldP spid="120" grpId="0"/>
      <p:bldP spid="121" grpId="0"/>
      <p:bldP spid="122" grpId="0"/>
      <p:bldP spid="123" grpId="0"/>
      <p:bldP spid="124" grpId="0"/>
      <p:bldP spid="125" grpId="0"/>
      <p:bldP spid="126" grpId="0"/>
      <p:bldP spid="127" grpId="0"/>
      <p:bldP spid="128" grpId="0"/>
      <p:bldP spid="129" grpId="0"/>
      <p:bldP spid="130" grpId="0"/>
      <p:bldP spid="131" grpId="0"/>
      <p:bldP spid="132" grpId="0"/>
      <p:bldP spid="133" grpId="0"/>
      <p:bldP spid="134" grpId="0"/>
      <p:bldP spid="134" grpId="1"/>
      <p:bldP spid="138" grpId="0"/>
      <p:bldP spid="141" grpId="0"/>
      <p:bldP spid="14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9720" y="357166"/>
            <a:ext cx="8572560" cy="1077218"/>
          </a:xfrm>
          <a:prstGeom prst="rect">
            <a:avLst/>
          </a:prstGeom>
        </p:spPr>
        <p:txBody>
          <a:bodyPr wrap="square">
            <a:spAutoFit/>
          </a:bodyPr>
          <a:lstStyle/>
          <a:p>
            <a:r>
              <a:rPr lang="vi-VN" sz="3200" b="1" u="sng" dirty="0">
                <a:latin typeface="+mj-lt"/>
              </a:rPr>
              <a:t>Bài 3 trang 150</a:t>
            </a:r>
          </a:p>
          <a:p>
            <a:r>
              <a:rPr lang="vi-VN" sz="3200" b="1" dirty="0">
                <a:latin typeface="+mj-lt"/>
              </a:rPr>
              <a:t>So sánh diện tích hình      với diện tích hình </a:t>
            </a:r>
          </a:p>
        </p:txBody>
      </p:sp>
      <p:pic>
        <p:nvPicPr>
          <p:cNvPr id="3" name="Picture 2" descr="chu a.png"/>
          <p:cNvPicPr>
            <a:picLocks noChangeAspect="1"/>
          </p:cNvPicPr>
          <p:nvPr/>
        </p:nvPicPr>
        <p:blipFill>
          <a:blip r:embed="rId2"/>
          <a:stretch>
            <a:fillRect/>
          </a:stretch>
        </p:blipFill>
        <p:spPr>
          <a:xfrm>
            <a:off x="5810248" y="857232"/>
            <a:ext cx="428628" cy="428628"/>
          </a:xfrm>
          <a:prstGeom prst="rect">
            <a:avLst/>
          </a:prstGeom>
        </p:spPr>
      </p:pic>
      <p:pic>
        <p:nvPicPr>
          <p:cNvPr id="4" name="Picture 3" descr="chu b.png"/>
          <p:cNvPicPr>
            <a:picLocks noChangeAspect="1"/>
          </p:cNvPicPr>
          <p:nvPr/>
        </p:nvPicPr>
        <p:blipFill>
          <a:blip r:embed="rId3"/>
          <a:stretch>
            <a:fillRect/>
          </a:stretch>
        </p:blipFill>
        <p:spPr>
          <a:xfrm>
            <a:off x="9453586" y="857232"/>
            <a:ext cx="428628" cy="428628"/>
          </a:xfrm>
          <a:prstGeom prst="rect">
            <a:avLst/>
          </a:prstGeom>
        </p:spPr>
      </p:pic>
      <p:pic>
        <p:nvPicPr>
          <p:cNvPr id="50" name="Picture 49" descr="chu a.png"/>
          <p:cNvPicPr>
            <a:picLocks noChangeAspect="1"/>
          </p:cNvPicPr>
          <p:nvPr/>
        </p:nvPicPr>
        <p:blipFill>
          <a:blip r:embed="rId2"/>
          <a:stretch>
            <a:fillRect/>
          </a:stretch>
        </p:blipFill>
        <p:spPr>
          <a:xfrm>
            <a:off x="4024298" y="3714752"/>
            <a:ext cx="500066" cy="500066"/>
          </a:xfrm>
          <a:prstGeom prst="rect">
            <a:avLst/>
          </a:prstGeom>
        </p:spPr>
      </p:pic>
      <p:pic>
        <p:nvPicPr>
          <p:cNvPr id="51" name="Picture 50" descr="chu b.png"/>
          <p:cNvPicPr>
            <a:picLocks noChangeAspect="1"/>
          </p:cNvPicPr>
          <p:nvPr/>
        </p:nvPicPr>
        <p:blipFill>
          <a:blip r:embed="rId3"/>
          <a:stretch>
            <a:fillRect/>
          </a:stretch>
        </p:blipFill>
        <p:spPr>
          <a:xfrm>
            <a:off x="8239140" y="3714752"/>
            <a:ext cx="500066" cy="500066"/>
          </a:xfrm>
          <a:prstGeom prst="rect">
            <a:avLst/>
          </a:prstGeom>
        </p:spPr>
      </p:pic>
      <p:grpSp>
        <p:nvGrpSpPr>
          <p:cNvPr id="83" name="Group 82"/>
          <p:cNvGrpSpPr/>
          <p:nvPr/>
        </p:nvGrpSpPr>
        <p:grpSpPr>
          <a:xfrm>
            <a:off x="4310050" y="1785926"/>
            <a:ext cx="1714512" cy="1714512"/>
            <a:chOff x="3000364" y="1571612"/>
            <a:chExt cx="1714512" cy="1714512"/>
          </a:xfrm>
          <a:solidFill>
            <a:schemeClr val="accent6">
              <a:lumMod val="40000"/>
              <a:lumOff val="60000"/>
            </a:schemeClr>
          </a:solidFill>
        </p:grpSpPr>
        <p:sp>
          <p:nvSpPr>
            <p:cNvPr id="71" name="Rectangle 70"/>
            <p:cNvSpPr/>
            <p:nvPr/>
          </p:nvSpPr>
          <p:spPr>
            <a:xfrm>
              <a:off x="3000364" y="2143116"/>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72" name="Rectangle 71"/>
            <p:cNvSpPr/>
            <p:nvPr/>
          </p:nvSpPr>
          <p:spPr>
            <a:xfrm>
              <a:off x="3571868" y="2714620"/>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73" name="Rectangle 72"/>
            <p:cNvSpPr/>
            <p:nvPr/>
          </p:nvSpPr>
          <p:spPr>
            <a:xfrm>
              <a:off x="3000364" y="2714620"/>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76" name="Right Triangle 75"/>
            <p:cNvSpPr/>
            <p:nvPr/>
          </p:nvSpPr>
          <p:spPr>
            <a:xfrm>
              <a:off x="3571868" y="2143116"/>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77" name="Right Triangle 76"/>
            <p:cNvSpPr/>
            <p:nvPr/>
          </p:nvSpPr>
          <p:spPr>
            <a:xfrm>
              <a:off x="4143372" y="2714620"/>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78" name="Right Triangle 77"/>
            <p:cNvSpPr/>
            <p:nvPr/>
          </p:nvSpPr>
          <p:spPr>
            <a:xfrm>
              <a:off x="3000364" y="1571612"/>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grpSp>
      <p:grpSp>
        <p:nvGrpSpPr>
          <p:cNvPr id="82" name="Group 81"/>
          <p:cNvGrpSpPr/>
          <p:nvPr/>
        </p:nvGrpSpPr>
        <p:grpSpPr>
          <a:xfrm>
            <a:off x="2595538" y="1785926"/>
            <a:ext cx="1714512" cy="1714512"/>
            <a:chOff x="1285852" y="1571612"/>
            <a:chExt cx="1714512" cy="1714512"/>
          </a:xfrm>
          <a:solidFill>
            <a:schemeClr val="accent6">
              <a:lumMod val="40000"/>
              <a:lumOff val="60000"/>
            </a:schemeClr>
          </a:solidFill>
        </p:grpSpPr>
        <p:sp>
          <p:nvSpPr>
            <p:cNvPr id="70" name="Rectangle 69"/>
            <p:cNvSpPr/>
            <p:nvPr/>
          </p:nvSpPr>
          <p:spPr>
            <a:xfrm>
              <a:off x="2428860" y="2143116"/>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74" name="Rectangle 73"/>
            <p:cNvSpPr/>
            <p:nvPr/>
          </p:nvSpPr>
          <p:spPr>
            <a:xfrm>
              <a:off x="1857356" y="2714620"/>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75" name="Rectangle 74"/>
            <p:cNvSpPr/>
            <p:nvPr/>
          </p:nvSpPr>
          <p:spPr>
            <a:xfrm>
              <a:off x="2428860" y="2714620"/>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79" name="Right Triangle 78"/>
            <p:cNvSpPr/>
            <p:nvPr/>
          </p:nvSpPr>
          <p:spPr>
            <a:xfrm rot="16200000">
              <a:off x="2428860" y="1571612"/>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80" name="Right Triangle 79"/>
            <p:cNvSpPr/>
            <p:nvPr/>
          </p:nvSpPr>
          <p:spPr>
            <a:xfrm rot="16200000">
              <a:off x="1857356" y="2143116"/>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81" name="Right Triangle 80"/>
            <p:cNvSpPr/>
            <p:nvPr/>
          </p:nvSpPr>
          <p:spPr>
            <a:xfrm rot="16200000">
              <a:off x="1285852" y="2714620"/>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grpSp>
      <p:grpSp>
        <p:nvGrpSpPr>
          <p:cNvPr id="98" name="Group 97"/>
          <p:cNvGrpSpPr/>
          <p:nvPr/>
        </p:nvGrpSpPr>
        <p:grpSpPr>
          <a:xfrm>
            <a:off x="7596198" y="1785926"/>
            <a:ext cx="1714512" cy="1714512"/>
            <a:chOff x="5857884" y="1857364"/>
            <a:chExt cx="1714512" cy="1714512"/>
          </a:xfrm>
          <a:solidFill>
            <a:schemeClr val="accent1">
              <a:lumMod val="20000"/>
              <a:lumOff val="80000"/>
            </a:schemeClr>
          </a:solidFill>
        </p:grpSpPr>
        <p:sp>
          <p:nvSpPr>
            <p:cNvPr id="85" name="Rectangle 84"/>
            <p:cNvSpPr/>
            <p:nvPr/>
          </p:nvSpPr>
          <p:spPr>
            <a:xfrm rot="5400000">
              <a:off x="6429388" y="1857364"/>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86" name="Rectangle 85"/>
            <p:cNvSpPr/>
            <p:nvPr/>
          </p:nvSpPr>
          <p:spPr>
            <a:xfrm rot="5400000">
              <a:off x="5857884" y="2428868"/>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87" name="Rectangle 86"/>
            <p:cNvSpPr/>
            <p:nvPr/>
          </p:nvSpPr>
          <p:spPr>
            <a:xfrm rot="5400000">
              <a:off x="5857884" y="1857364"/>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88" name="Right Triangle 87"/>
            <p:cNvSpPr/>
            <p:nvPr/>
          </p:nvSpPr>
          <p:spPr>
            <a:xfrm rot="5400000">
              <a:off x="6429388" y="2428868"/>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89" name="Right Triangle 88"/>
            <p:cNvSpPr/>
            <p:nvPr/>
          </p:nvSpPr>
          <p:spPr>
            <a:xfrm rot="5400000">
              <a:off x="5857884" y="3000372"/>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90" name="Right Triangle 89"/>
            <p:cNvSpPr/>
            <p:nvPr/>
          </p:nvSpPr>
          <p:spPr>
            <a:xfrm rot="5400000">
              <a:off x="7000892" y="1857364"/>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92" name="Rectangle 91"/>
            <p:cNvSpPr/>
            <p:nvPr/>
          </p:nvSpPr>
          <p:spPr>
            <a:xfrm>
              <a:off x="7000892" y="2428868"/>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93" name="Rectangle 92"/>
            <p:cNvSpPr/>
            <p:nvPr/>
          </p:nvSpPr>
          <p:spPr>
            <a:xfrm>
              <a:off x="6429388" y="3000372"/>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94" name="Rectangle 93"/>
            <p:cNvSpPr/>
            <p:nvPr/>
          </p:nvSpPr>
          <p:spPr>
            <a:xfrm>
              <a:off x="7000892" y="3000372"/>
              <a:ext cx="571504" cy="5715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95" name="Right Triangle 94"/>
            <p:cNvSpPr/>
            <p:nvPr/>
          </p:nvSpPr>
          <p:spPr>
            <a:xfrm rot="16200000">
              <a:off x="7000892" y="1857364"/>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96" name="Right Triangle 95"/>
            <p:cNvSpPr/>
            <p:nvPr/>
          </p:nvSpPr>
          <p:spPr>
            <a:xfrm rot="16200000">
              <a:off x="6429388" y="2428868"/>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97" name="Right Triangle 96"/>
            <p:cNvSpPr/>
            <p:nvPr/>
          </p:nvSpPr>
          <p:spPr>
            <a:xfrm rot="16200000">
              <a:off x="5857884" y="3000372"/>
              <a:ext cx="571504" cy="571504"/>
            </a:xfrm>
            <a:prstGeom prst="r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grpSp>
      <p:sp>
        <p:nvSpPr>
          <p:cNvPr id="99" name="TextBox 98"/>
          <p:cNvSpPr txBox="1"/>
          <p:nvPr/>
        </p:nvSpPr>
        <p:spPr>
          <a:xfrm>
            <a:off x="1809720" y="4500570"/>
            <a:ext cx="8572560" cy="707886"/>
          </a:xfrm>
          <a:prstGeom prst="rect">
            <a:avLst/>
          </a:prstGeom>
          <a:noFill/>
        </p:spPr>
        <p:txBody>
          <a:bodyPr wrap="square" rtlCol="0">
            <a:spAutoFit/>
          </a:bodyPr>
          <a:lstStyle/>
          <a:p>
            <a:r>
              <a:rPr lang="vi-VN" sz="4000" b="1" dirty="0">
                <a:latin typeface="+mj-lt"/>
              </a:rPr>
              <a:t>Diện tích hình              diện tích hình </a:t>
            </a:r>
          </a:p>
        </p:txBody>
      </p:sp>
      <p:pic>
        <p:nvPicPr>
          <p:cNvPr id="100" name="Picture 99" descr="chu a.png"/>
          <p:cNvPicPr>
            <a:picLocks noChangeAspect="1"/>
          </p:cNvPicPr>
          <p:nvPr/>
        </p:nvPicPr>
        <p:blipFill>
          <a:blip r:embed="rId2"/>
          <a:stretch>
            <a:fillRect/>
          </a:stretch>
        </p:blipFill>
        <p:spPr>
          <a:xfrm>
            <a:off x="5024430" y="4572008"/>
            <a:ext cx="500066" cy="500066"/>
          </a:xfrm>
          <a:prstGeom prst="rect">
            <a:avLst/>
          </a:prstGeom>
        </p:spPr>
      </p:pic>
      <p:pic>
        <p:nvPicPr>
          <p:cNvPr id="101" name="Picture 100" descr="chu b.png"/>
          <p:cNvPicPr>
            <a:picLocks noChangeAspect="1"/>
          </p:cNvPicPr>
          <p:nvPr/>
        </p:nvPicPr>
        <p:blipFill>
          <a:blip r:embed="rId3"/>
          <a:stretch>
            <a:fillRect/>
          </a:stretch>
        </p:blipFill>
        <p:spPr>
          <a:xfrm>
            <a:off x="9810776" y="4572008"/>
            <a:ext cx="500066" cy="500066"/>
          </a:xfrm>
          <a:prstGeom prst="rect">
            <a:avLst/>
          </a:prstGeom>
        </p:spPr>
      </p:pic>
      <p:cxnSp>
        <p:nvCxnSpPr>
          <p:cNvPr id="39" name="Straight Connector 38"/>
          <p:cNvCxnSpPr/>
          <p:nvPr/>
        </p:nvCxnSpPr>
        <p:spPr>
          <a:xfrm rot="5400000">
            <a:off x="3203555" y="2606669"/>
            <a:ext cx="2214578" cy="1588"/>
          </a:xfrm>
          <a:prstGeom prst="line">
            <a:avLst/>
          </a:prstGeom>
          <a:ln w="63500" cap="flat" cmpd="sng">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5524496" y="4500570"/>
            <a:ext cx="1396536" cy="707886"/>
          </a:xfrm>
          <a:prstGeom prst="rect">
            <a:avLst/>
          </a:prstGeom>
          <a:noFill/>
        </p:spPr>
        <p:txBody>
          <a:bodyPr wrap="none" rtlCol="0">
            <a:spAutoFit/>
          </a:bodyPr>
          <a:lstStyle/>
          <a:p>
            <a:r>
              <a:rPr lang="vi-VN" sz="4000" b="1" dirty="0">
                <a:latin typeface="+mj-lt"/>
              </a:rPr>
              <a:t>bằng </a:t>
            </a:r>
            <a:endParaRPr lang="vi-VN" sz="4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500"/>
                                        <p:tgtEl>
                                          <p:spTgt spid="2"/>
                                        </p:tgtEl>
                                      </p:cBhvr>
                                    </p:animEffect>
                                  </p:childTnLst>
                                </p:cTn>
                              </p:par>
                              <p:par>
                                <p:cTn id="8" presetID="21"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heel(4)">
                                      <p:cBhvr>
                                        <p:cTn id="10" dur="500"/>
                                        <p:tgtEl>
                                          <p:spTgt spid="3"/>
                                        </p:tgtEl>
                                      </p:cBhvr>
                                    </p:animEffect>
                                  </p:childTnLst>
                                </p:cTn>
                              </p:par>
                              <p:par>
                                <p:cTn id="11" presetID="21" presetClass="entr" presetSubtype="4"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4)">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nodeType="clickEffect">
                                  <p:stCondLst>
                                    <p:cond delay="0"/>
                                  </p:stCondLst>
                                  <p:childTnLst>
                                    <p:set>
                                      <p:cBhvr>
                                        <p:cTn id="17" dur="1" fill="hold">
                                          <p:stCondLst>
                                            <p:cond delay="0"/>
                                          </p:stCondLst>
                                        </p:cTn>
                                        <p:tgtEl>
                                          <p:spTgt spid="83"/>
                                        </p:tgtEl>
                                        <p:attrNameLst>
                                          <p:attrName>style.visibility</p:attrName>
                                        </p:attrNameLst>
                                      </p:cBhvr>
                                      <p:to>
                                        <p:strVal val="visible"/>
                                      </p:to>
                                    </p:set>
                                    <p:animEffect transition="in" filter="slide(fromBottom)">
                                      <p:cBhvr>
                                        <p:cTn id="18" dur="500"/>
                                        <p:tgtEl>
                                          <p:spTgt spid="83"/>
                                        </p:tgtEl>
                                      </p:cBhvr>
                                    </p:animEffect>
                                  </p:childTnLst>
                                </p:cTn>
                              </p:par>
                              <p:par>
                                <p:cTn id="19" presetID="12" presetClass="entr" presetSubtype="4" fill="hold" nodeType="withEffect">
                                  <p:stCondLst>
                                    <p:cond delay="0"/>
                                  </p:stCondLst>
                                  <p:childTnLst>
                                    <p:set>
                                      <p:cBhvr>
                                        <p:cTn id="20" dur="1" fill="hold">
                                          <p:stCondLst>
                                            <p:cond delay="0"/>
                                          </p:stCondLst>
                                        </p:cTn>
                                        <p:tgtEl>
                                          <p:spTgt spid="50"/>
                                        </p:tgtEl>
                                        <p:attrNameLst>
                                          <p:attrName>style.visibility</p:attrName>
                                        </p:attrNameLst>
                                      </p:cBhvr>
                                      <p:to>
                                        <p:strVal val="visible"/>
                                      </p:to>
                                    </p:set>
                                    <p:animEffect transition="in" filter="slide(fromBottom)">
                                      <p:cBhvr>
                                        <p:cTn id="21" dur="500"/>
                                        <p:tgtEl>
                                          <p:spTgt spid="50"/>
                                        </p:tgtEl>
                                      </p:cBhvr>
                                    </p:animEffect>
                                  </p:childTnLst>
                                </p:cTn>
                              </p:par>
                              <p:par>
                                <p:cTn id="22" presetID="12" presetClass="entr" presetSubtype="4" fill="hold" nodeType="withEffect">
                                  <p:stCondLst>
                                    <p:cond delay="0"/>
                                  </p:stCondLst>
                                  <p:childTnLst>
                                    <p:set>
                                      <p:cBhvr>
                                        <p:cTn id="23" dur="1" fill="hold">
                                          <p:stCondLst>
                                            <p:cond delay="0"/>
                                          </p:stCondLst>
                                        </p:cTn>
                                        <p:tgtEl>
                                          <p:spTgt spid="82"/>
                                        </p:tgtEl>
                                        <p:attrNameLst>
                                          <p:attrName>style.visibility</p:attrName>
                                        </p:attrNameLst>
                                      </p:cBhvr>
                                      <p:to>
                                        <p:strVal val="visible"/>
                                      </p:to>
                                    </p:set>
                                    <p:animEffect transition="in" filter="slide(fromBottom)">
                                      <p:cBhvr>
                                        <p:cTn id="24" dur="500"/>
                                        <p:tgtEl>
                                          <p:spTgt spid="82"/>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nodeType="clickEffect">
                                  <p:stCondLst>
                                    <p:cond delay="0"/>
                                  </p:stCondLst>
                                  <p:childTnLst>
                                    <p:set>
                                      <p:cBhvr>
                                        <p:cTn id="28" dur="1" fill="hold">
                                          <p:stCondLst>
                                            <p:cond delay="0"/>
                                          </p:stCondLst>
                                        </p:cTn>
                                        <p:tgtEl>
                                          <p:spTgt spid="98"/>
                                        </p:tgtEl>
                                        <p:attrNameLst>
                                          <p:attrName>style.visibility</p:attrName>
                                        </p:attrNameLst>
                                      </p:cBhvr>
                                      <p:to>
                                        <p:strVal val="visible"/>
                                      </p:to>
                                    </p:set>
                                    <p:animEffect transition="in" filter="slide(fromBottom)">
                                      <p:cBhvr>
                                        <p:cTn id="29" dur="500"/>
                                        <p:tgtEl>
                                          <p:spTgt spid="98"/>
                                        </p:tgtEl>
                                      </p:cBhvr>
                                    </p:animEffect>
                                  </p:childTnLst>
                                </p:cTn>
                              </p:par>
                              <p:par>
                                <p:cTn id="30" presetID="12" presetClass="entr" presetSubtype="4" fill="hold" nodeType="withEffect">
                                  <p:stCondLst>
                                    <p:cond delay="0"/>
                                  </p:stCondLst>
                                  <p:childTnLst>
                                    <p:set>
                                      <p:cBhvr>
                                        <p:cTn id="31" dur="1" fill="hold">
                                          <p:stCondLst>
                                            <p:cond delay="0"/>
                                          </p:stCondLst>
                                        </p:cTn>
                                        <p:tgtEl>
                                          <p:spTgt spid="51"/>
                                        </p:tgtEl>
                                        <p:attrNameLst>
                                          <p:attrName>style.visibility</p:attrName>
                                        </p:attrNameLst>
                                      </p:cBhvr>
                                      <p:to>
                                        <p:strVal val="visible"/>
                                      </p:to>
                                    </p:set>
                                    <p:animEffect transition="in" filter="slide(fromBottom)">
                                      <p:cBhvr>
                                        <p:cTn id="32" dur="500"/>
                                        <p:tgtEl>
                                          <p:spTgt spid="51"/>
                                        </p:tgtEl>
                                      </p:cBhvr>
                                    </p:animEffect>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nodeType="click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fade">
                                      <p:cBhvr>
                                        <p:cTn id="37" dur="1000"/>
                                        <p:tgtEl>
                                          <p:spTgt spid="39"/>
                                        </p:tgtEl>
                                      </p:cBhvr>
                                    </p:animEffect>
                                    <p:anim calcmode="lin" valueType="num">
                                      <p:cBhvr>
                                        <p:cTn id="38" dur="1000" fill="hold"/>
                                        <p:tgtEl>
                                          <p:spTgt spid="39"/>
                                        </p:tgtEl>
                                        <p:attrNameLst>
                                          <p:attrName>ppt_x</p:attrName>
                                        </p:attrNameLst>
                                      </p:cBhvr>
                                      <p:tavLst>
                                        <p:tav tm="0">
                                          <p:val>
                                            <p:strVal val="#ppt_x"/>
                                          </p:val>
                                        </p:tav>
                                        <p:tav tm="100000">
                                          <p:val>
                                            <p:strVal val="#ppt_x"/>
                                          </p:val>
                                        </p:tav>
                                      </p:tavLst>
                                    </p:anim>
                                    <p:anim calcmode="lin" valueType="num">
                                      <p:cBhvr>
                                        <p:cTn id="39"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8" presetClass="emph" presetSubtype="0" fill="hold" nodeType="clickEffect">
                                  <p:stCondLst>
                                    <p:cond delay="0"/>
                                  </p:stCondLst>
                                  <p:childTnLst>
                                    <p:animRot by="16200000">
                                      <p:cBhvr>
                                        <p:cTn id="43" dur="2000" fill="hold"/>
                                        <p:tgtEl>
                                          <p:spTgt spid="82"/>
                                        </p:tgtEl>
                                        <p:attrNameLst>
                                          <p:attrName>r</p:attrName>
                                        </p:attrNameLst>
                                      </p:cBhvr>
                                    </p:animRot>
                                  </p:childTnLst>
                                </p:cTn>
                              </p:par>
                            </p:childTnLst>
                          </p:cTn>
                        </p:par>
                      </p:childTnLst>
                    </p:cTn>
                  </p:par>
                  <p:par>
                    <p:cTn id="44" fill="hold">
                      <p:stCondLst>
                        <p:cond delay="indefinite"/>
                      </p:stCondLst>
                      <p:childTnLst>
                        <p:par>
                          <p:cTn id="45" fill="hold">
                            <p:stCondLst>
                              <p:cond delay="0"/>
                            </p:stCondLst>
                            <p:childTnLst>
                              <p:par>
                                <p:cTn id="46" presetID="63" presetClass="path" presetSubtype="0" accel="50000" decel="50000" fill="hold" nodeType="clickEffect">
                                  <p:stCondLst>
                                    <p:cond delay="0"/>
                                  </p:stCondLst>
                                  <p:childTnLst>
                                    <p:animMotion origin="layout" path="M -3.125E-6 3.33333E-6 L 0.14089 3.33333E-6 " pathEditMode="relative" rAng="0" ptsTypes="AA">
                                      <p:cBhvr>
                                        <p:cTn id="47" dur="2000" fill="hold"/>
                                        <p:tgtEl>
                                          <p:spTgt spid="82"/>
                                        </p:tgtEl>
                                        <p:attrNameLst>
                                          <p:attrName>ppt_x</p:attrName>
                                          <p:attrName>ppt_y</p:attrName>
                                        </p:attrNameLst>
                                      </p:cBhvr>
                                      <p:rCtr x="7044" y="0"/>
                                    </p:animMotion>
                                  </p:childTnLst>
                                </p:cTn>
                              </p:par>
                            </p:childTnLst>
                          </p:cTn>
                        </p:par>
                      </p:childTnLst>
                    </p:cTn>
                  </p:par>
                  <p:par>
                    <p:cTn id="48" fill="hold">
                      <p:stCondLst>
                        <p:cond delay="indefinite"/>
                      </p:stCondLst>
                      <p:childTnLst>
                        <p:par>
                          <p:cTn id="49" fill="hold">
                            <p:stCondLst>
                              <p:cond delay="0"/>
                            </p:stCondLst>
                            <p:childTnLst>
                              <p:par>
                                <p:cTn id="50" presetID="3" presetClass="exit" presetSubtype="10" fill="hold" nodeType="clickEffect">
                                  <p:stCondLst>
                                    <p:cond delay="0"/>
                                  </p:stCondLst>
                                  <p:childTnLst>
                                    <p:animEffect transition="out" filter="blinds(horizontal)">
                                      <p:cBhvr>
                                        <p:cTn id="51" dur="500"/>
                                        <p:tgtEl>
                                          <p:spTgt spid="39"/>
                                        </p:tgtEl>
                                      </p:cBhvr>
                                    </p:animEffect>
                                    <p:set>
                                      <p:cBhvr>
                                        <p:cTn id="52" dur="1" fill="hold">
                                          <p:stCondLst>
                                            <p:cond delay="499"/>
                                          </p:stCondLst>
                                        </p:cTn>
                                        <p:tgtEl>
                                          <p:spTgt spid="39"/>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1" presetClass="entr" presetSubtype="4" fill="hold" grpId="0" nodeType="clickEffect">
                                  <p:stCondLst>
                                    <p:cond delay="0"/>
                                  </p:stCondLst>
                                  <p:childTnLst>
                                    <p:set>
                                      <p:cBhvr>
                                        <p:cTn id="56" dur="1" fill="hold">
                                          <p:stCondLst>
                                            <p:cond delay="0"/>
                                          </p:stCondLst>
                                        </p:cTn>
                                        <p:tgtEl>
                                          <p:spTgt spid="99"/>
                                        </p:tgtEl>
                                        <p:attrNameLst>
                                          <p:attrName>style.visibility</p:attrName>
                                        </p:attrNameLst>
                                      </p:cBhvr>
                                      <p:to>
                                        <p:strVal val="visible"/>
                                      </p:to>
                                    </p:set>
                                    <p:animEffect transition="in" filter="wheel(4)">
                                      <p:cBhvr>
                                        <p:cTn id="57" dur="500"/>
                                        <p:tgtEl>
                                          <p:spTgt spid="99"/>
                                        </p:tgtEl>
                                      </p:cBhvr>
                                    </p:animEffect>
                                  </p:childTnLst>
                                </p:cTn>
                              </p:par>
                              <p:par>
                                <p:cTn id="58" presetID="21" presetClass="entr" presetSubtype="4" fill="hold" nodeType="withEffect">
                                  <p:stCondLst>
                                    <p:cond delay="0"/>
                                  </p:stCondLst>
                                  <p:childTnLst>
                                    <p:set>
                                      <p:cBhvr>
                                        <p:cTn id="59" dur="1" fill="hold">
                                          <p:stCondLst>
                                            <p:cond delay="0"/>
                                          </p:stCondLst>
                                        </p:cTn>
                                        <p:tgtEl>
                                          <p:spTgt spid="100"/>
                                        </p:tgtEl>
                                        <p:attrNameLst>
                                          <p:attrName>style.visibility</p:attrName>
                                        </p:attrNameLst>
                                      </p:cBhvr>
                                      <p:to>
                                        <p:strVal val="visible"/>
                                      </p:to>
                                    </p:set>
                                    <p:animEffect transition="in" filter="wheel(4)">
                                      <p:cBhvr>
                                        <p:cTn id="60" dur="500"/>
                                        <p:tgtEl>
                                          <p:spTgt spid="100"/>
                                        </p:tgtEl>
                                      </p:cBhvr>
                                    </p:animEffect>
                                  </p:childTnLst>
                                </p:cTn>
                              </p:par>
                              <p:par>
                                <p:cTn id="61" presetID="21" presetClass="entr" presetSubtype="4" fill="hold" nodeType="withEffect">
                                  <p:stCondLst>
                                    <p:cond delay="0"/>
                                  </p:stCondLst>
                                  <p:childTnLst>
                                    <p:set>
                                      <p:cBhvr>
                                        <p:cTn id="62" dur="1" fill="hold">
                                          <p:stCondLst>
                                            <p:cond delay="0"/>
                                          </p:stCondLst>
                                        </p:cTn>
                                        <p:tgtEl>
                                          <p:spTgt spid="101"/>
                                        </p:tgtEl>
                                        <p:attrNameLst>
                                          <p:attrName>style.visibility</p:attrName>
                                        </p:attrNameLst>
                                      </p:cBhvr>
                                      <p:to>
                                        <p:strVal val="visible"/>
                                      </p:to>
                                    </p:set>
                                    <p:animEffect transition="in" filter="wheel(4)">
                                      <p:cBhvr>
                                        <p:cTn id="63" dur="500"/>
                                        <p:tgtEl>
                                          <p:spTgt spid="101"/>
                                        </p:tgtEl>
                                      </p:cBhvr>
                                    </p:animEffect>
                                  </p:childTnLst>
                                </p:cTn>
                              </p:par>
                            </p:childTnLst>
                          </p:cTn>
                        </p:par>
                      </p:childTnLst>
                    </p:cTn>
                  </p:par>
                  <p:par>
                    <p:cTn id="64" fill="hold">
                      <p:stCondLst>
                        <p:cond delay="indefinite"/>
                      </p:stCondLst>
                      <p:childTnLst>
                        <p:par>
                          <p:cTn id="65" fill="hold">
                            <p:stCondLst>
                              <p:cond delay="0"/>
                            </p:stCondLst>
                            <p:childTnLst>
                              <p:par>
                                <p:cTn id="66" presetID="12" presetClass="entr" presetSubtype="4" fill="hold" grpId="0" nodeType="clickEffect">
                                  <p:stCondLst>
                                    <p:cond delay="0"/>
                                  </p:stCondLst>
                                  <p:childTnLst>
                                    <p:set>
                                      <p:cBhvr>
                                        <p:cTn id="67" dur="1" fill="hold">
                                          <p:stCondLst>
                                            <p:cond delay="0"/>
                                          </p:stCondLst>
                                        </p:cTn>
                                        <p:tgtEl>
                                          <p:spTgt spid="43"/>
                                        </p:tgtEl>
                                        <p:attrNameLst>
                                          <p:attrName>style.visibility</p:attrName>
                                        </p:attrNameLst>
                                      </p:cBhvr>
                                      <p:to>
                                        <p:strVal val="visible"/>
                                      </p:to>
                                    </p:set>
                                    <p:animEffect transition="in" filter="slide(fromBottom)">
                                      <p:cBhvr>
                                        <p:cTn id="68"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9" grpId="0"/>
      <p:bldP spid="4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66579" y="1397675"/>
            <a:ext cx="8417689" cy="2031325"/>
          </a:xfrm>
          <a:prstGeom prst="rect">
            <a:avLst/>
          </a:prstGeom>
          <a:noFill/>
        </p:spPr>
        <p:txBody>
          <a:bodyPr wrap="none" lIns="91440" tIns="45720" rIns="91440" bIns="45720">
            <a:spAutoFit/>
          </a:bodyPr>
          <a:lstStyle/>
          <a:p>
            <a:pPr algn="ctr"/>
            <a:r>
              <a:rPr lang="en-US" sz="6000" b="1" dirty="0">
                <a:ln w="18415" cmpd="sng">
                  <a:solidFill>
                    <a:srgbClr val="FFFFFF"/>
                  </a:solidFill>
                  <a:prstDash val="solid"/>
                </a:ln>
                <a:latin typeface="Times New Roman" panose="02020603050405020304" pitchFamily="18" charset="0"/>
                <a:cs typeface="Times New Roman" panose="02020603050405020304" pitchFamily="18" charset="0"/>
              </a:rPr>
              <a:t>TOÁN</a:t>
            </a:r>
          </a:p>
          <a:p>
            <a:pPr algn="ctr"/>
            <a:r>
              <a:rPr lang="en-US" sz="6600" b="1" dirty="0" err="1">
                <a:ln w="18415" cmpd="sng">
                  <a:solidFill>
                    <a:srgbClr val="FFFFFF"/>
                  </a:solidFill>
                  <a:prstDash val="solid"/>
                </a:ln>
                <a:solidFill>
                  <a:srgbClr val="FF0000"/>
                </a:solidFill>
                <a:latin typeface="Times New Roman" panose="02020603050405020304" pitchFamily="18" charset="0"/>
                <a:cs typeface="Times New Roman" panose="02020603050405020304" pitchFamily="18" charset="0"/>
              </a:rPr>
              <a:t>Diện</a:t>
            </a:r>
            <a:r>
              <a:rPr lang="en-US" sz="6600" b="1" dirty="0">
                <a:ln w="18415" cmpd="sng">
                  <a:solidFill>
                    <a:srgbClr val="FFFFFF"/>
                  </a:solidFill>
                  <a:prstDash val="solid"/>
                </a:ln>
                <a:solidFill>
                  <a:srgbClr val="FF0000"/>
                </a:solidFill>
                <a:latin typeface="Times New Roman" panose="02020603050405020304" pitchFamily="18" charset="0"/>
                <a:cs typeface="Times New Roman" panose="02020603050405020304" pitchFamily="18" charset="0"/>
              </a:rPr>
              <a:t> </a:t>
            </a:r>
            <a:r>
              <a:rPr lang="en-US" sz="6600" b="1" dirty="0" err="1">
                <a:ln w="18415" cmpd="sng">
                  <a:solidFill>
                    <a:srgbClr val="FFFFFF"/>
                  </a:solidFill>
                  <a:prstDash val="solid"/>
                </a:ln>
                <a:solidFill>
                  <a:srgbClr val="FF0000"/>
                </a:solidFill>
                <a:latin typeface="Times New Roman" panose="02020603050405020304" pitchFamily="18" charset="0"/>
                <a:cs typeface="Times New Roman" panose="02020603050405020304" pitchFamily="18" charset="0"/>
              </a:rPr>
              <a:t>tích</a:t>
            </a:r>
            <a:r>
              <a:rPr lang="en-US" sz="6600" b="1" dirty="0">
                <a:ln w="18415" cmpd="sng">
                  <a:solidFill>
                    <a:srgbClr val="FFFFFF"/>
                  </a:solidFill>
                  <a:prstDash val="solid"/>
                </a:ln>
                <a:solidFill>
                  <a:srgbClr val="FF0000"/>
                </a:solidFill>
                <a:latin typeface="Times New Roman" panose="02020603050405020304" pitchFamily="18" charset="0"/>
                <a:cs typeface="Times New Roman" panose="02020603050405020304" pitchFamily="18" charset="0"/>
              </a:rPr>
              <a:t> </a:t>
            </a:r>
            <a:r>
              <a:rPr lang="en-US" sz="6600" b="1" dirty="0" err="1">
                <a:ln w="18415" cmpd="sng">
                  <a:solidFill>
                    <a:srgbClr val="FFFFFF"/>
                  </a:solidFill>
                  <a:prstDash val="solid"/>
                </a:ln>
                <a:solidFill>
                  <a:srgbClr val="FF0000"/>
                </a:solidFill>
                <a:latin typeface="Times New Roman" panose="02020603050405020304" pitchFamily="18" charset="0"/>
                <a:cs typeface="Times New Roman" panose="02020603050405020304" pitchFamily="18" charset="0"/>
              </a:rPr>
              <a:t>của</a:t>
            </a:r>
            <a:r>
              <a:rPr lang="en-US" sz="6600" b="1" dirty="0">
                <a:ln w="18415" cmpd="sng">
                  <a:solidFill>
                    <a:srgbClr val="FFFFFF"/>
                  </a:solidFill>
                  <a:prstDash val="solid"/>
                </a:ln>
                <a:solidFill>
                  <a:srgbClr val="FF0000"/>
                </a:solidFill>
                <a:latin typeface="Times New Roman" panose="02020603050405020304" pitchFamily="18" charset="0"/>
                <a:cs typeface="Times New Roman" panose="02020603050405020304" pitchFamily="18" charset="0"/>
              </a:rPr>
              <a:t> </a:t>
            </a:r>
            <a:r>
              <a:rPr lang="en-US" sz="6600" b="1" dirty="0" err="1">
                <a:ln w="18415" cmpd="sng">
                  <a:solidFill>
                    <a:srgbClr val="FFFFFF"/>
                  </a:solidFill>
                  <a:prstDash val="solid"/>
                </a:ln>
                <a:solidFill>
                  <a:srgbClr val="FF0000"/>
                </a:solidFill>
                <a:latin typeface="Times New Roman" panose="02020603050405020304" pitchFamily="18" charset="0"/>
                <a:cs typeface="Times New Roman" panose="02020603050405020304" pitchFamily="18" charset="0"/>
              </a:rPr>
              <a:t>một</a:t>
            </a:r>
            <a:r>
              <a:rPr lang="en-US" sz="6600" b="1" dirty="0">
                <a:ln w="18415" cmpd="sng">
                  <a:solidFill>
                    <a:srgbClr val="FFFFFF"/>
                  </a:solidFill>
                  <a:prstDash val="solid"/>
                </a:ln>
                <a:solidFill>
                  <a:srgbClr val="FF0000"/>
                </a:solidFill>
                <a:latin typeface="Times New Roman" panose="02020603050405020304" pitchFamily="18" charset="0"/>
                <a:cs typeface="Times New Roman" panose="02020603050405020304" pitchFamily="18" charset="0"/>
              </a:rPr>
              <a:t> </a:t>
            </a:r>
            <a:r>
              <a:rPr lang="en-US" sz="6600" b="1" dirty="0" err="1">
                <a:ln w="18415" cmpd="sng">
                  <a:solidFill>
                    <a:srgbClr val="FFFFFF"/>
                  </a:solidFill>
                  <a:prstDash val="solid"/>
                </a:ln>
                <a:solidFill>
                  <a:srgbClr val="FF0000"/>
                </a:solidFill>
                <a:latin typeface="Times New Roman" panose="02020603050405020304" pitchFamily="18" charset="0"/>
                <a:cs typeface="Times New Roman" panose="02020603050405020304" pitchFamily="18" charset="0"/>
              </a:rPr>
              <a:t>hình</a:t>
            </a:r>
            <a:endParaRPr lang="en-US" sz="6600" b="1" dirty="0">
              <a:ln w="18415" cmpd="sng">
                <a:solidFill>
                  <a:srgbClr val="FFFFFF"/>
                </a:solidFill>
                <a:prstDash val="solid"/>
              </a:ln>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45066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D614C6A-1B74-4055-B795-C1FCDB1B458F}"/>
              </a:ext>
            </a:extLst>
          </p:cNvPr>
          <p:cNvPicPr>
            <a:picLocks noChangeAspect="1"/>
          </p:cNvPicPr>
          <p:nvPr/>
        </p:nvPicPr>
        <p:blipFill>
          <a:blip r:embed="rId2"/>
          <a:stretch>
            <a:fillRect/>
          </a:stretch>
        </p:blipFill>
        <p:spPr>
          <a:xfrm>
            <a:off x="-1" y="0"/>
            <a:ext cx="12192001" cy="6858000"/>
          </a:xfrm>
          <a:prstGeom prst="rect">
            <a:avLst/>
          </a:prstGeom>
        </p:spPr>
      </p:pic>
      <p:sp>
        <p:nvSpPr>
          <p:cNvPr id="4" name="TextBox 3"/>
          <p:cNvSpPr txBox="1"/>
          <p:nvPr/>
        </p:nvSpPr>
        <p:spPr>
          <a:xfrm>
            <a:off x="2392088" y="1860903"/>
            <a:ext cx="7407822" cy="2308324"/>
          </a:xfrm>
          <a:prstGeom prst="rect">
            <a:avLst/>
          </a:prstGeom>
          <a:noFill/>
        </p:spPr>
        <p:txBody>
          <a:bodyPr wrap="square" rtlCol="0">
            <a:spAutoFit/>
          </a:bodyPr>
          <a:lstStyle/>
          <a:p>
            <a:pPr algn="ctr"/>
            <a:r>
              <a:rPr lang="en-US" sz="7200" b="1" dirty="0" err="1">
                <a:latin typeface="Times New Roman" pitchFamily="18" charset="0"/>
                <a:cs typeface="Times New Roman" pitchFamily="18" charset="0"/>
              </a:rPr>
              <a:t>Trò</a:t>
            </a:r>
            <a:r>
              <a:rPr lang="en-US" sz="7200" b="1" dirty="0">
                <a:latin typeface="Times New Roman" pitchFamily="18" charset="0"/>
                <a:cs typeface="Times New Roman" pitchFamily="18" charset="0"/>
              </a:rPr>
              <a:t> </a:t>
            </a:r>
            <a:r>
              <a:rPr lang="en-US" sz="7200" b="1" dirty="0" err="1">
                <a:latin typeface="Times New Roman" pitchFamily="18" charset="0"/>
                <a:cs typeface="Times New Roman" pitchFamily="18" charset="0"/>
              </a:rPr>
              <a:t>chơi</a:t>
            </a:r>
            <a:r>
              <a:rPr lang="en-US" sz="7200" b="1" dirty="0">
                <a:latin typeface="Times New Roman" pitchFamily="18" charset="0"/>
                <a:cs typeface="Times New Roman" pitchFamily="18" charset="0"/>
              </a:rPr>
              <a:t> </a:t>
            </a:r>
            <a:endParaRPr lang="vi-VN" sz="7200" b="1" dirty="0">
              <a:latin typeface="Times New Roman" pitchFamily="18" charset="0"/>
              <a:cs typeface="Times New Roman" pitchFamily="18" charset="0"/>
            </a:endParaRPr>
          </a:p>
          <a:p>
            <a:pPr algn="ctr"/>
            <a:r>
              <a:rPr lang="en-US" sz="7200" b="1" dirty="0">
                <a:latin typeface="Times New Roman" pitchFamily="18" charset="0"/>
                <a:cs typeface="Times New Roman" pitchFamily="18" charset="0"/>
              </a:rPr>
              <a:t>“</a:t>
            </a:r>
            <a:r>
              <a:rPr lang="en-US" sz="7200" b="1" dirty="0" err="1">
                <a:latin typeface="Times New Roman" pitchFamily="18" charset="0"/>
                <a:cs typeface="Times New Roman" pitchFamily="18" charset="0"/>
              </a:rPr>
              <a:t>Hình</a:t>
            </a:r>
            <a:r>
              <a:rPr lang="en-US" sz="7200" b="1" dirty="0">
                <a:latin typeface="Times New Roman" pitchFamily="18" charset="0"/>
                <a:cs typeface="Times New Roman" pitchFamily="18" charset="0"/>
              </a:rPr>
              <a:t> may </a:t>
            </a:r>
            <a:r>
              <a:rPr lang="en-US" sz="7200" b="1" dirty="0" err="1">
                <a:latin typeface="Times New Roman" pitchFamily="18" charset="0"/>
                <a:cs typeface="Times New Roman" pitchFamily="18" charset="0"/>
              </a:rPr>
              <a:t>mắn</a:t>
            </a:r>
            <a:r>
              <a:rPr lang="en-US" sz="7200" b="1" dirty="0">
                <a:latin typeface="Times New Roman" pitchFamily="18" charset="0"/>
                <a:cs typeface="Times New Roman" pitchFamily="18" charset="0"/>
              </a:rPr>
              <a:t>”</a:t>
            </a:r>
            <a:endParaRPr lang="vi-VN" sz="7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hlinkClick r:id="rId2" action="ppaction://hlinksldjump"/>
          </p:cNvPr>
          <p:cNvSpPr/>
          <p:nvPr/>
        </p:nvSpPr>
        <p:spPr>
          <a:xfrm>
            <a:off x="2732314" y="872879"/>
            <a:ext cx="2240411" cy="2236333"/>
          </a:xfrm>
          <a:prstGeom prst="ellipse">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3" name="Rectangle 2">
            <a:hlinkClick r:id="rId3" action="ppaction://hlinksldjump"/>
          </p:cNvPr>
          <p:cNvSpPr/>
          <p:nvPr/>
        </p:nvSpPr>
        <p:spPr>
          <a:xfrm>
            <a:off x="5364016" y="1015756"/>
            <a:ext cx="3680675" cy="1996726"/>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4" name="Rectangle 3">
            <a:hlinkClick r:id="rId4" action="ppaction://hlinksldjump"/>
          </p:cNvPr>
          <p:cNvSpPr/>
          <p:nvPr/>
        </p:nvSpPr>
        <p:spPr>
          <a:xfrm>
            <a:off x="2660876" y="3587523"/>
            <a:ext cx="2240411" cy="2236333"/>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5" name="Isosceles Triangle 4">
            <a:hlinkClick r:id="rId5" action="ppaction://hlinksldjump"/>
          </p:cNvPr>
          <p:cNvSpPr/>
          <p:nvPr/>
        </p:nvSpPr>
        <p:spPr>
          <a:xfrm>
            <a:off x="5621213" y="3516086"/>
            <a:ext cx="3280602" cy="2316202"/>
          </a:xfrm>
          <a:prstGeom prst="triangle">
            <a:avLst/>
          </a:prstGeom>
          <a:solidFill>
            <a:schemeClr val="accent5">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7" name="Action Button: Forward or Next 6">
            <a:hlinkClick r:id="" action="ppaction://noaction" highlightClick="1"/>
          </p:cNvPr>
          <p:cNvSpPr/>
          <p:nvPr/>
        </p:nvSpPr>
        <p:spPr>
          <a:xfrm>
            <a:off x="9253253" y="6159292"/>
            <a:ext cx="720132" cy="47921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 restart="whenNotActive" fill="hold" evtFilter="cancelBubble" nodeType="interactiveSeq">
                <p:stCondLst>
                  <p:cond evt="onClick" delay="0">
                    <p:tgtEl>
                      <p:spTgt spid="3"/>
                    </p:tgtEl>
                  </p:cond>
                </p:stCondLst>
                <p:endSync evt="end" delay="0">
                  <p:rtn val="all"/>
                </p:endSync>
                <p:childTnLst>
                  <p:par>
                    <p:cTn id="8" fill="hold">
                      <p:stCondLst>
                        <p:cond delay="0"/>
                      </p:stCondLst>
                      <p:childTnLst>
                        <p:par>
                          <p:cTn id="9" fill="hold">
                            <p:stCondLst>
                              <p:cond delay="0"/>
                            </p:stCondLst>
                            <p:childTnLst>
                              <p:par>
                                <p:cTn id="10" presetID="2" presetClass="exit" presetSubtype="4" fill="hold" grpId="0" nodeType="withEffect">
                                  <p:stCondLst>
                                    <p:cond delay="0"/>
                                  </p:stCondLst>
                                  <p:childTnLst>
                                    <p:anim calcmode="lin" valueType="num">
                                      <p:cBhvr additive="base">
                                        <p:cTn id="11" dur="500"/>
                                        <p:tgtEl>
                                          <p:spTgt spid="3"/>
                                        </p:tgtEl>
                                        <p:attrNameLst>
                                          <p:attrName>ppt_x</p:attrName>
                                        </p:attrNameLst>
                                      </p:cBhvr>
                                      <p:tavLst>
                                        <p:tav tm="0">
                                          <p:val>
                                            <p:strVal val="ppt_x"/>
                                          </p:val>
                                        </p:tav>
                                        <p:tav tm="100000">
                                          <p:val>
                                            <p:strVal val="ppt_x"/>
                                          </p:val>
                                        </p:tav>
                                      </p:tavLst>
                                    </p:anim>
                                    <p:anim calcmode="lin" valueType="num">
                                      <p:cBhvr additive="base">
                                        <p:cTn id="12" dur="500"/>
                                        <p:tgtEl>
                                          <p:spTgt spid="3"/>
                                        </p:tgtEl>
                                        <p:attrNameLst>
                                          <p:attrName>ppt_y</p:attrName>
                                        </p:attrNameLst>
                                      </p:cBhvr>
                                      <p:tavLst>
                                        <p:tav tm="0">
                                          <p:val>
                                            <p:strVal val="ppt_y"/>
                                          </p:val>
                                        </p:tav>
                                        <p:tav tm="100000">
                                          <p:val>
                                            <p:strVal val="1+ppt_h/2"/>
                                          </p:val>
                                        </p:tav>
                                      </p:tavLst>
                                    </p:anim>
                                    <p:set>
                                      <p:cBhvr>
                                        <p:cTn id="13"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4" restart="whenNotActive" fill="hold" evtFilter="cancelBubble" nodeType="interactiveSeq">
                <p:stCondLst>
                  <p:cond evt="onClick" delay="0">
                    <p:tgtEl>
                      <p:spTgt spid="4"/>
                    </p:tgtEl>
                  </p:cond>
                </p:stCondLst>
                <p:endSync evt="end" delay="0">
                  <p:rtn val="all"/>
                </p:endSync>
                <p:childTnLst>
                  <p:par>
                    <p:cTn id="15" fill="hold">
                      <p:stCondLst>
                        <p:cond delay="0"/>
                      </p:stCondLst>
                      <p:childTnLst>
                        <p:par>
                          <p:cTn id="16" fill="hold">
                            <p:stCondLst>
                              <p:cond delay="0"/>
                            </p:stCondLst>
                            <p:childTnLst>
                              <p:par>
                                <p:cTn id="17" presetID="8" presetClass="exit" presetSubtype="16" fill="hold" grpId="0" nodeType="clickEffect">
                                  <p:stCondLst>
                                    <p:cond delay="0"/>
                                  </p:stCondLst>
                                  <p:childTnLst>
                                    <p:animEffect transition="out" filter="diamond(in)">
                                      <p:cBhvr>
                                        <p:cTn id="18" dur="500"/>
                                        <p:tgtEl>
                                          <p:spTgt spid="4"/>
                                        </p:tgtEl>
                                      </p:cBhvr>
                                    </p:animEffect>
                                    <p:set>
                                      <p:cBhvr>
                                        <p:cTn id="19"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20" restart="whenNotActive" fill="hold" evtFilter="cancelBubble" nodeType="interactiveSeq">
                <p:stCondLst>
                  <p:cond evt="onClick" delay="0">
                    <p:tgtEl>
                      <p:spTgt spid="5"/>
                    </p:tgtEl>
                  </p:cond>
                </p:stCondLst>
                <p:endSync evt="end" delay="0">
                  <p:rtn val="all"/>
                </p:endSync>
                <p:childTnLst>
                  <p:par>
                    <p:cTn id="21" fill="hold">
                      <p:stCondLst>
                        <p:cond delay="0"/>
                      </p:stCondLst>
                      <p:childTnLst>
                        <p:par>
                          <p:cTn id="22" fill="hold">
                            <p:stCondLst>
                              <p:cond delay="0"/>
                            </p:stCondLst>
                            <p:childTnLst>
                              <p:par>
                                <p:cTn id="23" presetID="55" presetClass="exit" presetSubtype="0" fill="hold" grpId="0" nodeType="clickEffect">
                                  <p:stCondLst>
                                    <p:cond delay="0"/>
                                  </p:stCondLst>
                                  <p:childTnLst>
                                    <p:anim calcmode="lin" valueType="num">
                                      <p:cBhvr>
                                        <p:cTn id="24" dur="500"/>
                                        <p:tgtEl>
                                          <p:spTgt spid="5"/>
                                        </p:tgtEl>
                                        <p:attrNameLst>
                                          <p:attrName>ppt_w</p:attrName>
                                        </p:attrNameLst>
                                      </p:cBhvr>
                                      <p:tavLst>
                                        <p:tav tm="0">
                                          <p:val>
                                            <p:strVal val="ppt_w"/>
                                          </p:val>
                                        </p:tav>
                                        <p:tav tm="100000">
                                          <p:val>
                                            <p:strVal val="ppt_w*0.70"/>
                                          </p:val>
                                        </p:tav>
                                      </p:tavLst>
                                    </p:anim>
                                    <p:anim calcmode="lin" valueType="num">
                                      <p:cBhvr>
                                        <p:cTn id="25" dur="500"/>
                                        <p:tgtEl>
                                          <p:spTgt spid="5"/>
                                        </p:tgtEl>
                                        <p:attrNameLst>
                                          <p:attrName>ppt_h</p:attrName>
                                        </p:attrNameLst>
                                      </p:cBhvr>
                                      <p:tavLst>
                                        <p:tav tm="0">
                                          <p:val>
                                            <p:strVal val="ppt_h"/>
                                          </p:val>
                                        </p:tav>
                                        <p:tav tm="100000">
                                          <p:val>
                                            <p:strVal val="ppt_h"/>
                                          </p:val>
                                        </p:tav>
                                      </p:tavLst>
                                    </p:anim>
                                    <p:animEffect transition="out" filter="fade">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2" grpId="0" animBg="1"/>
      <p:bldP spid="3" grpId="0" animBg="1"/>
      <p:bldP spid="4"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09720" y="3286124"/>
            <a:ext cx="8501122" cy="1446550"/>
          </a:xfrm>
          <a:prstGeom prst="rect">
            <a:avLst/>
          </a:prstGeom>
          <a:noFill/>
        </p:spPr>
        <p:txBody>
          <a:bodyPr wrap="square" rtlCol="0">
            <a:spAutoFit/>
          </a:bodyPr>
          <a:lstStyle/>
          <a:p>
            <a:pPr algn="ctr"/>
            <a:r>
              <a:rPr lang="vi-VN" sz="4400" b="1" dirty="0">
                <a:latin typeface="+mj-lt"/>
              </a:rPr>
              <a:t>Diện tích hình chữ nhật bằng tổng diện tích 2 hình tam giác </a:t>
            </a:r>
          </a:p>
        </p:txBody>
      </p:sp>
      <p:grpSp>
        <p:nvGrpSpPr>
          <p:cNvPr id="5" name="Group 4"/>
          <p:cNvGrpSpPr/>
          <p:nvPr/>
        </p:nvGrpSpPr>
        <p:grpSpPr>
          <a:xfrm>
            <a:off x="4238612" y="785794"/>
            <a:ext cx="3714776" cy="2143140"/>
            <a:chOff x="571472" y="714356"/>
            <a:chExt cx="2500330" cy="857256"/>
          </a:xfrm>
        </p:grpSpPr>
        <p:sp>
          <p:nvSpPr>
            <p:cNvPr id="2" name="Right Triangle 1"/>
            <p:cNvSpPr/>
            <p:nvPr/>
          </p:nvSpPr>
          <p:spPr>
            <a:xfrm>
              <a:off x="571472" y="714356"/>
              <a:ext cx="2500330" cy="857256"/>
            </a:xfrm>
            <a:prstGeom prst="rtTriangl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Right Triangle 2"/>
            <p:cNvSpPr/>
            <p:nvPr/>
          </p:nvSpPr>
          <p:spPr>
            <a:xfrm rot="10800000">
              <a:off x="571472" y="714356"/>
              <a:ext cx="2500330" cy="857256"/>
            </a:xfrm>
            <a:prstGeom prst="rtTriangle">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sp>
        <p:nvSpPr>
          <p:cNvPr id="8" name="Rectangle 7">
            <a:hlinkClick r:id="rId3" action="ppaction://hlinksldjump"/>
          </p:cNvPr>
          <p:cNvSpPr/>
          <p:nvPr/>
        </p:nvSpPr>
        <p:spPr>
          <a:xfrm>
            <a:off x="5024430" y="4929198"/>
            <a:ext cx="2178802"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Đúng </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animEffect transition="in" filter="fade">
                                      <p:cBhvr>
                                        <p:cTn id="21" dur="500"/>
                                        <p:tgtEl>
                                          <p:spTgt spid="8"/>
                                        </p:tgtEl>
                                      </p:cBhvr>
                                    </p:animEffect>
                                  </p:childTnLst>
                                  <p:subTnLst>
                                    <p:audio>
                                      <p:cMediaNode>
                                        <p:cTn display="0" masterRel="sameClick">
                                          <p:stCondLst>
                                            <p:cond evt="begin" delay="0">
                                              <p:tn val="17"/>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381224" y="571480"/>
            <a:ext cx="3571900" cy="2857520"/>
            <a:chOff x="1285852" y="1000108"/>
            <a:chExt cx="3571900" cy="2857520"/>
          </a:xfrm>
          <a:solidFill>
            <a:schemeClr val="accent4">
              <a:lumMod val="75000"/>
            </a:schemeClr>
          </a:solidFill>
        </p:grpSpPr>
        <p:sp>
          <p:nvSpPr>
            <p:cNvPr id="2" name="Rectangle 1"/>
            <p:cNvSpPr/>
            <p:nvPr/>
          </p:nvSpPr>
          <p:spPr>
            <a:xfrm>
              <a:off x="1285852" y="1000108"/>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Rectangle 2"/>
            <p:cNvSpPr/>
            <p:nvPr/>
          </p:nvSpPr>
          <p:spPr>
            <a:xfrm>
              <a:off x="2714612" y="1714488"/>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 name="Rectangle 3"/>
            <p:cNvSpPr/>
            <p:nvPr/>
          </p:nvSpPr>
          <p:spPr>
            <a:xfrm>
              <a:off x="3428992" y="1000108"/>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Rectangle 4"/>
            <p:cNvSpPr/>
            <p:nvPr/>
          </p:nvSpPr>
          <p:spPr>
            <a:xfrm>
              <a:off x="2000232" y="1000108"/>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Rectangle 5"/>
            <p:cNvSpPr/>
            <p:nvPr/>
          </p:nvSpPr>
          <p:spPr>
            <a:xfrm>
              <a:off x="2714612" y="1000108"/>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Rectangle 6"/>
            <p:cNvSpPr/>
            <p:nvPr/>
          </p:nvSpPr>
          <p:spPr>
            <a:xfrm>
              <a:off x="2000232" y="2428868"/>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Rectangle 7"/>
            <p:cNvSpPr/>
            <p:nvPr/>
          </p:nvSpPr>
          <p:spPr>
            <a:xfrm>
              <a:off x="3428992" y="2428868"/>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Rectangle 8"/>
            <p:cNvSpPr/>
            <p:nvPr/>
          </p:nvSpPr>
          <p:spPr>
            <a:xfrm>
              <a:off x="2714612" y="2428868"/>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Rectangle 9"/>
            <p:cNvSpPr/>
            <p:nvPr/>
          </p:nvSpPr>
          <p:spPr>
            <a:xfrm>
              <a:off x="4143372" y="2428868"/>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Rectangle 10"/>
            <p:cNvSpPr/>
            <p:nvPr/>
          </p:nvSpPr>
          <p:spPr>
            <a:xfrm>
              <a:off x="2714612" y="3143248"/>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grpSp>
        <p:nvGrpSpPr>
          <p:cNvPr id="22" name="Group 21"/>
          <p:cNvGrpSpPr/>
          <p:nvPr/>
        </p:nvGrpSpPr>
        <p:grpSpPr>
          <a:xfrm>
            <a:off x="7096132" y="571480"/>
            <a:ext cx="2857520" cy="2857520"/>
            <a:chOff x="5572132" y="785794"/>
            <a:chExt cx="2857520" cy="2857520"/>
          </a:xfrm>
          <a:solidFill>
            <a:srgbClr val="00FF99"/>
          </a:solidFill>
        </p:grpSpPr>
        <p:sp>
          <p:nvSpPr>
            <p:cNvPr id="13" name="Rectangle 12"/>
            <p:cNvSpPr/>
            <p:nvPr/>
          </p:nvSpPr>
          <p:spPr>
            <a:xfrm>
              <a:off x="5572132" y="1500174"/>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4" name="Rectangle 13"/>
            <p:cNvSpPr/>
            <p:nvPr/>
          </p:nvSpPr>
          <p:spPr>
            <a:xfrm>
              <a:off x="6286512" y="2928934"/>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5" name="Rectangle 14"/>
            <p:cNvSpPr/>
            <p:nvPr/>
          </p:nvSpPr>
          <p:spPr>
            <a:xfrm>
              <a:off x="7000892" y="1500174"/>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6" name="Rectangle 15"/>
            <p:cNvSpPr/>
            <p:nvPr/>
          </p:nvSpPr>
          <p:spPr>
            <a:xfrm>
              <a:off x="6286512" y="2214554"/>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7" name="Rectangle 16"/>
            <p:cNvSpPr/>
            <p:nvPr/>
          </p:nvSpPr>
          <p:spPr>
            <a:xfrm>
              <a:off x="5572132" y="2214554"/>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8" name="Rectangle 17"/>
            <p:cNvSpPr/>
            <p:nvPr/>
          </p:nvSpPr>
          <p:spPr>
            <a:xfrm>
              <a:off x="6286512" y="1500174"/>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9" name="Rectangle 18"/>
            <p:cNvSpPr/>
            <p:nvPr/>
          </p:nvSpPr>
          <p:spPr>
            <a:xfrm>
              <a:off x="5572132" y="785794"/>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0" name="Rectangle 19"/>
            <p:cNvSpPr/>
            <p:nvPr/>
          </p:nvSpPr>
          <p:spPr>
            <a:xfrm>
              <a:off x="7000892" y="785794"/>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1" name="Rectangle 20"/>
            <p:cNvSpPr/>
            <p:nvPr/>
          </p:nvSpPr>
          <p:spPr>
            <a:xfrm>
              <a:off x="7715272" y="1500174"/>
              <a:ext cx="714380" cy="71438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sp>
        <p:nvSpPr>
          <p:cNvPr id="24" name="TextBox 23"/>
          <p:cNvSpPr txBox="1"/>
          <p:nvPr/>
        </p:nvSpPr>
        <p:spPr>
          <a:xfrm>
            <a:off x="1738282" y="4357694"/>
            <a:ext cx="8501122" cy="707886"/>
          </a:xfrm>
          <a:prstGeom prst="rect">
            <a:avLst/>
          </a:prstGeom>
          <a:noFill/>
        </p:spPr>
        <p:txBody>
          <a:bodyPr wrap="square" rtlCol="0">
            <a:spAutoFit/>
          </a:bodyPr>
          <a:lstStyle/>
          <a:p>
            <a:r>
              <a:rPr lang="vi-VN" sz="4000" b="1" dirty="0">
                <a:latin typeface="+mj-lt"/>
              </a:rPr>
              <a:t>Diện tích hình     bằng diện tích hình </a:t>
            </a:r>
          </a:p>
        </p:txBody>
      </p:sp>
      <p:pic>
        <p:nvPicPr>
          <p:cNvPr id="25" name="Picture 24" descr="chu b.png"/>
          <p:cNvPicPr>
            <a:picLocks noChangeAspect="1"/>
          </p:cNvPicPr>
          <p:nvPr/>
        </p:nvPicPr>
        <p:blipFill>
          <a:blip r:embed="rId3"/>
          <a:stretch>
            <a:fillRect/>
          </a:stretch>
        </p:blipFill>
        <p:spPr>
          <a:xfrm>
            <a:off x="9739338" y="4429132"/>
            <a:ext cx="642942" cy="536890"/>
          </a:xfrm>
          <a:prstGeom prst="rect">
            <a:avLst/>
          </a:prstGeom>
        </p:spPr>
      </p:pic>
      <p:pic>
        <p:nvPicPr>
          <p:cNvPr id="26" name="Picture 25" descr="chu a.png"/>
          <p:cNvPicPr>
            <a:picLocks noChangeAspect="1"/>
          </p:cNvPicPr>
          <p:nvPr/>
        </p:nvPicPr>
        <p:blipFill>
          <a:blip r:embed="rId4"/>
          <a:stretch>
            <a:fillRect/>
          </a:stretch>
        </p:blipFill>
        <p:spPr>
          <a:xfrm>
            <a:off x="3881422" y="3643315"/>
            <a:ext cx="633126" cy="528693"/>
          </a:xfrm>
          <a:prstGeom prst="rect">
            <a:avLst/>
          </a:prstGeom>
        </p:spPr>
      </p:pic>
      <p:pic>
        <p:nvPicPr>
          <p:cNvPr id="27" name="Picture 26" descr="chu a.png"/>
          <p:cNvPicPr>
            <a:picLocks noChangeAspect="1"/>
          </p:cNvPicPr>
          <p:nvPr/>
        </p:nvPicPr>
        <p:blipFill>
          <a:blip r:embed="rId4"/>
          <a:stretch>
            <a:fillRect/>
          </a:stretch>
        </p:blipFill>
        <p:spPr>
          <a:xfrm>
            <a:off x="4881554" y="4429133"/>
            <a:ext cx="633126" cy="528693"/>
          </a:xfrm>
          <a:prstGeom prst="rect">
            <a:avLst/>
          </a:prstGeom>
        </p:spPr>
      </p:pic>
      <p:pic>
        <p:nvPicPr>
          <p:cNvPr id="28" name="Picture 27" descr="chu b.png"/>
          <p:cNvPicPr>
            <a:picLocks noChangeAspect="1"/>
          </p:cNvPicPr>
          <p:nvPr/>
        </p:nvPicPr>
        <p:blipFill>
          <a:blip r:embed="rId3"/>
          <a:stretch>
            <a:fillRect/>
          </a:stretch>
        </p:blipFill>
        <p:spPr>
          <a:xfrm>
            <a:off x="7881950" y="3643314"/>
            <a:ext cx="642942" cy="536890"/>
          </a:xfrm>
          <a:prstGeom prst="rect">
            <a:avLst/>
          </a:prstGeom>
        </p:spPr>
      </p:pic>
      <p:sp>
        <p:nvSpPr>
          <p:cNvPr id="29" name="Rectangle 28">
            <a:hlinkClick r:id="rId5" action="ppaction://hlinksldjump"/>
          </p:cNvPr>
          <p:cNvSpPr/>
          <p:nvPr/>
        </p:nvSpPr>
        <p:spPr>
          <a:xfrm>
            <a:off x="5453059" y="5214950"/>
            <a:ext cx="1640193"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Sai  </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plus(in)">
                                      <p:cBhvr>
                                        <p:cTn id="7" dur="1000"/>
                                        <p:tgtEl>
                                          <p:spTgt spid="12"/>
                                        </p:tgtEl>
                                      </p:cBhvr>
                                    </p:animEffect>
                                  </p:childTnLst>
                                </p:cTn>
                              </p:par>
                              <p:par>
                                <p:cTn id="8" presetID="13" presetClass="entr" presetSubtype="16"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plus(in)">
                                      <p:cBhvr>
                                        <p:cTn id="10" dur="1000"/>
                                        <p:tgtEl>
                                          <p:spTgt spid="22"/>
                                        </p:tgtEl>
                                      </p:cBhvr>
                                    </p:animEffect>
                                  </p:childTnLst>
                                </p:cTn>
                              </p:par>
                              <p:par>
                                <p:cTn id="11" presetID="13" presetClass="entr" presetSubtype="16"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plus(in)">
                                      <p:cBhvr>
                                        <p:cTn id="13" dur="1000"/>
                                        <p:tgtEl>
                                          <p:spTgt spid="24"/>
                                        </p:tgtEl>
                                      </p:cBhvr>
                                    </p:animEffect>
                                  </p:childTnLst>
                                </p:cTn>
                              </p:par>
                              <p:par>
                                <p:cTn id="14" presetID="13" presetClass="entr" presetSubtype="16" fill="hold"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plus(in)">
                                      <p:cBhvr>
                                        <p:cTn id="16" dur="1000"/>
                                        <p:tgtEl>
                                          <p:spTgt spid="25"/>
                                        </p:tgtEl>
                                      </p:cBhvr>
                                    </p:animEffect>
                                  </p:childTnLst>
                                </p:cTn>
                              </p:par>
                              <p:par>
                                <p:cTn id="17" presetID="13" presetClass="entr" presetSubtype="16"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plus(in)">
                                      <p:cBhvr>
                                        <p:cTn id="19" dur="1000"/>
                                        <p:tgtEl>
                                          <p:spTgt spid="26"/>
                                        </p:tgtEl>
                                      </p:cBhvr>
                                    </p:animEffect>
                                  </p:childTnLst>
                                </p:cTn>
                              </p:par>
                              <p:par>
                                <p:cTn id="20" presetID="13" presetClass="entr" presetSubtype="16" fill="hold"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plus(in)">
                                      <p:cBhvr>
                                        <p:cTn id="22" dur="1000"/>
                                        <p:tgtEl>
                                          <p:spTgt spid="27"/>
                                        </p:tgtEl>
                                      </p:cBhvr>
                                    </p:animEffect>
                                  </p:childTnLst>
                                </p:cTn>
                              </p:par>
                              <p:par>
                                <p:cTn id="23" presetID="13" presetClass="entr" presetSubtype="16" fill="hold"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plus(in)">
                                      <p:cBhvr>
                                        <p:cTn id="25" dur="1000"/>
                                        <p:tgtEl>
                                          <p:spTgt spid="28"/>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0" fill="hold" grpId="0" nodeType="clickEffect">
                                  <p:stCondLst>
                                    <p:cond delay="0"/>
                                  </p:stCondLst>
                                  <p:childTnLst>
                                    <p:set>
                                      <p:cBhvr>
                                        <p:cTn id="29" dur="1" fill="hold">
                                          <p:stCondLst>
                                            <p:cond delay="0"/>
                                          </p:stCondLst>
                                        </p:cTn>
                                        <p:tgtEl>
                                          <p:spTgt spid="29"/>
                                        </p:tgtEl>
                                        <p:attrNameLst>
                                          <p:attrName>style.visibility</p:attrName>
                                        </p:attrNameLst>
                                      </p:cBhvr>
                                      <p:to>
                                        <p:strVal val="visible"/>
                                      </p:to>
                                    </p:set>
                                    <p:anim calcmode="lin" valueType="num">
                                      <p:cBhvr>
                                        <p:cTn id="30" dur="500" fill="hold"/>
                                        <p:tgtEl>
                                          <p:spTgt spid="29"/>
                                        </p:tgtEl>
                                        <p:attrNameLst>
                                          <p:attrName>ppt_w</p:attrName>
                                        </p:attrNameLst>
                                      </p:cBhvr>
                                      <p:tavLst>
                                        <p:tav tm="0">
                                          <p:val>
                                            <p:fltVal val="0"/>
                                          </p:val>
                                        </p:tav>
                                        <p:tav tm="100000">
                                          <p:val>
                                            <p:strVal val="#ppt_w"/>
                                          </p:val>
                                        </p:tav>
                                      </p:tavLst>
                                    </p:anim>
                                    <p:anim calcmode="lin" valueType="num">
                                      <p:cBhvr>
                                        <p:cTn id="31" dur="500" fill="hold"/>
                                        <p:tgtEl>
                                          <p:spTgt spid="29"/>
                                        </p:tgtEl>
                                        <p:attrNameLst>
                                          <p:attrName>ppt_h</p:attrName>
                                        </p:attrNameLst>
                                      </p:cBhvr>
                                      <p:tavLst>
                                        <p:tav tm="0">
                                          <p:val>
                                            <p:fltVal val="0"/>
                                          </p:val>
                                        </p:tav>
                                        <p:tav tm="100000">
                                          <p:val>
                                            <p:strVal val="#ppt_h"/>
                                          </p:val>
                                        </p:tav>
                                      </p:tavLst>
                                    </p:anim>
                                    <p:animEffect transition="in" filter="fade">
                                      <p:cBhvr>
                                        <p:cTn id="32" dur="500"/>
                                        <p:tgtEl>
                                          <p:spTgt spid="29"/>
                                        </p:tgtEl>
                                      </p:cBhvr>
                                    </p:animEffect>
                                  </p:childTnLst>
                                  <p:subTnLst>
                                    <p:audio>
                                      <p:cMediaNode>
                                        <p:cTn display="0" masterRel="sameClick">
                                          <p:stCondLst>
                                            <p:cond evt="begin" delay="0">
                                              <p:tn val="28"/>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apezoid 1"/>
          <p:cNvSpPr/>
          <p:nvPr/>
        </p:nvSpPr>
        <p:spPr>
          <a:xfrm>
            <a:off x="3881422" y="928670"/>
            <a:ext cx="4357718" cy="1857388"/>
          </a:xfrm>
          <a:prstGeom prst="trapezoid">
            <a:avLst>
              <a:gd name="adj" fmla="val 60555"/>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Oval 2"/>
          <p:cNvSpPr/>
          <p:nvPr/>
        </p:nvSpPr>
        <p:spPr>
          <a:xfrm>
            <a:off x="5238744" y="1071546"/>
            <a:ext cx="1571636" cy="1571636"/>
          </a:xfrm>
          <a:prstGeom prst="ellipse">
            <a:avLst/>
          </a:prstGeom>
          <a:solidFill>
            <a:schemeClr val="accent4">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 name="TextBox 3"/>
          <p:cNvSpPr txBox="1"/>
          <p:nvPr/>
        </p:nvSpPr>
        <p:spPr>
          <a:xfrm>
            <a:off x="1809720" y="3286124"/>
            <a:ext cx="8501122" cy="1446550"/>
          </a:xfrm>
          <a:prstGeom prst="rect">
            <a:avLst/>
          </a:prstGeom>
          <a:noFill/>
        </p:spPr>
        <p:txBody>
          <a:bodyPr wrap="square" rtlCol="0">
            <a:spAutoFit/>
          </a:bodyPr>
          <a:lstStyle/>
          <a:p>
            <a:pPr algn="ctr"/>
            <a:r>
              <a:rPr lang="vi-VN" sz="4400" b="1" dirty="0">
                <a:latin typeface="+mj-lt"/>
              </a:rPr>
              <a:t>Diện tích hình tròn bé hơn diện tích hình tứ giác</a:t>
            </a:r>
          </a:p>
        </p:txBody>
      </p:sp>
      <p:sp>
        <p:nvSpPr>
          <p:cNvPr id="5" name="Rectangle 4">
            <a:hlinkClick r:id="rId3" action="ppaction://hlinksldjump"/>
          </p:cNvPr>
          <p:cNvSpPr/>
          <p:nvPr/>
        </p:nvSpPr>
        <p:spPr>
          <a:xfrm>
            <a:off x="5024430" y="4929198"/>
            <a:ext cx="2178802"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Đúng </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1000"/>
                                        <p:tgtEl>
                                          <p:spTgt spid="2"/>
                                        </p:tgtEl>
                                      </p:cBhvr>
                                    </p:animEffect>
                                  </p:childTnLst>
                                </p:cTn>
                              </p:par>
                              <p:par>
                                <p:cTn id="8" presetID="16" presetClass="entr" presetSubtype="2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Horizontal)">
                                      <p:cBhvr>
                                        <p:cTn id="10" dur="500"/>
                                        <p:tgtEl>
                                          <p:spTgt spid="3"/>
                                        </p:tgtEl>
                                      </p:cBhvr>
                                    </p:animEffect>
                                  </p:childTnLst>
                                </p:cTn>
                              </p:par>
                              <p:par>
                                <p:cTn id="11" presetID="16" presetClass="entr" presetSubtype="2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Horizont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500" fill="hold"/>
                                        <p:tgtEl>
                                          <p:spTgt spid="5"/>
                                        </p:tgtEl>
                                        <p:attrNameLst>
                                          <p:attrName>ppt_w</p:attrName>
                                        </p:attrNameLst>
                                      </p:cBhvr>
                                      <p:tavLst>
                                        <p:tav tm="0">
                                          <p:val>
                                            <p:fltVal val="0"/>
                                          </p:val>
                                        </p:tav>
                                        <p:tav tm="100000">
                                          <p:val>
                                            <p:strVal val="#ppt_w"/>
                                          </p:val>
                                        </p:tav>
                                      </p:tavLst>
                                    </p:anim>
                                    <p:anim calcmode="lin" valueType="num">
                                      <p:cBhvr>
                                        <p:cTn id="19" dur="500" fill="hold"/>
                                        <p:tgtEl>
                                          <p:spTgt spid="5"/>
                                        </p:tgtEl>
                                        <p:attrNameLst>
                                          <p:attrName>ppt_h</p:attrName>
                                        </p:attrNameLst>
                                      </p:cBhvr>
                                      <p:tavLst>
                                        <p:tav tm="0">
                                          <p:val>
                                            <p:fltVal val="0"/>
                                          </p:val>
                                        </p:tav>
                                        <p:tav tm="100000">
                                          <p:val>
                                            <p:strVal val="#ppt_h"/>
                                          </p:val>
                                        </p:tav>
                                      </p:tavLst>
                                    </p:anim>
                                    <p:animEffect transition="in" filter="fade">
                                      <p:cBhvr>
                                        <p:cTn id="20" dur="500"/>
                                        <p:tgtEl>
                                          <p:spTgt spid="5"/>
                                        </p:tgtEl>
                                      </p:cBhvr>
                                    </p:animEffect>
                                  </p:childTnLst>
                                  <p:subTnLst>
                                    <p:audio>
                                      <p:cMediaNode>
                                        <p:cTn display="0" masterRel="sameClick">
                                          <p:stCondLst>
                                            <p:cond evt="begin" delay="0">
                                              <p:tn val="16"/>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3667108" y="285728"/>
            <a:ext cx="5000660" cy="3309302"/>
            <a:chOff x="2143108" y="285728"/>
            <a:chExt cx="5000660" cy="3309302"/>
          </a:xfrm>
        </p:grpSpPr>
        <p:grpSp>
          <p:nvGrpSpPr>
            <p:cNvPr id="4" name="Group 3"/>
            <p:cNvGrpSpPr/>
            <p:nvPr/>
          </p:nvGrpSpPr>
          <p:grpSpPr>
            <a:xfrm>
              <a:off x="2714612" y="714356"/>
              <a:ext cx="3929090" cy="2419368"/>
              <a:chOff x="2571736" y="500042"/>
              <a:chExt cx="3929090" cy="2419368"/>
            </a:xfrm>
          </p:grpSpPr>
          <p:sp>
            <p:nvSpPr>
              <p:cNvPr id="2" name="Isosceles Triangle 1"/>
              <p:cNvSpPr/>
              <p:nvPr/>
            </p:nvSpPr>
            <p:spPr>
              <a:xfrm>
                <a:off x="2571736" y="500042"/>
                <a:ext cx="3929090" cy="1143008"/>
              </a:xfrm>
              <a:prstGeom prst="triangle">
                <a:avLst>
                  <a:gd name="adj" fmla="val 8167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Isosceles Triangle 2"/>
              <p:cNvSpPr/>
              <p:nvPr/>
            </p:nvSpPr>
            <p:spPr>
              <a:xfrm flipH="1" flipV="1">
                <a:off x="2571736" y="1643050"/>
                <a:ext cx="3929090" cy="1276360"/>
              </a:xfrm>
              <a:prstGeom prst="triangle">
                <a:avLst>
                  <a:gd name="adj" fmla="val 54202"/>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sp>
          <p:nvSpPr>
            <p:cNvPr id="5" name="TextBox 4"/>
            <p:cNvSpPr txBox="1"/>
            <p:nvPr/>
          </p:nvSpPr>
          <p:spPr>
            <a:xfrm>
              <a:off x="6715140" y="1643050"/>
              <a:ext cx="428628" cy="523220"/>
            </a:xfrm>
            <a:prstGeom prst="rect">
              <a:avLst/>
            </a:prstGeom>
            <a:noFill/>
          </p:spPr>
          <p:txBody>
            <a:bodyPr wrap="square" rtlCol="0">
              <a:spAutoFit/>
            </a:bodyPr>
            <a:lstStyle/>
            <a:p>
              <a:r>
                <a:rPr lang="vi-VN" sz="2800" b="1" dirty="0">
                  <a:solidFill>
                    <a:schemeClr val="bg1"/>
                  </a:solidFill>
                </a:rPr>
                <a:t>D</a:t>
              </a:r>
            </a:p>
          </p:txBody>
        </p:sp>
        <p:sp>
          <p:nvSpPr>
            <p:cNvPr id="6" name="TextBox 5"/>
            <p:cNvSpPr txBox="1"/>
            <p:nvPr/>
          </p:nvSpPr>
          <p:spPr>
            <a:xfrm>
              <a:off x="2143108" y="1643050"/>
              <a:ext cx="490542" cy="523220"/>
            </a:xfrm>
            <a:prstGeom prst="rect">
              <a:avLst/>
            </a:prstGeom>
            <a:noFill/>
          </p:spPr>
          <p:txBody>
            <a:bodyPr wrap="square" rtlCol="0">
              <a:spAutoFit/>
            </a:bodyPr>
            <a:lstStyle/>
            <a:p>
              <a:r>
                <a:rPr lang="vi-VN" sz="2800" b="1" dirty="0">
                  <a:solidFill>
                    <a:schemeClr val="bg1"/>
                  </a:solidFill>
                </a:rPr>
                <a:t>B</a:t>
              </a:r>
            </a:p>
          </p:txBody>
        </p:sp>
        <p:sp>
          <p:nvSpPr>
            <p:cNvPr id="7" name="TextBox 6"/>
            <p:cNvSpPr txBox="1"/>
            <p:nvPr/>
          </p:nvSpPr>
          <p:spPr>
            <a:xfrm>
              <a:off x="5715008" y="285728"/>
              <a:ext cx="571504" cy="523220"/>
            </a:xfrm>
            <a:prstGeom prst="rect">
              <a:avLst/>
            </a:prstGeom>
            <a:noFill/>
          </p:spPr>
          <p:txBody>
            <a:bodyPr wrap="square" rtlCol="0">
              <a:spAutoFit/>
            </a:bodyPr>
            <a:lstStyle/>
            <a:p>
              <a:r>
                <a:rPr lang="vi-VN" sz="2800" b="1" dirty="0">
                  <a:solidFill>
                    <a:schemeClr val="bg1"/>
                  </a:solidFill>
                </a:rPr>
                <a:t>A</a:t>
              </a:r>
            </a:p>
          </p:txBody>
        </p:sp>
        <p:sp>
          <p:nvSpPr>
            <p:cNvPr id="8" name="TextBox 7"/>
            <p:cNvSpPr txBox="1"/>
            <p:nvPr/>
          </p:nvSpPr>
          <p:spPr>
            <a:xfrm>
              <a:off x="4286248" y="3071810"/>
              <a:ext cx="428628" cy="523220"/>
            </a:xfrm>
            <a:prstGeom prst="rect">
              <a:avLst/>
            </a:prstGeom>
            <a:noFill/>
          </p:spPr>
          <p:txBody>
            <a:bodyPr wrap="square" rtlCol="0">
              <a:spAutoFit/>
            </a:bodyPr>
            <a:lstStyle/>
            <a:p>
              <a:r>
                <a:rPr lang="vi-VN" sz="2800" b="1" dirty="0">
                  <a:solidFill>
                    <a:schemeClr val="bg1"/>
                  </a:solidFill>
                </a:rPr>
                <a:t>C</a:t>
              </a:r>
            </a:p>
          </p:txBody>
        </p:sp>
      </p:grpSp>
      <p:sp>
        <p:nvSpPr>
          <p:cNvPr id="10" name="TextBox 9"/>
          <p:cNvSpPr txBox="1"/>
          <p:nvPr/>
        </p:nvSpPr>
        <p:spPr>
          <a:xfrm>
            <a:off x="1809720" y="3500439"/>
            <a:ext cx="8572560" cy="2246769"/>
          </a:xfrm>
          <a:prstGeom prst="rect">
            <a:avLst/>
          </a:prstGeom>
          <a:noFill/>
        </p:spPr>
        <p:txBody>
          <a:bodyPr wrap="square" rtlCol="0">
            <a:spAutoFit/>
          </a:bodyPr>
          <a:lstStyle/>
          <a:p>
            <a:r>
              <a:rPr lang="vi-VN" sz="2800" b="1" dirty="0">
                <a:latin typeface="+mj-lt"/>
              </a:rPr>
              <a:t>Diện tích hình tam giác ABD bé hơn diện tích hình tứ giác ABCD và diện tích hình tam giác BCD cũng bé hơn diện tích hình tứ giác ABCD. Diện tích hình tứ giác ABCD bằng tổng diện tích hình tam giác ABD và hình tam giác BCD. </a:t>
            </a:r>
          </a:p>
        </p:txBody>
      </p:sp>
      <p:sp>
        <p:nvSpPr>
          <p:cNvPr id="11" name="Rectangle 10">
            <a:hlinkClick r:id="rId3" action="ppaction://hlinksldjump"/>
          </p:cNvPr>
          <p:cNvSpPr/>
          <p:nvPr/>
        </p:nvSpPr>
        <p:spPr>
          <a:xfrm>
            <a:off x="5095868" y="5500702"/>
            <a:ext cx="2178802"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Đúng </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 to="" calcmode="lin" valueType="num">
                                      <p:cBhvr>
                                        <p:cTn id="7" dur="1" fill="hold"/>
                                        <p:tgtEl>
                                          <p:spTgt spid="9"/>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 to="" calcmode="lin" valueType="num">
                                      <p:cBhvr>
                                        <p:cTn id="11" dur="1" fill="hold"/>
                                        <p:tgtEl>
                                          <p:spTgt spid="10"/>
                                        </p:tgtEl>
                                        <p:attrNameLst>
                                          <p:attrName/>
                                        </p:attrNameLst>
                                      </p:cBhvr>
                                    </p:anim>
                                  </p:childTnLst>
                                </p:cTn>
                              </p:par>
                            </p:childTnLst>
                          </p:cTn>
                        </p:par>
                      </p:childTnLst>
                    </p:cTn>
                  </p:par>
                  <p:par>
                    <p:cTn id="12" fill="hold">
                      <p:stCondLst>
                        <p:cond delay="indefinite"/>
                      </p:stCondLst>
                      <p:childTnLst>
                        <p:par>
                          <p:cTn id="13" fill="hold">
                            <p:stCondLst>
                              <p:cond delay="0"/>
                            </p:stCondLst>
                            <p:childTnLst>
                              <p:par>
                                <p:cTn id="14" presetID="53" presetClass="entr" presetSubtype="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p:cTn id="16" dur="500" fill="hold"/>
                                        <p:tgtEl>
                                          <p:spTgt spid="11"/>
                                        </p:tgtEl>
                                        <p:attrNameLst>
                                          <p:attrName>ppt_w</p:attrName>
                                        </p:attrNameLst>
                                      </p:cBhvr>
                                      <p:tavLst>
                                        <p:tav tm="0">
                                          <p:val>
                                            <p:fltVal val="0"/>
                                          </p:val>
                                        </p:tav>
                                        <p:tav tm="100000">
                                          <p:val>
                                            <p:strVal val="#ppt_w"/>
                                          </p:val>
                                        </p:tav>
                                      </p:tavLst>
                                    </p:anim>
                                    <p:anim calcmode="lin" valueType="num">
                                      <p:cBhvr>
                                        <p:cTn id="17" dur="500" fill="hold"/>
                                        <p:tgtEl>
                                          <p:spTgt spid="11"/>
                                        </p:tgtEl>
                                        <p:attrNameLst>
                                          <p:attrName>ppt_h</p:attrName>
                                        </p:attrNameLst>
                                      </p:cBhvr>
                                      <p:tavLst>
                                        <p:tav tm="0">
                                          <p:val>
                                            <p:fltVal val="0"/>
                                          </p:val>
                                        </p:tav>
                                        <p:tav tm="100000">
                                          <p:val>
                                            <p:strVal val="#ppt_h"/>
                                          </p:val>
                                        </p:tav>
                                      </p:tavLst>
                                    </p:anim>
                                    <p:animEffect transition="in" filter="fade">
                                      <p:cBhvr>
                                        <p:cTn id="18" dur="500"/>
                                        <p:tgtEl>
                                          <p:spTgt spid="11"/>
                                        </p:tgtEl>
                                      </p:cBhvr>
                                    </p:animEffect>
                                  </p:childTnLst>
                                  <p:subTnLst>
                                    <p:audio>
                                      <p:cMediaNode>
                                        <p:cTn display="0" masterRel="sameClick">
                                          <p:stCondLst>
                                            <p:cond evt="begin" delay="0">
                                              <p:tn val="14"/>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58425" y="723274"/>
            <a:ext cx="1299651" cy="769441"/>
          </a:xfrm>
          <a:prstGeom prst="rect">
            <a:avLst/>
          </a:prstGeom>
          <a:noFill/>
        </p:spPr>
        <p:txBody>
          <a:bodyPr wrap="none" rtlCol="0">
            <a:spAutoFit/>
          </a:bodyPr>
          <a:lstStyle/>
          <a:p>
            <a:r>
              <a:rPr lang="en-US" sz="4400" b="1">
                <a:latin typeface="Calibri" pitchFamily="34" charset="0"/>
                <a:cs typeface="Calibri" pitchFamily="34" charset="0"/>
              </a:rPr>
              <a:t>Toán</a:t>
            </a:r>
            <a:endParaRPr lang="vi-VN" sz="4400" b="1">
              <a:latin typeface="Calibri" pitchFamily="34" charset="0"/>
              <a:cs typeface="Calibri" pitchFamily="34" charset="0"/>
            </a:endParaRPr>
          </a:p>
        </p:txBody>
      </p:sp>
      <p:sp>
        <p:nvSpPr>
          <p:cNvPr id="9" name="TextBox 8"/>
          <p:cNvSpPr txBox="1"/>
          <p:nvPr/>
        </p:nvSpPr>
        <p:spPr>
          <a:xfrm>
            <a:off x="948043" y="1470792"/>
            <a:ext cx="10289452" cy="1446550"/>
          </a:xfrm>
          <a:prstGeom prst="rect">
            <a:avLst/>
          </a:prstGeom>
          <a:noFill/>
        </p:spPr>
        <p:txBody>
          <a:bodyPr wrap="square" rtlCol="0">
            <a:spAutoFit/>
          </a:bodyPr>
          <a:lstStyle/>
          <a:p>
            <a:pPr algn="just"/>
            <a:r>
              <a:rPr lang="en-US" sz="4800" b="1" i="1" u="sng">
                <a:solidFill>
                  <a:srgbClr val="C00000"/>
                </a:solidFill>
              </a:rPr>
              <a:t>Bài tập:</a:t>
            </a:r>
            <a:r>
              <a:rPr lang="en-US" sz="4800" b="1">
                <a:solidFill>
                  <a:srgbClr val="C00000"/>
                </a:solidFill>
              </a:rPr>
              <a:t> </a:t>
            </a:r>
            <a:r>
              <a:rPr lang="en-US" sz="4000" b="1"/>
              <a:t>Tính chu vi hình chữ nhật ABCD biết: chiều dài 5cm, chiều rộng 3cm.</a:t>
            </a:r>
            <a:endParaRPr lang="vi-VN" sz="4000" b="1">
              <a:latin typeface="Calibri" pitchFamily="34" charset="0"/>
              <a:cs typeface="Calibri" pitchFamily="34" charset="0"/>
            </a:endParaRPr>
          </a:p>
        </p:txBody>
      </p:sp>
      <p:sp>
        <p:nvSpPr>
          <p:cNvPr id="2" name="Rectangle 1"/>
          <p:cNvSpPr/>
          <p:nvPr/>
        </p:nvSpPr>
        <p:spPr>
          <a:xfrm>
            <a:off x="3488250" y="3383255"/>
            <a:ext cx="5040000" cy="2520000"/>
          </a:xfrm>
          <a:prstGeom prst="rect">
            <a:avLst/>
          </a:prstGeom>
          <a:ln w="38100">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vi-VN"/>
          </a:p>
        </p:txBody>
      </p:sp>
      <p:sp>
        <p:nvSpPr>
          <p:cNvPr id="4" name="TextBox 3"/>
          <p:cNvSpPr txBox="1"/>
          <p:nvPr/>
        </p:nvSpPr>
        <p:spPr>
          <a:xfrm>
            <a:off x="2805619" y="3061721"/>
            <a:ext cx="554960" cy="707886"/>
          </a:xfrm>
          <a:prstGeom prst="rect">
            <a:avLst/>
          </a:prstGeom>
          <a:noFill/>
        </p:spPr>
        <p:txBody>
          <a:bodyPr wrap="none" rtlCol="0">
            <a:spAutoFit/>
          </a:bodyPr>
          <a:lstStyle/>
          <a:p>
            <a:r>
              <a:rPr lang="en-US" sz="4000" b="1">
                <a:latin typeface="+mj-lt"/>
                <a:ea typeface="Tahoma" pitchFamily="34" charset="0"/>
                <a:cs typeface="Times New Roman" pitchFamily="18" charset="0"/>
              </a:rPr>
              <a:t>A</a:t>
            </a:r>
            <a:endParaRPr lang="vi-VN" sz="4000" b="1">
              <a:latin typeface="+mj-lt"/>
              <a:ea typeface="Tahoma" pitchFamily="34" charset="0"/>
              <a:cs typeface="Times New Roman" pitchFamily="18" charset="0"/>
            </a:endParaRPr>
          </a:p>
        </p:txBody>
      </p:sp>
      <p:sp>
        <p:nvSpPr>
          <p:cNvPr id="10" name="TextBox 9"/>
          <p:cNvSpPr txBox="1"/>
          <p:nvPr/>
        </p:nvSpPr>
        <p:spPr>
          <a:xfrm>
            <a:off x="8781303" y="3052068"/>
            <a:ext cx="554960" cy="707886"/>
          </a:xfrm>
          <a:prstGeom prst="rect">
            <a:avLst/>
          </a:prstGeom>
          <a:noFill/>
        </p:spPr>
        <p:txBody>
          <a:bodyPr wrap="none" rtlCol="0">
            <a:spAutoFit/>
          </a:bodyPr>
          <a:lstStyle/>
          <a:p>
            <a:r>
              <a:rPr lang="en-US" sz="4000" b="1">
                <a:latin typeface="+mj-lt"/>
                <a:ea typeface="Tahoma" pitchFamily="34" charset="0"/>
                <a:cs typeface="Times New Roman" pitchFamily="18" charset="0"/>
              </a:rPr>
              <a:t>B</a:t>
            </a:r>
            <a:endParaRPr lang="vi-VN" sz="4000" b="1">
              <a:latin typeface="+mj-lt"/>
              <a:ea typeface="Tahoma" pitchFamily="34" charset="0"/>
              <a:cs typeface="Times New Roman" pitchFamily="18" charset="0"/>
            </a:endParaRPr>
          </a:p>
        </p:txBody>
      </p:sp>
      <p:sp>
        <p:nvSpPr>
          <p:cNvPr id="11" name="TextBox 10"/>
          <p:cNvSpPr txBox="1"/>
          <p:nvPr/>
        </p:nvSpPr>
        <p:spPr>
          <a:xfrm>
            <a:off x="8781303" y="5376541"/>
            <a:ext cx="554960" cy="707886"/>
          </a:xfrm>
          <a:prstGeom prst="rect">
            <a:avLst/>
          </a:prstGeom>
          <a:noFill/>
        </p:spPr>
        <p:txBody>
          <a:bodyPr wrap="none" rtlCol="0">
            <a:spAutoFit/>
          </a:bodyPr>
          <a:lstStyle/>
          <a:p>
            <a:r>
              <a:rPr lang="en-US" sz="4000" b="1">
                <a:latin typeface="+mj-lt"/>
                <a:ea typeface="Tahoma" pitchFamily="34" charset="0"/>
                <a:cs typeface="Times New Roman" pitchFamily="18" charset="0"/>
              </a:rPr>
              <a:t>C</a:t>
            </a:r>
            <a:endParaRPr lang="vi-VN" sz="4000" b="1">
              <a:latin typeface="+mj-lt"/>
              <a:ea typeface="Tahoma" pitchFamily="34" charset="0"/>
              <a:cs typeface="Times New Roman" pitchFamily="18" charset="0"/>
            </a:endParaRPr>
          </a:p>
        </p:txBody>
      </p:sp>
      <p:sp>
        <p:nvSpPr>
          <p:cNvPr id="12" name="TextBox 11"/>
          <p:cNvSpPr txBox="1"/>
          <p:nvPr/>
        </p:nvSpPr>
        <p:spPr>
          <a:xfrm>
            <a:off x="2805619" y="5376541"/>
            <a:ext cx="554960" cy="707886"/>
          </a:xfrm>
          <a:prstGeom prst="rect">
            <a:avLst/>
          </a:prstGeom>
          <a:noFill/>
        </p:spPr>
        <p:txBody>
          <a:bodyPr wrap="none" rtlCol="0">
            <a:spAutoFit/>
          </a:bodyPr>
          <a:lstStyle/>
          <a:p>
            <a:r>
              <a:rPr lang="en-US" sz="4000" b="1">
                <a:latin typeface="+mj-lt"/>
                <a:ea typeface="Tahoma" pitchFamily="34" charset="0"/>
                <a:cs typeface="Times New Roman" pitchFamily="18" charset="0"/>
              </a:rPr>
              <a:t>D</a:t>
            </a:r>
            <a:endParaRPr lang="vi-VN" sz="4000" b="1">
              <a:latin typeface="+mj-lt"/>
              <a:ea typeface="Tahoma" pitchFamily="34" charset="0"/>
              <a:cs typeface="Times New Roman" pitchFamily="18" charset="0"/>
            </a:endParaRPr>
          </a:p>
        </p:txBody>
      </p:sp>
      <p:sp>
        <p:nvSpPr>
          <p:cNvPr id="13" name="TextBox 12"/>
          <p:cNvSpPr txBox="1"/>
          <p:nvPr/>
        </p:nvSpPr>
        <p:spPr>
          <a:xfrm>
            <a:off x="8813388" y="4144934"/>
            <a:ext cx="1354858" cy="707886"/>
          </a:xfrm>
          <a:prstGeom prst="rect">
            <a:avLst/>
          </a:prstGeom>
          <a:noFill/>
        </p:spPr>
        <p:txBody>
          <a:bodyPr wrap="none" rtlCol="0">
            <a:spAutoFit/>
          </a:bodyPr>
          <a:lstStyle/>
          <a:p>
            <a:r>
              <a:rPr lang="en-US" sz="4000" b="1">
                <a:latin typeface="+mj-lt"/>
                <a:ea typeface="Tahoma" pitchFamily="34" charset="0"/>
                <a:cs typeface="Times New Roman" pitchFamily="18" charset="0"/>
              </a:rPr>
              <a:t>3 cm</a:t>
            </a:r>
            <a:endParaRPr lang="vi-VN" sz="4000" b="1">
              <a:latin typeface="+mj-lt"/>
              <a:ea typeface="Tahoma" pitchFamily="34" charset="0"/>
              <a:cs typeface="Times New Roman" pitchFamily="18" charset="0"/>
            </a:endParaRPr>
          </a:p>
        </p:txBody>
      </p:sp>
      <p:sp>
        <p:nvSpPr>
          <p:cNvPr id="14" name="TextBox 13"/>
          <p:cNvSpPr txBox="1"/>
          <p:nvPr/>
        </p:nvSpPr>
        <p:spPr>
          <a:xfrm>
            <a:off x="5278913" y="6023570"/>
            <a:ext cx="1354858" cy="707886"/>
          </a:xfrm>
          <a:prstGeom prst="rect">
            <a:avLst/>
          </a:prstGeom>
          <a:noFill/>
        </p:spPr>
        <p:txBody>
          <a:bodyPr wrap="none" rtlCol="0">
            <a:spAutoFit/>
          </a:bodyPr>
          <a:lstStyle/>
          <a:p>
            <a:r>
              <a:rPr lang="en-US" sz="4000" b="1">
                <a:latin typeface="+mj-lt"/>
                <a:ea typeface="Tahoma" pitchFamily="34" charset="0"/>
                <a:cs typeface="Times New Roman" pitchFamily="18" charset="0"/>
              </a:rPr>
              <a:t>5 cm</a:t>
            </a:r>
            <a:endParaRPr lang="vi-VN" sz="4000" b="1">
              <a:latin typeface="+mj-lt"/>
              <a:ea typeface="Tahoma" pitchFamily="34" charset="0"/>
              <a:cs typeface="Times New Roman" pitchFamily="18" charset="0"/>
            </a:endParaRPr>
          </a:p>
        </p:txBody>
      </p:sp>
    </p:spTree>
    <p:extLst>
      <p:ext uri="{BB962C8B-B14F-4D97-AF65-F5344CB8AC3E}">
        <p14:creationId xmlns:p14="http://schemas.microsoft.com/office/powerpoint/2010/main" val="3874284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animBg="1"/>
      <p:bldP spid="4" grpId="0"/>
      <p:bldP spid="10" grpId="0"/>
      <p:bldP spid="11" grpId="0"/>
      <p:bldP spid="12"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58425" y="723274"/>
            <a:ext cx="1299651" cy="769441"/>
          </a:xfrm>
          <a:prstGeom prst="rect">
            <a:avLst/>
          </a:prstGeom>
          <a:noFill/>
        </p:spPr>
        <p:txBody>
          <a:bodyPr wrap="none" rtlCol="0">
            <a:spAutoFit/>
          </a:bodyPr>
          <a:lstStyle/>
          <a:p>
            <a:r>
              <a:rPr lang="en-US" sz="4400" b="1">
                <a:latin typeface="Calibri" pitchFamily="34" charset="0"/>
                <a:cs typeface="Calibri" pitchFamily="34" charset="0"/>
              </a:rPr>
              <a:t>Toán</a:t>
            </a:r>
            <a:endParaRPr lang="vi-VN" sz="4400" b="1">
              <a:latin typeface="Calibri" pitchFamily="34" charset="0"/>
              <a:cs typeface="Calibri" pitchFamily="34" charset="0"/>
            </a:endParaRPr>
          </a:p>
        </p:txBody>
      </p:sp>
      <p:sp>
        <p:nvSpPr>
          <p:cNvPr id="2" name="Rectangle 1"/>
          <p:cNvSpPr/>
          <p:nvPr/>
        </p:nvSpPr>
        <p:spPr>
          <a:xfrm>
            <a:off x="3488250" y="2358465"/>
            <a:ext cx="5040000" cy="2520000"/>
          </a:xfrm>
          <a:prstGeom prst="rect">
            <a:avLst/>
          </a:prstGeom>
          <a:ln w="38100">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vi-VN"/>
          </a:p>
        </p:txBody>
      </p:sp>
      <p:sp>
        <p:nvSpPr>
          <p:cNvPr id="4" name="TextBox 3"/>
          <p:cNvSpPr txBox="1"/>
          <p:nvPr/>
        </p:nvSpPr>
        <p:spPr>
          <a:xfrm>
            <a:off x="2805619" y="2036931"/>
            <a:ext cx="554960" cy="707886"/>
          </a:xfrm>
          <a:prstGeom prst="rect">
            <a:avLst/>
          </a:prstGeom>
          <a:noFill/>
        </p:spPr>
        <p:txBody>
          <a:bodyPr wrap="none" rtlCol="0">
            <a:spAutoFit/>
          </a:bodyPr>
          <a:lstStyle/>
          <a:p>
            <a:r>
              <a:rPr lang="en-US" sz="4000" b="1">
                <a:latin typeface="+mj-lt"/>
                <a:ea typeface="Tahoma" pitchFamily="34" charset="0"/>
                <a:cs typeface="Times New Roman" pitchFamily="18" charset="0"/>
              </a:rPr>
              <a:t>A</a:t>
            </a:r>
            <a:endParaRPr lang="vi-VN" sz="4000" b="1">
              <a:latin typeface="+mj-lt"/>
              <a:ea typeface="Tahoma" pitchFamily="34" charset="0"/>
              <a:cs typeface="Times New Roman" pitchFamily="18" charset="0"/>
            </a:endParaRPr>
          </a:p>
        </p:txBody>
      </p:sp>
      <p:sp>
        <p:nvSpPr>
          <p:cNvPr id="10" name="TextBox 9"/>
          <p:cNvSpPr txBox="1"/>
          <p:nvPr/>
        </p:nvSpPr>
        <p:spPr>
          <a:xfrm>
            <a:off x="8781303" y="2027278"/>
            <a:ext cx="554960" cy="707886"/>
          </a:xfrm>
          <a:prstGeom prst="rect">
            <a:avLst/>
          </a:prstGeom>
          <a:noFill/>
        </p:spPr>
        <p:txBody>
          <a:bodyPr wrap="none" rtlCol="0">
            <a:spAutoFit/>
          </a:bodyPr>
          <a:lstStyle/>
          <a:p>
            <a:r>
              <a:rPr lang="en-US" sz="4000" b="1">
                <a:latin typeface="+mj-lt"/>
                <a:ea typeface="Tahoma" pitchFamily="34" charset="0"/>
                <a:cs typeface="Times New Roman" pitchFamily="18" charset="0"/>
              </a:rPr>
              <a:t>B</a:t>
            </a:r>
            <a:endParaRPr lang="vi-VN" sz="4000" b="1">
              <a:latin typeface="+mj-lt"/>
              <a:ea typeface="Tahoma" pitchFamily="34" charset="0"/>
              <a:cs typeface="Times New Roman" pitchFamily="18" charset="0"/>
            </a:endParaRPr>
          </a:p>
        </p:txBody>
      </p:sp>
      <p:sp>
        <p:nvSpPr>
          <p:cNvPr id="11" name="TextBox 10"/>
          <p:cNvSpPr txBox="1"/>
          <p:nvPr/>
        </p:nvSpPr>
        <p:spPr>
          <a:xfrm>
            <a:off x="8781303" y="4351751"/>
            <a:ext cx="554960" cy="707886"/>
          </a:xfrm>
          <a:prstGeom prst="rect">
            <a:avLst/>
          </a:prstGeom>
          <a:noFill/>
        </p:spPr>
        <p:txBody>
          <a:bodyPr wrap="none" rtlCol="0">
            <a:spAutoFit/>
          </a:bodyPr>
          <a:lstStyle/>
          <a:p>
            <a:r>
              <a:rPr lang="en-US" sz="4000" b="1">
                <a:latin typeface="+mj-lt"/>
                <a:ea typeface="Tahoma" pitchFamily="34" charset="0"/>
                <a:cs typeface="Times New Roman" pitchFamily="18" charset="0"/>
              </a:rPr>
              <a:t>C</a:t>
            </a:r>
            <a:endParaRPr lang="vi-VN" sz="4000" b="1">
              <a:latin typeface="+mj-lt"/>
              <a:ea typeface="Tahoma" pitchFamily="34" charset="0"/>
              <a:cs typeface="Times New Roman" pitchFamily="18" charset="0"/>
            </a:endParaRPr>
          </a:p>
        </p:txBody>
      </p:sp>
      <p:sp>
        <p:nvSpPr>
          <p:cNvPr id="12" name="TextBox 11"/>
          <p:cNvSpPr txBox="1"/>
          <p:nvPr/>
        </p:nvSpPr>
        <p:spPr>
          <a:xfrm>
            <a:off x="2805619" y="4351751"/>
            <a:ext cx="554960" cy="707886"/>
          </a:xfrm>
          <a:prstGeom prst="rect">
            <a:avLst/>
          </a:prstGeom>
          <a:noFill/>
        </p:spPr>
        <p:txBody>
          <a:bodyPr wrap="none" rtlCol="0">
            <a:spAutoFit/>
          </a:bodyPr>
          <a:lstStyle/>
          <a:p>
            <a:r>
              <a:rPr lang="en-US" sz="4000" b="1">
                <a:latin typeface="+mj-lt"/>
                <a:ea typeface="Tahoma" pitchFamily="34" charset="0"/>
                <a:cs typeface="Times New Roman" pitchFamily="18" charset="0"/>
              </a:rPr>
              <a:t>D</a:t>
            </a:r>
            <a:endParaRPr lang="vi-VN" sz="4000" b="1">
              <a:latin typeface="+mj-lt"/>
              <a:ea typeface="Tahoma" pitchFamily="34" charset="0"/>
              <a:cs typeface="Times New Roman" pitchFamily="18" charset="0"/>
            </a:endParaRPr>
          </a:p>
        </p:txBody>
      </p:sp>
      <p:sp>
        <p:nvSpPr>
          <p:cNvPr id="13" name="TextBox 12"/>
          <p:cNvSpPr txBox="1"/>
          <p:nvPr/>
        </p:nvSpPr>
        <p:spPr>
          <a:xfrm>
            <a:off x="8813388" y="3120144"/>
            <a:ext cx="1354858" cy="707886"/>
          </a:xfrm>
          <a:prstGeom prst="rect">
            <a:avLst/>
          </a:prstGeom>
          <a:noFill/>
        </p:spPr>
        <p:txBody>
          <a:bodyPr wrap="none" rtlCol="0">
            <a:spAutoFit/>
          </a:bodyPr>
          <a:lstStyle/>
          <a:p>
            <a:r>
              <a:rPr lang="en-US" sz="4000" b="1">
                <a:latin typeface="+mj-lt"/>
                <a:ea typeface="Tahoma" pitchFamily="34" charset="0"/>
                <a:cs typeface="Times New Roman" pitchFamily="18" charset="0"/>
              </a:rPr>
              <a:t>3 cm</a:t>
            </a:r>
            <a:endParaRPr lang="vi-VN" sz="4000" b="1">
              <a:latin typeface="+mj-lt"/>
              <a:ea typeface="Tahoma" pitchFamily="34" charset="0"/>
              <a:cs typeface="Times New Roman" pitchFamily="18" charset="0"/>
            </a:endParaRPr>
          </a:p>
        </p:txBody>
      </p:sp>
      <p:sp>
        <p:nvSpPr>
          <p:cNvPr id="14" name="TextBox 13"/>
          <p:cNvSpPr txBox="1"/>
          <p:nvPr/>
        </p:nvSpPr>
        <p:spPr>
          <a:xfrm>
            <a:off x="5278913" y="4998780"/>
            <a:ext cx="1354858" cy="707886"/>
          </a:xfrm>
          <a:prstGeom prst="rect">
            <a:avLst/>
          </a:prstGeom>
          <a:noFill/>
        </p:spPr>
        <p:txBody>
          <a:bodyPr wrap="none" rtlCol="0">
            <a:spAutoFit/>
          </a:bodyPr>
          <a:lstStyle/>
          <a:p>
            <a:r>
              <a:rPr lang="en-US" sz="4000" b="1">
                <a:latin typeface="+mj-lt"/>
                <a:ea typeface="Tahoma" pitchFamily="34" charset="0"/>
                <a:cs typeface="Times New Roman" pitchFamily="18" charset="0"/>
              </a:rPr>
              <a:t>5 cm</a:t>
            </a:r>
            <a:endParaRPr lang="vi-VN" sz="4000" b="1">
              <a:latin typeface="+mj-lt"/>
              <a:ea typeface="Tahoma" pitchFamily="34" charset="0"/>
              <a:cs typeface="Times New Roman" pitchFamily="18" charset="0"/>
            </a:endParaRPr>
          </a:p>
        </p:txBody>
      </p:sp>
      <p:sp>
        <p:nvSpPr>
          <p:cNvPr id="15" name="Text Box 10"/>
          <p:cNvSpPr txBox="1">
            <a:spLocks noChangeArrowheads="1"/>
          </p:cNvSpPr>
          <p:nvPr/>
        </p:nvSpPr>
        <p:spPr bwMode="auto">
          <a:xfrm>
            <a:off x="3488250" y="2402249"/>
            <a:ext cx="1381387"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buFontTx/>
              <a:buNone/>
            </a:pPr>
            <a:r>
              <a:rPr lang="en-US" sz="8800" u="none">
                <a:solidFill>
                  <a:srgbClr val="0070C0"/>
                </a:solidFill>
                <a:sym typeface="Wingdings 2" pitchFamily="18" charset="2"/>
              </a:rPr>
              <a:t></a:t>
            </a:r>
            <a:endParaRPr lang="en-US" sz="8800" u="none">
              <a:solidFill>
                <a:srgbClr val="0070C0"/>
              </a:solidFill>
            </a:endParaRPr>
          </a:p>
        </p:txBody>
      </p:sp>
    </p:spTree>
    <p:extLst>
      <p:ext uri="{BB962C8B-B14F-4D97-AF65-F5344CB8AC3E}">
        <p14:creationId xmlns:p14="http://schemas.microsoft.com/office/powerpoint/2010/main" val="1750410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8" presetClass="path" presetSubtype="0" accel="50000" decel="50000" fill="hold" grpId="1" nodeType="clickEffect">
                                  <p:stCondLst>
                                    <p:cond delay="0"/>
                                  </p:stCondLst>
                                  <p:childTnLst>
                                    <p:animMotion origin="layout" path="M -0.00391 4.44444E-6 L 0.01707 0.14722 L 0.037 4.44444E-6 L 0.05823 0.14722 L 0.07959 4.44444E-6 L 0.09926 0.14722 L 0.12075 4.44444E-6 L 0.14029 0.14722 L 0.16165 4.44444E-6 L 0.18276 0.14722 L 0.20282 4.44444E-6 L 0.22392 0.14722 L 0.24385 4.44444E-6 L 0.26495 0.14722 L 0.28618 4.44444E-6 L 0.30611 0.14722 L 0.3276 4.44444E-6 " pathEditMode="relative" rAng="0" ptsTypes="FFFFFFFFFFFFFFFFF">
                                      <p:cBhvr>
                                        <p:cTn id="11" dur="2000" fill="hold"/>
                                        <p:tgtEl>
                                          <p:spTgt spid="15"/>
                                        </p:tgtEl>
                                        <p:attrNameLst>
                                          <p:attrName>ppt_x</p:attrName>
                                          <p:attrName>ppt_y</p:attrName>
                                        </p:attrNameLst>
                                      </p:cBhvr>
                                      <p:rCtr x="16569" y="7361"/>
                                    </p:animMotion>
                                  </p:childTnLst>
                                </p:cTn>
                              </p:par>
                              <p:par>
                                <p:cTn id="12" presetID="1" presetClass="emph" presetSubtype="2" fill="hold" nodeType="withEffect">
                                  <p:stCondLst>
                                    <p:cond delay="0"/>
                                  </p:stCondLst>
                                  <p:childTnLst>
                                    <p:animClr clrSpc="rgb" dir="cw">
                                      <p:cBhvr>
                                        <p:cTn id="13" dur="2000" fill="hold"/>
                                        <p:tgtEl>
                                          <p:spTgt spid="2"/>
                                        </p:tgtEl>
                                        <p:attrNameLst>
                                          <p:attrName>fillcolor</p:attrName>
                                        </p:attrNameLst>
                                      </p:cBhvr>
                                      <p:to>
                                        <a:srgbClr val="00B0F0"/>
                                      </p:to>
                                    </p:animClr>
                                    <p:set>
                                      <p:cBhvr>
                                        <p:cTn id="14" dur="2000" fill="hold"/>
                                        <p:tgtEl>
                                          <p:spTgt spid="2"/>
                                        </p:tgtEl>
                                        <p:attrNameLst>
                                          <p:attrName>fill.type</p:attrName>
                                        </p:attrNameLst>
                                      </p:cBhvr>
                                      <p:to>
                                        <p:strVal val="solid"/>
                                      </p:to>
                                    </p:set>
                                    <p:set>
                                      <p:cBhvr>
                                        <p:cTn id="15" dur="2000" fill="hold"/>
                                        <p:tgtEl>
                                          <p:spTgt spid="2"/>
                                        </p:tgtEl>
                                        <p:attrNameLst>
                                          <p:attrName>fill.on</p:attrName>
                                        </p:attrNameLst>
                                      </p:cBhvr>
                                      <p:to>
                                        <p:strVal val="true"/>
                                      </p:to>
                                    </p:set>
                                  </p:childTnLst>
                                </p:cTn>
                              </p:par>
                            </p:childTnLst>
                          </p:cTn>
                        </p:par>
                        <p:par>
                          <p:cTn id="16" fill="hold">
                            <p:stCondLst>
                              <p:cond delay="2000"/>
                            </p:stCondLst>
                            <p:childTnLst>
                              <p:par>
                                <p:cTn id="17" presetID="1" presetClass="exit" presetSubtype="0" fill="hold" grpId="2" nodeType="afterEffect">
                                  <p:stCondLst>
                                    <p:cond delay="0"/>
                                  </p:stCondLst>
                                  <p:childTnLst>
                                    <p:set>
                                      <p:cBhvr>
                                        <p:cTn id="18" dur="1" fill="hold">
                                          <p:stCondLst>
                                            <p:cond delay="0"/>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5" grpId="1"/>
      <p:bldP spid="15" grpId="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876300" y="1933570"/>
            <a:ext cx="3371850" cy="3371850"/>
          </a:xfrm>
          <a:prstGeom prst="ellipse">
            <a:avLst/>
          </a:prstGeom>
          <a:solidFill>
            <a:schemeClr val="bg1"/>
          </a:solidFill>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vi-VN">
              <a:solidFill>
                <a:srgbClr val="0070C0"/>
              </a:solidFill>
            </a:endParaRPr>
          </a:p>
        </p:txBody>
      </p:sp>
      <p:sp>
        <p:nvSpPr>
          <p:cNvPr id="6" name="Rectangle 5"/>
          <p:cNvSpPr/>
          <p:nvPr/>
        </p:nvSpPr>
        <p:spPr>
          <a:xfrm>
            <a:off x="6420693" y="3057521"/>
            <a:ext cx="2785886" cy="1152525"/>
          </a:xfrm>
          <a:prstGeom prst="rect">
            <a:avLst/>
          </a:prstGeom>
          <a:solidFill>
            <a:schemeClr val="bg1"/>
          </a:solidFill>
          <a:ln w="28575">
            <a:solidFill>
              <a:srgbClr val="0070C0"/>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vi-VN">
              <a:solidFill>
                <a:srgbClr val="0070C0"/>
              </a:solidFill>
            </a:endParaRPr>
          </a:p>
        </p:txBody>
      </p:sp>
      <p:sp>
        <p:nvSpPr>
          <p:cNvPr id="3" name="Rectangle 2"/>
          <p:cNvSpPr/>
          <p:nvPr/>
        </p:nvSpPr>
        <p:spPr>
          <a:xfrm>
            <a:off x="819150" y="5435616"/>
            <a:ext cx="10648949" cy="1384995"/>
          </a:xfrm>
          <a:prstGeom prst="rect">
            <a:avLst/>
          </a:prstGeom>
          <a:noFill/>
        </p:spPr>
        <p:txBody>
          <a:bodyPr wrap="square">
            <a:spAutoFit/>
          </a:bodyPr>
          <a:lstStyle/>
          <a:p>
            <a:pPr algn="just"/>
            <a:r>
              <a:rPr lang="en-US" sz="4200" i="1"/>
              <a:t>Hãy quan sát và so sánh diện tích </a:t>
            </a:r>
            <a:r>
              <a:rPr lang="en-US" sz="4200" b="1" i="1">
                <a:solidFill>
                  <a:srgbClr val="FF0000"/>
                </a:solidFill>
              </a:rPr>
              <a:t>hình chữ nhật </a:t>
            </a:r>
            <a:r>
              <a:rPr lang="en-US" sz="4200" i="1"/>
              <a:t>với diện tích </a:t>
            </a:r>
            <a:r>
              <a:rPr lang="en-US" sz="4200" b="1" i="1">
                <a:solidFill>
                  <a:srgbClr val="0070C0"/>
                </a:solidFill>
              </a:rPr>
              <a:t>hình tròn</a:t>
            </a:r>
            <a:r>
              <a:rPr lang="en-US" sz="4200" i="1"/>
              <a:t>?</a:t>
            </a:r>
            <a:endParaRPr lang="vi-VN" sz="4200" i="1"/>
          </a:p>
        </p:txBody>
      </p:sp>
      <p:sp>
        <p:nvSpPr>
          <p:cNvPr id="10" name="TextBox 9"/>
          <p:cNvSpPr txBox="1"/>
          <p:nvPr/>
        </p:nvSpPr>
        <p:spPr>
          <a:xfrm>
            <a:off x="3589050" y="25639"/>
            <a:ext cx="5471370" cy="769441"/>
          </a:xfrm>
          <a:prstGeom prst="rect">
            <a:avLst/>
          </a:prstGeom>
          <a:noFill/>
        </p:spPr>
        <p:txBody>
          <a:bodyPr wrap="none" rtlCol="0">
            <a:spAutoFit/>
          </a:bodyPr>
          <a:lstStyle/>
          <a:p>
            <a:r>
              <a:rPr lang="en-US" sz="4400" b="1">
                <a:latin typeface="Calibri" pitchFamily="34" charset="0"/>
                <a:cs typeface="Calibri" pitchFamily="34" charset="0"/>
              </a:rPr>
              <a:t>Diện tích của một hình</a:t>
            </a:r>
            <a:endParaRPr lang="vi-VN" sz="4400" b="1">
              <a:latin typeface="Calibri" pitchFamily="34" charset="0"/>
              <a:cs typeface="Calibri" pitchFamily="34" charset="0"/>
            </a:endParaRPr>
          </a:p>
        </p:txBody>
      </p:sp>
      <p:sp>
        <p:nvSpPr>
          <p:cNvPr id="11" name="Text Box 14"/>
          <p:cNvSpPr txBox="1">
            <a:spLocks noChangeArrowheads="1"/>
          </p:cNvSpPr>
          <p:nvPr/>
        </p:nvSpPr>
        <p:spPr bwMode="auto">
          <a:xfrm rot="19940881">
            <a:off x="796363" y="2334245"/>
            <a:ext cx="1453949"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buFontTx/>
              <a:buNone/>
            </a:pPr>
            <a:r>
              <a:rPr lang="en-US" sz="8800" u="none">
                <a:solidFill>
                  <a:srgbClr val="FF0000"/>
                </a:solidFill>
                <a:sym typeface="Wingdings 2" pitchFamily="18" charset="2"/>
              </a:rPr>
              <a:t></a:t>
            </a:r>
            <a:endParaRPr lang="en-US" sz="8800" u="none">
              <a:solidFill>
                <a:srgbClr val="FF0000"/>
              </a:solidFill>
            </a:endParaRPr>
          </a:p>
        </p:txBody>
      </p:sp>
      <p:sp>
        <p:nvSpPr>
          <p:cNvPr id="12" name="Text Box 10"/>
          <p:cNvSpPr txBox="1">
            <a:spLocks noChangeArrowheads="1"/>
          </p:cNvSpPr>
          <p:nvPr/>
        </p:nvSpPr>
        <p:spPr bwMode="auto">
          <a:xfrm>
            <a:off x="6714960" y="2134785"/>
            <a:ext cx="1098676"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buFontTx/>
              <a:buNone/>
            </a:pPr>
            <a:r>
              <a:rPr lang="en-US" sz="8800" u="none">
                <a:solidFill>
                  <a:srgbClr val="0070C0"/>
                </a:solidFill>
                <a:sym typeface="Wingdings 2" pitchFamily="18" charset="2"/>
              </a:rPr>
              <a:t></a:t>
            </a:r>
            <a:endParaRPr lang="en-US" sz="8800" u="none">
              <a:solidFill>
                <a:srgbClr val="0070C0"/>
              </a:solidFill>
            </a:endParaRPr>
          </a:p>
        </p:txBody>
      </p:sp>
      <p:sp>
        <p:nvSpPr>
          <p:cNvPr id="9" name="TextBox 8"/>
          <p:cNvSpPr txBox="1"/>
          <p:nvPr/>
        </p:nvSpPr>
        <p:spPr>
          <a:xfrm>
            <a:off x="488737" y="684064"/>
            <a:ext cx="1797287" cy="707886"/>
          </a:xfrm>
          <a:prstGeom prst="rect">
            <a:avLst/>
          </a:prstGeom>
          <a:noFill/>
        </p:spPr>
        <p:txBody>
          <a:bodyPr wrap="none" rtlCol="0">
            <a:spAutoFit/>
          </a:bodyPr>
          <a:lstStyle/>
          <a:p>
            <a:r>
              <a:rPr lang="en-US" sz="4000" b="1" u="sng">
                <a:latin typeface="Calibri" pitchFamily="34" charset="0"/>
                <a:cs typeface="Calibri" pitchFamily="34" charset="0"/>
              </a:rPr>
              <a:t>Ví dụ 1:</a:t>
            </a:r>
            <a:endParaRPr lang="vi-VN" sz="4000" b="1" u="sng">
              <a:latin typeface="Calibri" pitchFamily="34" charset="0"/>
              <a:cs typeface="Calibri" pitchFamily="34" charset="0"/>
            </a:endParaRPr>
          </a:p>
        </p:txBody>
      </p:sp>
      <p:sp>
        <p:nvSpPr>
          <p:cNvPr id="13" name="Rounded Rectangle 12"/>
          <p:cNvSpPr/>
          <p:nvPr/>
        </p:nvSpPr>
        <p:spPr>
          <a:xfrm>
            <a:off x="4838700" y="2121943"/>
            <a:ext cx="7187950" cy="3085073"/>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p>
        </p:txBody>
      </p:sp>
      <p:sp>
        <p:nvSpPr>
          <p:cNvPr id="15" name="Rectangle 14"/>
          <p:cNvSpPr/>
          <p:nvPr/>
        </p:nvSpPr>
        <p:spPr>
          <a:xfrm>
            <a:off x="5026969" y="3731177"/>
            <a:ext cx="6829506" cy="1323439"/>
          </a:xfrm>
          <a:prstGeom prst="rect">
            <a:avLst/>
          </a:prstGeom>
        </p:spPr>
        <p:txBody>
          <a:bodyPr wrap="square">
            <a:spAutoFit/>
          </a:bodyPr>
          <a:lstStyle/>
          <a:p>
            <a:pPr algn="just"/>
            <a:r>
              <a:rPr lang="en-US" sz="4000"/>
              <a:t>Ta nói: Diện tích hình chữ nhật </a:t>
            </a:r>
            <a:r>
              <a:rPr lang="en-US" sz="4000" b="1" u="sng"/>
              <a:t>bé hơn</a:t>
            </a:r>
            <a:r>
              <a:rPr lang="en-US" sz="4000" b="1"/>
              <a:t> </a:t>
            </a:r>
            <a:r>
              <a:rPr lang="en-US" sz="4000"/>
              <a:t>diện tích hình tròn.</a:t>
            </a:r>
            <a:endParaRPr lang="vi-VN" sz="4000"/>
          </a:p>
        </p:txBody>
      </p:sp>
      <p:sp>
        <p:nvSpPr>
          <p:cNvPr id="16" name="Rectangle 15"/>
          <p:cNvSpPr/>
          <p:nvPr/>
        </p:nvSpPr>
        <p:spPr>
          <a:xfrm>
            <a:off x="5026969" y="2314570"/>
            <a:ext cx="6829507" cy="1323439"/>
          </a:xfrm>
          <a:prstGeom prst="rect">
            <a:avLst/>
          </a:prstGeom>
        </p:spPr>
        <p:txBody>
          <a:bodyPr wrap="square">
            <a:spAutoFit/>
          </a:bodyPr>
          <a:lstStyle/>
          <a:p>
            <a:pPr algn="just"/>
            <a:r>
              <a:rPr lang="en-US" sz="4000"/>
              <a:t>Hình chữ nhật nằm hoàn toàn trong hình tròn. </a:t>
            </a:r>
          </a:p>
        </p:txBody>
      </p:sp>
    </p:spTree>
    <p:extLst>
      <p:ext uri="{BB962C8B-B14F-4D97-AF65-F5344CB8AC3E}">
        <p14:creationId xmlns:p14="http://schemas.microsoft.com/office/powerpoint/2010/main" val="232747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46" presetClass="path" presetSubtype="0" accel="50000" decel="50000" fill="hold" grpId="1" nodeType="clickEffect">
                                  <p:stCondLst>
                                    <p:cond delay="0"/>
                                  </p:stCondLst>
                                  <p:childTnLst>
                                    <p:animMotion origin="layout" path="M -0.0013 0.09398 C -0.00469 -0.01273 0.03751 -0.10555 0.09405 -0.1118 C 0.1481 -0.11921 0.19864 -0.04768 0.20203 0.05579 C 0.20633 0.15139 0.17077 0.24051 0.12023 0.24723 C 0.07386 0.25255 0.02983 0.19306 0.02644 0.10324 C 0.02318 0.02223 0.05275 -0.05416 0.09561 -0.06064 C 0.13534 -0.06551 0.17246 -0.01597 0.17494 0.0588 C 0.17754 0.12593 0.15383 0.19121 0.1184 0.19468 C 0.08649 0.19931 0.05601 0.16088 0.05341 0.10023 C 0.05184 0.04584 0.06956 -0.00625 0.09743 -0.00972 C 0.12192 -0.01273 0.14628 0.01574 0.1481 0.06227 C 0.14967 0.10232 0.13716 0.14005 0.11671 0.14352 C 0.10004 0.14676 0.08219 0.12917 0.08141 0.09746 C 0.07972 0.07199 0.08649 0.04445 0.099 0.04121 C 0.10929 0.04121 0.11932 0.04792 0.12114 0.06528 C 0.12192 0.07639 0.12023 0.08773 0.11515 0.0926 C 0.11267 0.09398 0.11085 0.09398 0.10837 0.0926 " pathEditMode="relative" rAng="0" ptsTypes="fffffffffffffffff">
                                      <p:cBhvr>
                                        <p:cTn id="28" dur="2000" fill="hold"/>
                                        <p:tgtEl>
                                          <p:spTgt spid="11"/>
                                        </p:tgtEl>
                                        <p:attrNameLst>
                                          <p:attrName>ppt_x</p:attrName>
                                          <p:attrName>ppt_y</p:attrName>
                                        </p:attrNameLst>
                                      </p:cBhvr>
                                      <p:rCtr x="10212" y="-2731"/>
                                    </p:animMotion>
                                  </p:childTnLst>
                                </p:cTn>
                              </p:par>
                              <p:par>
                                <p:cTn id="29" presetID="1" presetClass="emph" presetSubtype="2" fill="hold" nodeType="withEffect">
                                  <p:stCondLst>
                                    <p:cond delay="0"/>
                                  </p:stCondLst>
                                  <p:childTnLst>
                                    <p:animClr clrSpc="rgb" dir="cw">
                                      <p:cBhvr>
                                        <p:cTn id="30" dur="2000" fill="hold"/>
                                        <p:tgtEl>
                                          <p:spTgt spid="2"/>
                                        </p:tgtEl>
                                        <p:attrNameLst>
                                          <p:attrName>fillcolor</p:attrName>
                                        </p:attrNameLst>
                                      </p:cBhvr>
                                      <p:to>
                                        <a:srgbClr val="FF0000"/>
                                      </p:to>
                                    </p:animClr>
                                    <p:set>
                                      <p:cBhvr>
                                        <p:cTn id="31" dur="2000" fill="hold"/>
                                        <p:tgtEl>
                                          <p:spTgt spid="2"/>
                                        </p:tgtEl>
                                        <p:attrNameLst>
                                          <p:attrName>fill.type</p:attrName>
                                        </p:attrNameLst>
                                      </p:cBhvr>
                                      <p:to>
                                        <p:strVal val="solid"/>
                                      </p:to>
                                    </p:set>
                                    <p:set>
                                      <p:cBhvr>
                                        <p:cTn id="32" dur="2000" fill="hold"/>
                                        <p:tgtEl>
                                          <p:spTgt spid="2"/>
                                        </p:tgtEl>
                                        <p:attrNameLst>
                                          <p:attrName>fill.on</p:attrName>
                                        </p:attrNameLst>
                                      </p:cBhvr>
                                      <p:to>
                                        <p:strVal val="true"/>
                                      </p:to>
                                    </p:set>
                                  </p:childTnLst>
                                </p:cTn>
                              </p:par>
                            </p:childTnLst>
                          </p:cTn>
                        </p:par>
                        <p:par>
                          <p:cTn id="33" fill="hold">
                            <p:stCondLst>
                              <p:cond delay="2000"/>
                            </p:stCondLst>
                            <p:childTnLst>
                              <p:par>
                                <p:cTn id="34" presetID="10" presetClass="exit" presetSubtype="0" fill="hold" grpId="2" nodeType="afterEffect">
                                  <p:stCondLst>
                                    <p:cond delay="0"/>
                                  </p:stCondLst>
                                  <p:childTnLst>
                                    <p:animEffect transition="out" filter="fade">
                                      <p:cBhvr>
                                        <p:cTn id="35" dur="500"/>
                                        <p:tgtEl>
                                          <p:spTgt spid="11"/>
                                        </p:tgtEl>
                                      </p:cBhvr>
                                    </p:animEffect>
                                    <p:set>
                                      <p:cBhvr>
                                        <p:cTn id="36" dur="1" fill="hold">
                                          <p:stCondLst>
                                            <p:cond delay="499"/>
                                          </p:stCondLst>
                                        </p:cTn>
                                        <p:tgtEl>
                                          <p:spTgt spid="11"/>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fade">
                                      <p:cBhvr>
                                        <p:cTn id="41" dur="500"/>
                                        <p:tgtEl>
                                          <p:spTgt spid="6"/>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fade">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38" presetClass="path" presetSubtype="0" accel="50000" decel="50000" fill="hold" grpId="1" nodeType="clickEffect">
                                  <p:stCondLst>
                                    <p:cond delay="0"/>
                                  </p:stCondLst>
                                  <p:childTnLst>
                                    <p:animMotion origin="layout" path="M -0.03986 0.06458 L -0.02762 0.14537 L -0.01616 0.06458 L -0.00378 0.14537 L 0.00859 0.06458 L 0.02019 0.14537 L 0.03256 0.06458 L 0.04415 0.14537 L 0.05653 0.06458 L 0.06877 0.14537 L 0.08037 0.06458 L 0.09274 0.14537 L 0.10433 0.06458 L 0.11671 0.14537 L 0.12908 0.06458 L 0.14042 0.14537 L 0.15292 0.06458 " pathEditMode="relative" rAng="0" ptsTypes="FFFFFFFFFFFFFFFFF">
                                      <p:cBhvr>
                                        <p:cTn id="50" dur="2000" fill="hold"/>
                                        <p:tgtEl>
                                          <p:spTgt spid="12"/>
                                        </p:tgtEl>
                                        <p:attrNameLst>
                                          <p:attrName>ppt_x</p:attrName>
                                          <p:attrName>ppt_y</p:attrName>
                                        </p:attrNameLst>
                                      </p:cBhvr>
                                      <p:rCtr x="9639" y="4028"/>
                                    </p:animMotion>
                                  </p:childTnLst>
                                </p:cTn>
                              </p:par>
                              <p:par>
                                <p:cTn id="51" presetID="1" presetClass="emph" presetSubtype="2" fill="hold" nodeType="withEffect">
                                  <p:stCondLst>
                                    <p:cond delay="0"/>
                                  </p:stCondLst>
                                  <p:childTnLst>
                                    <p:animClr clrSpc="rgb" dir="cw">
                                      <p:cBhvr>
                                        <p:cTn id="52" dur="2000" fill="hold"/>
                                        <p:tgtEl>
                                          <p:spTgt spid="6"/>
                                        </p:tgtEl>
                                        <p:attrNameLst>
                                          <p:attrName>fillcolor</p:attrName>
                                        </p:attrNameLst>
                                      </p:cBhvr>
                                      <p:to>
                                        <a:srgbClr val="0070C0"/>
                                      </p:to>
                                    </p:animClr>
                                    <p:set>
                                      <p:cBhvr>
                                        <p:cTn id="53" dur="2000" fill="hold"/>
                                        <p:tgtEl>
                                          <p:spTgt spid="6"/>
                                        </p:tgtEl>
                                        <p:attrNameLst>
                                          <p:attrName>fill.type</p:attrName>
                                        </p:attrNameLst>
                                      </p:cBhvr>
                                      <p:to>
                                        <p:strVal val="solid"/>
                                      </p:to>
                                    </p:set>
                                    <p:set>
                                      <p:cBhvr>
                                        <p:cTn id="54" dur="2000" fill="hold"/>
                                        <p:tgtEl>
                                          <p:spTgt spid="6"/>
                                        </p:tgtEl>
                                        <p:attrNameLst>
                                          <p:attrName>fill.on</p:attrName>
                                        </p:attrNameLst>
                                      </p:cBhvr>
                                      <p:to>
                                        <p:strVal val="true"/>
                                      </p:to>
                                    </p:set>
                                  </p:childTnLst>
                                </p:cTn>
                              </p:par>
                            </p:childTnLst>
                          </p:cTn>
                        </p:par>
                        <p:par>
                          <p:cTn id="55" fill="hold">
                            <p:stCondLst>
                              <p:cond delay="2000"/>
                            </p:stCondLst>
                            <p:childTnLst>
                              <p:par>
                                <p:cTn id="56" presetID="10" presetClass="exit" presetSubtype="0" fill="hold" grpId="2" nodeType="afterEffect">
                                  <p:stCondLst>
                                    <p:cond delay="0"/>
                                  </p:stCondLst>
                                  <p:childTnLst>
                                    <p:animEffect transition="out" filter="fade">
                                      <p:cBhvr>
                                        <p:cTn id="57" dur="500"/>
                                        <p:tgtEl>
                                          <p:spTgt spid="12"/>
                                        </p:tgtEl>
                                      </p:cBhvr>
                                    </p:animEffect>
                                    <p:set>
                                      <p:cBhvr>
                                        <p:cTn id="58" dur="1" fill="hold">
                                          <p:stCondLst>
                                            <p:cond delay="499"/>
                                          </p:stCondLst>
                                        </p:cTn>
                                        <p:tgtEl>
                                          <p:spTgt spid="12"/>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gtEl>
                                        <p:attrNameLst>
                                          <p:attrName>style.visibility</p:attrName>
                                        </p:attrNameLst>
                                      </p:cBhvr>
                                      <p:to>
                                        <p:strVal val="visible"/>
                                      </p:to>
                                    </p:set>
                                    <p:animEffect transition="in" filter="fade">
                                      <p:cBhvr>
                                        <p:cTn id="63" dur="1000"/>
                                        <p:tgtEl>
                                          <p:spTgt spid="3"/>
                                        </p:tgtEl>
                                      </p:cBhvr>
                                    </p:animEffect>
                                    <p:anim calcmode="lin" valueType="num">
                                      <p:cBhvr>
                                        <p:cTn id="64" dur="1000" fill="hold"/>
                                        <p:tgtEl>
                                          <p:spTgt spid="3"/>
                                        </p:tgtEl>
                                        <p:attrNameLst>
                                          <p:attrName>ppt_x</p:attrName>
                                        </p:attrNameLst>
                                      </p:cBhvr>
                                      <p:tavLst>
                                        <p:tav tm="0">
                                          <p:val>
                                            <p:strVal val="#ppt_x"/>
                                          </p:val>
                                        </p:tav>
                                        <p:tav tm="100000">
                                          <p:val>
                                            <p:strVal val="#ppt_x"/>
                                          </p:val>
                                        </p:tav>
                                      </p:tavLst>
                                    </p:anim>
                                    <p:anim calcmode="lin" valueType="num">
                                      <p:cBhvr>
                                        <p:cTn id="6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35" presetClass="path" presetSubtype="0" accel="50000" decel="50000" fill="hold" grpId="1" nodeType="clickEffect">
                                  <p:stCondLst>
                                    <p:cond delay="0"/>
                                  </p:stCondLst>
                                  <p:childTnLst>
                                    <p:animMotion origin="layout" path="M 0.00156 -1.11111E-6 L -0.43438 -0.00393 " pathEditMode="relative" rAng="0" ptsTypes="AA">
                                      <p:cBhvr>
                                        <p:cTn id="69" dur="2000" fill="hold"/>
                                        <p:tgtEl>
                                          <p:spTgt spid="6"/>
                                        </p:tgtEl>
                                        <p:attrNameLst>
                                          <p:attrName>ppt_x</p:attrName>
                                          <p:attrName>ppt_y</p:attrName>
                                        </p:attrNameLst>
                                      </p:cBhvr>
                                      <p:rCtr x="-21797" y="-208"/>
                                    </p:animMotion>
                                  </p:childTnLst>
                                </p:cTn>
                              </p:par>
                            </p:childTnLst>
                          </p:cTn>
                        </p:par>
                      </p:childTnLst>
                    </p:cTn>
                  </p:par>
                  <p:par>
                    <p:cTn id="70" fill="hold">
                      <p:stCondLst>
                        <p:cond delay="indefinite"/>
                      </p:stCondLst>
                      <p:childTnLst>
                        <p:par>
                          <p:cTn id="71" fill="hold">
                            <p:stCondLst>
                              <p:cond delay="0"/>
                            </p:stCondLst>
                            <p:childTnLst>
                              <p:par>
                                <p:cTn id="72" presetID="10" presetClass="exit" presetSubtype="0" fill="hold" grpId="1" nodeType="clickEffect">
                                  <p:stCondLst>
                                    <p:cond delay="0"/>
                                  </p:stCondLst>
                                  <p:childTnLst>
                                    <p:animEffect transition="out" filter="fade">
                                      <p:cBhvr>
                                        <p:cTn id="73" dur="500"/>
                                        <p:tgtEl>
                                          <p:spTgt spid="3"/>
                                        </p:tgtEl>
                                      </p:cBhvr>
                                    </p:animEffect>
                                    <p:set>
                                      <p:cBhvr>
                                        <p:cTn id="74" dur="1" fill="hold">
                                          <p:stCondLst>
                                            <p:cond delay="499"/>
                                          </p:stCondLst>
                                        </p:cTn>
                                        <p:tgtEl>
                                          <p:spTgt spid="3"/>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1" presetClass="exit" presetSubtype="0" fill="hold" grpId="2" nodeType="clickEffect">
                                  <p:stCondLst>
                                    <p:cond delay="0"/>
                                  </p:stCondLst>
                                  <p:childTnLst>
                                    <p:set>
                                      <p:cBhvr>
                                        <p:cTn id="78" dur="1" fill="hold">
                                          <p:stCondLst>
                                            <p:cond delay="0"/>
                                          </p:stCondLst>
                                        </p:cTn>
                                        <p:tgtEl>
                                          <p:spTgt spid="3"/>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13"/>
                                        </p:tgtEl>
                                        <p:attrNameLst>
                                          <p:attrName>style.visibility</p:attrName>
                                        </p:attrNameLst>
                                      </p:cBhvr>
                                      <p:to>
                                        <p:strVal val="visible"/>
                                      </p:to>
                                    </p:set>
                                    <p:animEffect transition="in" filter="fade">
                                      <p:cBhvr>
                                        <p:cTn id="83" dur="500"/>
                                        <p:tgtEl>
                                          <p:spTgt spid="13"/>
                                        </p:tgtEl>
                                      </p:cBhvr>
                                    </p:animEffect>
                                  </p:childTnLst>
                                </p:cTn>
                              </p:par>
                            </p:childTnLst>
                          </p:cTn>
                        </p:par>
                      </p:childTnLst>
                    </p:cTn>
                  </p:par>
                  <p:par>
                    <p:cTn id="84" fill="hold">
                      <p:stCondLst>
                        <p:cond delay="indefinite"/>
                      </p:stCondLst>
                      <p:childTnLst>
                        <p:par>
                          <p:cTn id="85" fill="hold">
                            <p:stCondLst>
                              <p:cond delay="0"/>
                            </p:stCondLst>
                            <p:childTnLst>
                              <p:par>
                                <p:cTn id="86" presetID="22" presetClass="entr" presetSubtype="8" fill="hold" grpId="0" nodeType="clickEffect">
                                  <p:stCondLst>
                                    <p:cond delay="0"/>
                                  </p:stCondLst>
                                  <p:childTnLst>
                                    <p:set>
                                      <p:cBhvr>
                                        <p:cTn id="87" dur="1" fill="hold">
                                          <p:stCondLst>
                                            <p:cond delay="0"/>
                                          </p:stCondLst>
                                        </p:cTn>
                                        <p:tgtEl>
                                          <p:spTgt spid="16"/>
                                        </p:tgtEl>
                                        <p:attrNameLst>
                                          <p:attrName>style.visibility</p:attrName>
                                        </p:attrNameLst>
                                      </p:cBhvr>
                                      <p:to>
                                        <p:strVal val="visible"/>
                                      </p:to>
                                    </p:set>
                                    <p:animEffect transition="in" filter="wipe(left)">
                                      <p:cBhvr>
                                        <p:cTn id="88" dur="500"/>
                                        <p:tgtEl>
                                          <p:spTgt spid="16"/>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8" fill="hold" grpId="0" nodeType="clickEffect">
                                  <p:stCondLst>
                                    <p:cond delay="0"/>
                                  </p:stCondLst>
                                  <p:childTnLst>
                                    <p:set>
                                      <p:cBhvr>
                                        <p:cTn id="92" dur="1" fill="hold">
                                          <p:stCondLst>
                                            <p:cond delay="0"/>
                                          </p:stCondLst>
                                        </p:cTn>
                                        <p:tgtEl>
                                          <p:spTgt spid="15"/>
                                        </p:tgtEl>
                                        <p:attrNameLst>
                                          <p:attrName>style.visibility</p:attrName>
                                        </p:attrNameLst>
                                      </p:cBhvr>
                                      <p:to>
                                        <p:strVal val="visible"/>
                                      </p:to>
                                    </p:set>
                                    <p:animEffect transition="in" filter="wipe(left)">
                                      <p:cBhvr>
                                        <p:cTn id="9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6" grpId="1" animBg="1"/>
      <p:bldP spid="3" grpId="0"/>
      <p:bldP spid="3" grpId="1"/>
      <p:bldP spid="3" grpId="2"/>
      <p:bldP spid="10" grpId="0"/>
      <p:bldP spid="11" grpId="0"/>
      <p:bldP spid="11" grpId="1"/>
      <p:bldP spid="11" grpId="2"/>
      <p:bldP spid="12" grpId="0"/>
      <p:bldP spid="12" grpId="1"/>
      <p:bldP spid="12" grpId="2"/>
      <p:bldP spid="9" grpId="0"/>
      <p:bldP spid="13" grpId="0" animBg="1"/>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0260" y="2647950"/>
            <a:ext cx="4976640" cy="3467101"/>
          </a:xfrm>
          <a:prstGeom prst="rect">
            <a:avLst/>
          </a:prstGeom>
          <a:solidFill>
            <a:srgbClr val="FFFF00"/>
          </a:solidFill>
          <a:ln>
            <a:solidFill>
              <a:srgbClr val="FFFF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vi-VN"/>
          </a:p>
        </p:txBody>
      </p:sp>
      <p:sp>
        <p:nvSpPr>
          <p:cNvPr id="6" name="Oval 5"/>
          <p:cNvSpPr/>
          <p:nvPr/>
        </p:nvSpPr>
        <p:spPr>
          <a:xfrm>
            <a:off x="1848959" y="3041879"/>
            <a:ext cx="2679242" cy="26792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Rectangle 6"/>
          <p:cNvSpPr/>
          <p:nvPr/>
        </p:nvSpPr>
        <p:spPr>
          <a:xfrm>
            <a:off x="6915150" y="2095500"/>
            <a:ext cx="4362450" cy="436245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Isosceles Triangle 8"/>
          <p:cNvSpPr/>
          <p:nvPr/>
        </p:nvSpPr>
        <p:spPr>
          <a:xfrm>
            <a:off x="7582662" y="2952750"/>
            <a:ext cx="3027426" cy="2609850"/>
          </a:xfrm>
          <a:prstGeom prst="triangl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TextBox 9"/>
          <p:cNvSpPr txBox="1"/>
          <p:nvPr/>
        </p:nvSpPr>
        <p:spPr>
          <a:xfrm>
            <a:off x="3589050" y="25639"/>
            <a:ext cx="5471370" cy="769441"/>
          </a:xfrm>
          <a:prstGeom prst="rect">
            <a:avLst/>
          </a:prstGeom>
          <a:noFill/>
        </p:spPr>
        <p:txBody>
          <a:bodyPr wrap="none" rtlCol="0">
            <a:spAutoFit/>
          </a:bodyPr>
          <a:lstStyle/>
          <a:p>
            <a:r>
              <a:rPr lang="en-US" sz="4400" b="1">
                <a:latin typeface="Calibri" pitchFamily="34" charset="0"/>
                <a:cs typeface="Calibri" pitchFamily="34" charset="0"/>
              </a:rPr>
              <a:t>Diện tích của một hình</a:t>
            </a:r>
            <a:endParaRPr lang="vi-VN" sz="4400" b="1">
              <a:latin typeface="Calibri" pitchFamily="34" charset="0"/>
              <a:cs typeface="Calibri" pitchFamily="34" charset="0"/>
            </a:endParaRPr>
          </a:p>
        </p:txBody>
      </p:sp>
    </p:spTree>
    <p:extLst>
      <p:ext uri="{BB962C8B-B14F-4D97-AF65-F5344CB8AC3E}">
        <p14:creationId xmlns:p14="http://schemas.microsoft.com/office/powerpoint/2010/main" val="3455452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56942" y="1824150"/>
            <a:ext cx="2700000" cy="2700000"/>
            <a:chOff x="347442" y="2331300"/>
            <a:chExt cx="2700000" cy="2700000"/>
          </a:xfrm>
        </p:grpSpPr>
        <p:sp>
          <p:nvSpPr>
            <p:cNvPr id="12" name="Rectangle 11"/>
            <p:cNvSpPr/>
            <p:nvPr/>
          </p:nvSpPr>
          <p:spPr>
            <a:xfrm>
              <a:off x="1247442"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6" name="Rectangle 15"/>
            <p:cNvSpPr/>
            <p:nvPr/>
          </p:nvSpPr>
          <p:spPr>
            <a:xfrm>
              <a:off x="347442"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7" name="Rectangle 16"/>
            <p:cNvSpPr/>
            <p:nvPr/>
          </p:nvSpPr>
          <p:spPr>
            <a:xfrm>
              <a:off x="1247442" y="23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8" name="Rectangle 17"/>
            <p:cNvSpPr/>
            <p:nvPr/>
          </p:nvSpPr>
          <p:spPr>
            <a:xfrm>
              <a:off x="2147442"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9" name="Rectangle 18"/>
            <p:cNvSpPr/>
            <p:nvPr/>
          </p:nvSpPr>
          <p:spPr>
            <a:xfrm>
              <a:off x="1247442"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grpSp>
        <p:nvGrpSpPr>
          <p:cNvPr id="7" name="Group 6"/>
          <p:cNvGrpSpPr/>
          <p:nvPr/>
        </p:nvGrpSpPr>
        <p:grpSpPr>
          <a:xfrm>
            <a:off x="3464400" y="1824150"/>
            <a:ext cx="2693748" cy="2700000"/>
            <a:chOff x="3502050" y="2331300"/>
            <a:chExt cx="2693748" cy="2700000"/>
          </a:xfrm>
        </p:grpSpPr>
        <p:sp>
          <p:nvSpPr>
            <p:cNvPr id="20" name="Rectangle 19"/>
            <p:cNvSpPr/>
            <p:nvPr/>
          </p:nvSpPr>
          <p:spPr>
            <a:xfrm>
              <a:off x="3502050"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1" name="Rectangle 20"/>
            <p:cNvSpPr/>
            <p:nvPr/>
          </p:nvSpPr>
          <p:spPr>
            <a:xfrm>
              <a:off x="3502050"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2" name="Rectangle 21"/>
            <p:cNvSpPr/>
            <p:nvPr/>
          </p:nvSpPr>
          <p:spPr>
            <a:xfrm>
              <a:off x="3502050" y="23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3" name="Rectangle 22"/>
            <p:cNvSpPr/>
            <p:nvPr/>
          </p:nvSpPr>
          <p:spPr>
            <a:xfrm>
              <a:off x="4402050"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4" name="Rectangle 23"/>
            <p:cNvSpPr/>
            <p:nvPr/>
          </p:nvSpPr>
          <p:spPr>
            <a:xfrm>
              <a:off x="5295798"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sp>
        <p:nvSpPr>
          <p:cNvPr id="10" name="TextBox 9"/>
          <p:cNvSpPr txBox="1"/>
          <p:nvPr/>
        </p:nvSpPr>
        <p:spPr>
          <a:xfrm>
            <a:off x="1056942" y="4876800"/>
            <a:ext cx="950901" cy="923330"/>
          </a:xfrm>
          <a:prstGeom prst="rect">
            <a:avLst/>
          </a:prstGeom>
          <a:noFill/>
        </p:spPr>
        <p:txBody>
          <a:bodyPr wrap="none" rtlCol="0">
            <a:spAutoFit/>
          </a:bodyPr>
          <a:lstStyle/>
          <a:p>
            <a:r>
              <a:rPr lang="en-US" sz="5400" b="1">
                <a:latin typeface="HP001 4H Normal" pitchFamily="34" charset="-93"/>
              </a:rPr>
              <a:t>A</a:t>
            </a:r>
            <a:endParaRPr lang="vi-VN" sz="5400" b="1">
              <a:latin typeface="HP001 4H Normal" pitchFamily="34" charset="-93"/>
            </a:endParaRPr>
          </a:p>
        </p:txBody>
      </p:sp>
      <p:sp>
        <p:nvSpPr>
          <p:cNvPr id="31" name="TextBox 30"/>
          <p:cNvSpPr txBox="1"/>
          <p:nvPr/>
        </p:nvSpPr>
        <p:spPr>
          <a:xfrm>
            <a:off x="4381673" y="4876800"/>
            <a:ext cx="846707" cy="923330"/>
          </a:xfrm>
          <a:prstGeom prst="rect">
            <a:avLst/>
          </a:prstGeom>
          <a:noFill/>
        </p:spPr>
        <p:txBody>
          <a:bodyPr wrap="none" rtlCol="0">
            <a:spAutoFit/>
          </a:bodyPr>
          <a:lstStyle/>
          <a:p>
            <a:r>
              <a:rPr lang="en-US" sz="5400" b="1">
                <a:latin typeface="HP001 4H Normal" pitchFamily="34" charset="-93"/>
              </a:rPr>
              <a:t>B</a:t>
            </a:r>
            <a:endParaRPr lang="vi-VN" sz="5400" b="1">
              <a:latin typeface="HP001 4H Normal" pitchFamily="34" charset="-93"/>
            </a:endParaRPr>
          </a:p>
        </p:txBody>
      </p:sp>
      <p:sp>
        <p:nvSpPr>
          <p:cNvPr id="25" name="TextBox 24"/>
          <p:cNvSpPr txBox="1"/>
          <p:nvPr/>
        </p:nvSpPr>
        <p:spPr>
          <a:xfrm>
            <a:off x="3589050" y="25639"/>
            <a:ext cx="5471370" cy="769441"/>
          </a:xfrm>
          <a:prstGeom prst="rect">
            <a:avLst/>
          </a:prstGeom>
          <a:noFill/>
        </p:spPr>
        <p:txBody>
          <a:bodyPr wrap="none" rtlCol="0">
            <a:spAutoFit/>
          </a:bodyPr>
          <a:lstStyle/>
          <a:p>
            <a:r>
              <a:rPr lang="en-US" sz="4400" b="1">
                <a:latin typeface="Calibri" pitchFamily="34" charset="0"/>
                <a:cs typeface="Calibri" pitchFamily="34" charset="0"/>
              </a:rPr>
              <a:t>Diện tích của một hình</a:t>
            </a:r>
            <a:endParaRPr lang="vi-VN" sz="4400" b="1">
              <a:latin typeface="Calibri" pitchFamily="34" charset="0"/>
              <a:cs typeface="Calibri" pitchFamily="34" charset="0"/>
            </a:endParaRPr>
          </a:p>
        </p:txBody>
      </p:sp>
      <p:sp>
        <p:nvSpPr>
          <p:cNvPr id="26" name="TextBox 25"/>
          <p:cNvSpPr txBox="1"/>
          <p:nvPr/>
        </p:nvSpPr>
        <p:spPr>
          <a:xfrm>
            <a:off x="488737" y="684064"/>
            <a:ext cx="1797287" cy="707886"/>
          </a:xfrm>
          <a:prstGeom prst="rect">
            <a:avLst/>
          </a:prstGeom>
          <a:noFill/>
        </p:spPr>
        <p:txBody>
          <a:bodyPr wrap="none" rtlCol="0">
            <a:spAutoFit/>
          </a:bodyPr>
          <a:lstStyle/>
          <a:p>
            <a:r>
              <a:rPr lang="en-US" sz="4000" b="1" u="sng">
                <a:latin typeface="Calibri" pitchFamily="34" charset="0"/>
                <a:cs typeface="Calibri" pitchFamily="34" charset="0"/>
              </a:rPr>
              <a:t>Ví dụ 2:</a:t>
            </a:r>
            <a:endParaRPr lang="vi-VN" sz="4000" b="1" u="sng">
              <a:latin typeface="Calibri" pitchFamily="34" charset="0"/>
              <a:cs typeface="Calibri" pitchFamily="34" charset="0"/>
            </a:endParaRPr>
          </a:p>
        </p:txBody>
      </p:sp>
      <p:sp>
        <p:nvSpPr>
          <p:cNvPr id="27" name="Rectangle 26"/>
          <p:cNvSpPr/>
          <p:nvPr/>
        </p:nvSpPr>
        <p:spPr>
          <a:xfrm>
            <a:off x="459028" y="5879065"/>
            <a:ext cx="11246063" cy="707886"/>
          </a:xfrm>
          <a:prstGeom prst="rect">
            <a:avLst/>
          </a:prstGeom>
        </p:spPr>
        <p:txBody>
          <a:bodyPr wrap="square">
            <a:spAutoFit/>
          </a:bodyPr>
          <a:lstStyle/>
          <a:p>
            <a:pPr algn="just"/>
            <a:r>
              <a:rPr lang="en-US" sz="4000" i="1">
                <a:latin typeface="Calibri" pitchFamily="34" charset="0"/>
                <a:cs typeface="Calibri" pitchFamily="34" charset="0"/>
              </a:rPr>
              <a:t>Mỗi hình được chia thành mấy ô vuông bằng nhau?</a:t>
            </a:r>
            <a:endParaRPr lang="vi-VN" sz="4000" i="1">
              <a:latin typeface="Calibri" pitchFamily="34" charset="0"/>
              <a:cs typeface="Calibri" pitchFamily="34" charset="0"/>
            </a:endParaRPr>
          </a:p>
        </p:txBody>
      </p:sp>
      <p:sp>
        <p:nvSpPr>
          <p:cNvPr id="9" name="Rectangle 8"/>
          <p:cNvSpPr/>
          <p:nvPr/>
        </p:nvSpPr>
        <p:spPr>
          <a:xfrm>
            <a:off x="1056942" y="2724150"/>
            <a:ext cx="900000" cy="900000"/>
          </a:xfrm>
          <a:prstGeom prst="rec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28" name="Rectangle 27"/>
          <p:cNvSpPr/>
          <p:nvPr/>
        </p:nvSpPr>
        <p:spPr>
          <a:xfrm>
            <a:off x="3464400" y="1824150"/>
            <a:ext cx="900000" cy="900000"/>
          </a:xfrm>
          <a:prstGeom prst="rect">
            <a:avLst/>
          </a:prstGeom>
          <a:solidFill>
            <a:schemeClr val="accent4">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29" name="Rectangle 28"/>
          <p:cNvSpPr/>
          <p:nvPr/>
        </p:nvSpPr>
        <p:spPr>
          <a:xfrm>
            <a:off x="1040035" y="2724150"/>
            <a:ext cx="900000" cy="900000"/>
          </a:xfrm>
          <a:prstGeom prst="rec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2" name="Rectangle 31"/>
          <p:cNvSpPr/>
          <p:nvPr/>
        </p:nvSpPr>
        <p:spPr>
          <a:xfrm>
            <a:off x="1040035" y="2724150"/>
            <a:ext cx="900000" cy="900000"/>
          </a:xfrm>
          <a:prstGeom prst="rec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3" name="Rectangle 32"/>
          <p:cNvSpPr/>
          <p:nvPr/>
        </p:nvSpPr>
        <p:spPr>
          <a:xfrm>
            <a:off x="1056942" y="2724150"/>
            <a:ext cx="900000" cy="900000"/>
          </a:xfrm>
          <a:prstGeom prst="rec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4" name="Rectangle 33"/>
          <p:cNvSpPr/>
          <p:nvPr/>
        </p:nvSpPr>
        <p:spPr>
          <a:xfrm>
            <a:off x="3462971" y="1824150"/>
            <a:ext cx="900000" cy="900000"/>
          </a:xfrm>
          <a:prstGeom prst="rect">
            <a:avLst/>
          </a:prstGeom>
          <a:solidFill>
            <a:schemeClr val="accent4">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6" name="Rectangle 35"/>
          <p:cNvSpPr/>
          <p:nvPr/>
        </p:nvSpPr>
        <p:spPr>
          <a:xfrm>
            <a:off x="3481673" y="1824150"/>
            <a:ext cx="900000" cy="900000"/>
          </a:xfrm>
          <a:prstGeom prst="rect">
            <a:avLst/>
          </a:prstGeom>
          <a:solidFill>
            <a:schemeClr val="accent4">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7" name="Rectangle 36"/>
          <p:cNvSpPr/>
          <p:nvPr/>
        </p:nvSpPr>
        <p:spPr>
          <a:xfrm>
            <a:off x="3481673" y="1824150"/>
            <a:ext cx="900000" cy="900000"/>
          </a:xfrm>
          <a:prstGeom prst="rect">
            <a:avLst/>
          </a:prstGeom>
          <a:solidFill>
            <a:schemeClr val="accent4">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8" name="Rectangle 37"/>
          <p:cNvSpPr/>
          <p:nvPr/>
        </p:nvSpPr>
        <p:spPr>
          <a:xfrm>
            <a:off x="6423111" y="1612430"/>
            <a:ext cx="5440998" cy="1323439"/>
          </a:xfrm>
          <a:prstGeom prst="rect">
            <a:avLst/>
          </a:prstGeom>
        </p:spPr>
        <p:txBody>
          <a:bodyPr wrap="square">
            <a:spAutoFit/>
          </a:bodyPr>
          <a:lstStyle/>
          <a:p>
            <a:pPr algn="just"/>
            <a:r>
              <a:rPr lang="en-US" sz="4000">
                <a:latin typeface="Calibri" pitchFamily="34" charset="0"/>
                <a:cs typeface="Calibri" pitchFamily="34" charset="0"/>
              </a:rPr>
              <a:t>Diện tích hình </a:t>
            </a:r>
            <a:r>
              <a:rPr lang="en-US" sz="4000" b="1">
                <a:latin typeface="HP001 4H Normal" pitchFamily="34" charset="-93"/>
                <a:cs typeface="Calibri" pitchFamily="34" charset="0"/>
              </a:rPr>
              <a:t>A</a:t>
            </a:r>
            <a:r>
              <a:rPr lang="en-US" sz="4000">
                <a:latin typeface="Calibri" pitchFamily="34" charset="0"/>
                <a:cs typeface="Calibri" pitchFamily="34" charset="0"/>
              </a:rPr>
              <a:t> gồm …. ô vuông bằng nhau.</a:t>
            </a:r>
            <a:endParaRPr lang="vi-VN" sz="4000">
              <a:latin typeface="Calibri" pitchFamily="34" charset="0"/>
              <a:cs typeface="Calibri" pitchFamily="34" charset="0"/>
            </a:endParaRPr>
          </a:p>
        </p:txBody>
      </p:sp>
      <p:sp>
        <p:nvSpPr>
          <p:cNvPr id="39" name="Rectangle 38"/>
          <p:cNvSpPr/>
          <p:nvPr/>
        </p:nvSpPr>
        <p:spPr>
          <a:xfrm>
            <a:off x="6499176" y="3174150"/>
            <a:ext cx="5440998" cy="1323439"/>
          </a:xfrm>
          <a:prstGeom prst="rect">
            <a:avLst/>
          </a:prstGeom>
        </p:spPr>
        <p:txBody>
          <a:bodyPr wrap="square">
            <a:spAutoFit/>
          </a:bodyPr>
          <a:lstStyle/>
          <a:p>
            <a:pPr algn="just"/>
            <a:r>
              <a:rPr lang="en-US" sz="4000">
                <a:latin typeface="Calibri" pitchFamily="34" charset="0"/>
                <a:cs typeface="Calibri" pitchFamily="34" charset="0"/>
              </a:rPr>
              <a:t>Diện tích hình </a:t>
            </a:r>
            <a:r>
              <a:rPr lang="en-US" sz="4000" b="1">
                <a:latin typeface="HP001 4H Normal" pitchFamily="34" charset="-93"/>
                <a:cs typeface="Calibri" pitchFamily="34" charset="0"/>
              </a:rPr>
              <a:t>B </a:t>
            </a:r>
            <a:r>
              <a:rPr lang="en-US" sz="4000">
                <a:latin typeface="Calibri" pitchFamily="34" charset="0"/>
                <a:cs typeface="Calibri" pitchFamily="34" charset="0"/>
              </a:rPr>
              <a:t>gồm …. ô vuông bằng nhau.</a:t>
            </a:r>
            <a:endParaRPr lang="vi-VN" sz="4000">
              <a:latin typeface="Calibri" pitchFamily="34" charset="0"/>
              <a:cs typeface="Calibri" pitchFamily="34" charset="0"/>
            </a:endParaRPr>
          </a:p>
        </p:txBody>
      </p:sp>
      <p:sp>
        <p:nvSpPr>
          <p:cNvPr id="40" name="Rectangle 39"/>
          <p:cNvSpPr/>
          <p:nvPr/>
        </p:nvSpPr>
        <p:spPr>
          <a:xfrm>
            <a:off x="482428" y="5498376"/>
            <a:ext cx="11246063" cy="1323439"/>
          </a:xfrm>
          <a:prstGeom prst="rect">
            <a:avLst/>
          </a:prstGeom>
        </p:spPr>
        <p:txBody>
          <a:bodyPr wrap="square">
            <a:spAutoFit/>
          </a:bodyPr>
          <a:lstStyle/>
          <a:p>
            <a:pPr algn="just"/>
            <a:r>
              <a:rPr lang="en-US" sz="4000" i="1" dirty="0" err="1">
                <a:latin typeface="Calibri" pitchFamily="34" charset="0"/>
                <a:cs typeface="Calibri" pitchFamily="34" charset="0"/>
              </a:rPr>
              <a:t>Em</a:t>
            </a:r>
            <a:r>
              <a:rPr lang="en-US" sz="4000" i="1" dirty="0">
                <a:latin typeface="Calibri" pitchFamily="34" charset="0"/>
                <a:cs typeface="Calibri" pitchFamily="34" charset="0"/>
              </a:rPr>
              <a:t> </a:t>
            </a:r>
            <a:r>
              <a:rPr lang="en-US" sz="4000" i="1" dirty="0" err="1">
                <a:latin typeface="Calibri" pitchFamily="34" charset="0"/>
                <a:cs typeface="Calibri" pitchFamily="34" charset="0"/>
              </a:rPr>
              <a:t>có</a:t>
            </a:r>
            <a:r>
              <a:rPr lang="en-US" sz="4000" i="1" dirty="0">
                <a:latin typeface="Calibri" pitchFamily="34" charset="0"/>
                <a:cs typeface="Calibri" pitchFamily="34" charset="0"/>
              </a:rPr>
              <a:t> </a:t>
            </a:r>
            <a:r>
              <a:rPr lang="en-US" sz="4000" i="1" dirty="0" err="1">
                <a:latin typeface="Calibri" pitchFamily="34" charset="0"/>
                <a:cs typeface="Calibri" pitchFamily="34" charset="0"/>
              </a:rPr>
              <a:t>nhận</a:t>
            </a:r>
            <a:r>
              <a:rPr lang="en-US" sz="4000" i="1" dirty="0">
                <a:latin typeface="Calibri" pitchFamily="34" charset="0"/>
                <a:cs typeface="Calibri" pitchFamily="34" charset="0"/>
              </a:rPr>
              <a:t> </a:t>
            </a:r>
            <a:r>
              <a:rPr lang="en-US" sz="4000" i="1" dirty="0" err="1">
                <a:latin typeface="Calibri" pitchFamily="34" charset="0"/>
                <a:cs typeface="Calibri" pitchFamily="34" charset="0"/>
              </a:rPr>
              <a:t>xét</a:t>
            </a:r>
            <a:r>
              <a:rPr lang="en-US" sz="4000" i="1" dirty="0">
                <a:latin typeface="Calibri" pitchFamily="34" charset="0"/>
                <a:cs typeface="Calibri" pitchFamily="34" charset="0"/>
              </a:rPr>
              <a:t> </a:t>
            </a:r>
            <a:r>
              <a:rPr lang="en-US" sz="4000" i="1" dirty="0" err="1">
                <a:latin typeface="Calibri" pitchFamily="34" charset="0"/>
                <a:cs typeface="Calibri" pitchFamily="34" charset="0"/>
              </a:rPr>
              <a:t>gì</a:t>
            </a:r>
            <a:r>
              <a:rPr lang="en-US" sz="4000" i="1" dirty="0">
                <a:latin typeface="Calibri" pitchFamily="34" charset="0"/>
                <a:cs typeface="Calibri" pitchFamily="34" charset="0"/>
              </a:rPr>
              <a:t> </a:t>
            </a:r>
            <a:r>
              <a:rPr lang="en-US" sz="4000" i="1" dirty="0" err="1">
                <a:latin typeface="Calibri" pitchFamily="34" charset="0"/>
                <a:cs typeface="Calibri" pitchFamily="34" charset="0"/>
              </a:rPr>
              <a:t>về</a:t>
            </a:r>
            <a:r>
              <a:rPr lang="en-US" sz="4000" i="1" dirty="0">
                <a:latin typeface="Calibri" pitchFamily="34" charset="0"/>
                <a:cs typeface="Calibri" pitchFamily="34" charset="0"/>
              </a:rPr>
              <a:t> </a:t>
            </a:r>
            <a:r>
              <a:rPr lang="en-US" sz="4000" i="1" dirty="0" err="1">
                <a:latin typeface="Calibri" pitchFamily="34" charset="0"/>
                <a:cs typeface="Calibri" pitchFamily="34" charset="0"/>
              </a:rPr>
              <a:t>diện</a:t>
            </a:r>
            <a:r>
              <a:rPr lang="en-US" sz="4000" i="1" dirty="0">
                <a:latin typeface="Calibri" pitchFamily="34" charset="0"/>
                <a:cs typeface="Calibri" pitchFamily="34" charset="0"/>
              </a:rPr>
              <a:t> </a:t>
            </a:r>
            <a:r>
              <a:rPr lang="en-US" sz="4000" i="1" dirty="0" err="1">
                <a:latin typeface="Calibri" pitchFamily="34" charset="0"/>
                <a:cs typeface="Calibri" pitchFamily="34" charset="0"/>
              </a:rPr>
              <a:t>tích</a:t>
            </a:r>
            <a:r>
              <a:rPr lang="en-US" sz="4000" i="1" dirty="0">
                <a:latin typeface="Calibri" pitchFamily="34" charset="0"/>
                <a:cs typeface="Calibri" pitchFamily="34" charset="0"/>
              </a:rPr>
              <a:t> </a:t>
            </a:r>
            <a:r>
              <a:rPr lang="en-US" sz="4000" i="1" dirty="0" err="1">
                <a:latin typeface="Calibri" pitchFamily="34" charset="0"/>
                <a:cs typeface="Calibri" pitchFamily="34" charset="0"/>
              </a:rPr>
              <a:t>của</a:t>
            </a:r>
            <a:r>
              <a:rPr lang="en-US" sz="4000" i="1" dirty="0">
                <a:latin typeface="Calibri" pitchFamily="34" charset="0"/>
                <a:cs typeface="Calibri" pitchFamily="34" charset="0"/>
              </a:rPr>
              <a:t> </a:t>
            </a:r>
            <a:r>
              <a:rPr lang="en-US" sz="4000" i="1" dirty="0" err="1">
                <a:latin typeface="Calibri" pitchFamily="34" charset="0"/>
                <a:cs typeface="Calibri" pitchFamily="34" charset="0"/>
              </a:rPr>
              <a:t>hình</a:t>
            </a:r>
            <a:r>
              <a:rPr lang="en-US" sz="4000" i="1" dirty="0">
                <a:latin typeface="Calibri" pitchFamily="34" charset="0"/>
                <a:cs typeface="Calibri" pitchFamily="34" charset="0"/>
              </a:rPr>
              <a:t> </a:t>
            </a:r>
            <a:r>
              <a:rPr lang="en-US" sz="4000" b="1" dirty="0">
                <a:latin typeface="HP001 4H Normal" pitchFamily="34" charset="-93"/>
                <a:cs typeface="Calibri" pitchFamily="34" charset="0"/>
              </a:rPr>
              <a:t>A</a:t>
            </a:r>
            <a:r>
              <a:rPr lang="en-US" sz="4000" i="1" dirty="0">
                <a:latin typeface="Calibri" pitchFamily="34" charset="0"/>
                <a:cs typeface="Calibri" pitchFamily="34" charset="0"/>
              </a:rPr>
              <a:t> so </a:t>
            </a:r>
            <a:r>
              <a:rPr lang="en-US" sz="4000" i="1" dirty="0" err="1">
                <a:latin typeface="Calibri" pitchFamily="34" charset="0"/>
                <a:cs typeface="Calibri" pitchFamily="34" charset="0"/>
              </a:rPr>
              <a:t>với</a:t>
            </a:r>
            <a:r>
              <a:rPr lang="en-US" sz="4000" i="1" dirty="0">
                <a:latin typeface="Calibri" pitchFamily="34" charset="0"/>
                <a:cs typeface="Calibri" pitchFamily="34" charset="0"/>
              </a:rPr>
              <a:t> </a:t>
            </a:r>
            <a:r>
              <a:rPr lang="en-US" sz="4000" i="1" dirty="0" err="1">
                <a:latin typeface="Calibri" pitchFamily="34" charset="0"/>
                <a:cs typeface="Calibri" pitchFamily="34" charset="0"/>
              </a:rPr>
              <a:t>diện</a:t>
            </a:r>
            <a:r>
              <a:rPr lang="en-US" sz="4000" i="1" dirty="0">
                <a:latin typeface="Calibri" pitchFamily="34" charset="0"/>
                <a:cs typeface="Calibri" pitchFamily="34" charset="0"/>
              </a:rPr>
              <a:t> </a:t>
            </a:r>
            <a:r>
              <a:rPr lang="en-US" sz="4000" i="1" dirty="0" err="1">
                <a:latin typeface="Calibri" pitchFamily="34" charset="0"/>
                <a:cs typeface="Calibri" pitchFamily="34" charset="0"/>
              </a:rPr>
              <a:t>tích</a:t>
            </a:r>
            <a:r>
              <a:rPr lang="en-US" sz="4000" i="1" dirty="0">
                <a:latin typeface="Calibri" pitchFamily="34" charset="0"/>
                <a:cs typeface="Calibri" pitchFamily="34" charset="0"/>
              </a:rPr>
              <a:t> </a:t>
            </a:r>
            <a:r>
              <a:rPr lang="en-US" sz="4000" i="1" dirty="0" err="1">
                <a:latin typeface="Calibri" pitchFamily="34" charset="0"/>
                <a:cs typeface="Calibri" pitchFamily="34" charset="0"/>
              </a:rPr>
              <a:t>của</a:t>
            </a:r>
            <a:r>
              <a:rPr lang="en-US" sz="4000" i="1" dirty="0">
                <a:latin typeface="Calibri" pitchFamily="34" charset="0"/>
                <a:cs typeface="Calibri" pitchFamily="34" charset="0"/>
              </a:rPr>
              <a:t> </a:t>
            </a:r>
            <a:r>
              <a:rPr lang="en-US" sz="4000" i="1" dirty="0" err="1">
                <a:latin typeface="Calibri" pitchFamily="34" charset="0"/>
                <a:cs typeface="Calibri" pitchFamily="34" charset="0"/>
              </a:rPr>
              <a:t>hình</a:t>
            </a:r>
            <a:r>
              <a:rPr lang="en-US" sz="4000" i="1" dirty="0">
                <a:latin typeface="Calibri" pitchFamily="34" charset="0"/>
                <a:cs typeface="Calibri" pitchFamily="34" charset="0"/>
              </a:rPr>
              <a:t> </a:t>
            </a:r>
            <a:r>
              <a:rPr lang="en-US" sz="4000" b="1" dirty="0">
                <a:latin typeface="HP001 4H Normal" pitchFamily="34" charset="-93"/>
                <a:cs typeface="Calibri" pitchFamily="34" charset="0"/>
              </a:rPr>
              <a:t>B</a:t>
            </a:r>
            <a:r>
              <a:rPr lang="en-US" sz="4000" i="1" dirty="0">
                <a:latin typeface="Calibri" pitchFamily="34" charset="0"/>
                <a:cs typeface="Calibri" pitchFamily="34" charset="0"/>
              </a:rPr>
              <a:t>?</a:t>
            </a:r>
            <a:endParaRPr lang="vi-VN" sz="4000" i="1" dirty="0">
              <a:latin typeface="Calibri" pitchFamily="34" charset="0"/>
              <a:cs typeface="Calibri" pitchFamily="34" charset="0"/>
            </a:endParaRPr>
          </a:p>
        </p:txBody>
      </p:sp>
      <p:sp>
        <p:nvSpPr>
          <p:cNvPr id="11" name="TextBox 10"/>
          <p:cNvSpPr txBox="1"/>
          <p:nvPr/>
        </p:nvSpPr>
        <p:spPr>
          <a:xfrm>
            <a:off x="11275332" y="1466363"/>
            <a:ext cx="444352" cy="707886"/>
          </a:xfrm>
          <a:prstGeom prst="rect">
            <a:avLst/>
          </a:prstGeom>
          <a:noFill/>
        </p:spPr>
        <p:txBody>
          <a:bodyPr wrap="none" rtlCol="0">
            <a:spAutoFit/>
          </a:bodyPr>
          <a:lstStyle/>
          <a:p>
            <a:r>
              <a:rPr lang="en-US" sz="4000"/>
              <a:t>5</a:t>
            </a:r>
            <a:endParaRPr lang="vi-VN" sz="4000"/>
          </a:p>
        </p:txBody>
      </p:sp>
      <p:sp>
        <p:nvSpPr>
          <p:cNvPr id="41" name="TextBox 40"/>
          <p:cNvSpPr txBox="1"/>
          <p:nvPr/>
        </p:nvSpPr>
        <p:spPr>
          <a:xfrm>
            <a:off x="11392015" y="3011514"/>
            <a:ext cx="444352" cy="707886"/>
          </a:xfrm>
          <a:prstGeom prst="rect">
            <a:avLst/>
          </a:prstGeom>
          <a:noFill/>
        </p:spPr>
        <p:txBody>
          <a:bodyPr wrap="none" rtlCol="0">
            <a:spAutoFit/>
          </a:bodyPr>
          <a:lstStyle/>
          <a:p>
            <a:r>
              <a:rPr lang="en-US" sz="4000"/>
              <a:t>5</a:t>
            </a:r>
            <a:endParaRPr lang="vi-VN" sz="4000"/>
          </a:p>
        </p:txBody>
      </p:sp>
    </p:spTree>
    <p:extLst>
      <p:ext uri="{BB962C8B-B14F-4D97-AF65-F5344CB8AC3E}">
        <p14:creationId xmlns:p14="http://schemas.microsoft.com/office/powerpoint/2010/main" val="2033362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fltVal val="0"/>
                                          </p:val>
                                        </p:tav>
                                        <p:tav tm="100000">
                                          <p:val>
                                            <p:strVal val="#ppt_w"/>
                                          </p:val>
                                        </p:tav>
                                      </p:tavLst>
                                    </p:anim>
                                    <p:anim calcmode="lin" valueType="num">
                                      <p:cBhvr>
                                        <p:cTn id="8" dur="500" fill="hold"/>
                                        <p:tgtEl>
                                          <p:spTgt spid="26"/>
                                        </p:tgtEl>
                                        <p:attrNameLst>
                                          <p:attrName>ppt_h</p:attrName>
                                        </p:attrNameLst>
                                      </p:cBhvr>
                                      <p:tavLst>
                                        <p:tav tm="0">
                                          <p:val>
                                            <p:fltVal val="0"/>
                                          </p:val>
                                        </p:tav>
                                        <p:tav tm="100000">
                                          <p:val>
                                            <p:strVal val="#ppt_h"/>
                                          </p:val>
                                        </p:tav>
                                      </p:tavLst>
                                    </p:anim>
                                    <p:animEffect transition="in" filter="fade">
                                      <p:cBhvr>
                                        <p:cTn id="9" dur="500"/>
                                        <p:tgtEl>
                                          <p:spTgt spid="2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par>
                                <p:cTn id="15" presetID="10"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fade">
                                      <p:cBhvr>
                                        <p:cTn id="23" dur="500"/>
                                        <p:tgtEl>
                                          <p:spTgt spid="31"/>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7">
                                            <p:txEl>
                                              <p:pRg st="0" end="0"/>
                                            </p:txEl>
                                          </p:spTgt>
                                        </p:tgtEl>
                                        <p:attrNameLst>
                                          <p:attrName>style.visibility</p:attrName>
                                        </p:attrNameLst>
                                      </p:cBhvr>
                                      <p:to>
                                        <p:strVal val="visible"/>
                                      </p:to>
                                    </p:set>
                                    <p:animEffect transition="in" filter="fade">
                                      <p:cBhvr>
                                        <p:cTn id="28" dur="1000"/>
                                        <p:tgtEl>
                                          <p:spTgt spid="27">
                                            <p:txEl>
                                              <p:pRg st="0" end="0"/>
                                            </p:txEl>
                                          </p:spTgt>
                                        </p:tgtEl>
                                      </p:cBhvr>
                                    </p:animEffect>
                                    <p:anim calcmode="lin" valueType="num">
                                      <p:cBhvr>
                                        <p:cTn id="29" dur="1000" fill="hold"/>
                                        <p:tgtEl>
                                          <p:spTgt spid="27">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27">
                                            <p:txEl>
                                              <p:pRg st="0" end="0"/>
                                            </p:txEl>
                                          </p:spTgt>
                                        </p:tgtEl>
                                        <p:attrNameLst>
                                          <p:attrName>ppt_y</p:attrName>
                                        </p:attrNameLst>
                                      </p:cBhvr>
                                      <p:tavLst>
                                        <p:tav tm="0">
                                          <p:val>
                                            <p:strVal val="#ppt_y+.1"/>
                                          </p:val>
                                        </p:tav>
                                        <p:tav tm="100000">
                                          <p:val>
                                            <p:strVal val="#ppt_y"/>
                                          </p:val>
                                        </p:tav>
                                      </p:tavLst>
                                    </p:anim>
                                  </p:childTnLst>
                                </p:cTn>
                              </p:par>
                            </p:childTnLst>
                          </p:cTn>
                        </p:par>
                        <p:par>
                          <p:cTn id="31" fill="hold">
                            <p:stCondLst>
                              <p:cond delay="1000"/>
                            </p:stCondLst>
                            <p:childTnLst>
                              <p:par>
                                <p:cTn id="32" presetID="10" presetClass="entr" presetSubtype="0" fill="hold" grpId="0" nodeType="after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500"/>
                                        <p:tgtEl>
                                          <p:spTgt spid="9"/>
                                        </p:tgtEl>
                                      </p:cBhvr>
                                    </p:animEffect>
                                  </p:childTnLst>
                                </p:cTn>
                              </p:par>
                            </p:childTnLst>
                          </p:cTn>
                        </p:par>
                        <p:par>
                          <p:cTn id="35" fill="hold">
                            <p:stCondLst>
                              <p:cond delay="1500"/>
                            </p:stCondLst>
                            <p:childTnLst>
                              <p:par>
                                <p:cTn id="36" presetID="63" presetClass="path" presetSubtype="0" accel="50000" decel="50000" fill="hold" grpId="1" nodeType="afterEffect">
                                  <p:stCondLst>
                                    <p:cond delay="0"/>
                                  </p:stCondLst>
                                  <p:childTnLst>
                                    <p:animMotion origin="layout" path="M 2.29167E-6 -1.48148E-6 L 0.07344 -1.48148E-6 " pathEditMode="relative" rAng="0" ptsTypes="AA">
                                      <p:cBhvr>
                                        <p:cTn id="37" dur="1000" fill="hold"/>
                                        <p:tgtEl>
                                          <p:spTgt spid="9"/>
                                        </p:tgtEl>
                                        <p:attrNameLst>
                                          <p:attrName>ppt_x</p:attrName>
                                          <p:attrName>ppt_y</p:attrName>
                                        </p:attrNameLst>
                                      </p:cBhvr>
                                      <p:rCtr x="3672" y="0"/>
                                    </p:animMotion>
                                  </p:childTnLst>
                                </p:cTn>
                              </p:par>
                            </p:childTnLst>
                          </p:cTn>
                        </p:par>
                        <p:par>
                          <p:cTn id="38" fill="hold">
                            <p:stCondLst>
                              <p:cond delay="2500"/>
                            </p:stCondLst>
                            <p:childTnLst>
                              <p:par>
                                <p:cTn id="39" presetID="1" presetClass="exit" presetSubtype="0" fill="hold" grpId="2" nodeType="afterEffect">
                                  <p:stCondLst>
                                    <p:cond delay="0"/>
                                  </p:stCondLst>
                                  <p:childTnLst>
                                    <p:set>
                                      <p:cBhvr>
                                        <p:cTn id="40" dur="1" fill="hold">
                                          <p:stCondLst>
                                            <p:cond delay="0"/>
                                          </p:stCondLst>
                                        </p:cTn>
                                        <p:tgtEl>
                                          <p:spTgt spid="9"/>
                                        </p:tgtEl>
                                        <p:attrNameLst>
                                          <p:attrName>style.visibility</p:attrName>
                                        </p:attrNameLst>
                                      </p:cBhvr>
                                      <p:to>
                                        <p:strVal val="hidden"/>
                                      </p:to>
                                    </p:set>
                                  </p:childTnLst>
                                </p:cTn>
                              </p:par>
                            </p:childTnLst>
                          </p:cTn>
                        </p:par>
                        <p:par>
                          <p:cTn id="41" fill="hold">
                            <p:stCondLst>
                              <p:cond delay="2500"/>
                            </p:stCondLst>
                            <p:childTnLst>
                              <p:par>
                                <p:cTn id="42" presetID="10" presetClass="entr" presetSubtype="0" fill="hold" grpId="0" nodeType="afterEffect">
                                  <p:stCondLst>
                                    <p:cond delay="0"/>
                                  </p:stCondLst>
                                  <p:childTnLst>
                                    <p:set>
                                      <p:cBhvr>
                                        <p:cTn id="43" dur="1" fill="hold">
                                          <p:stCondLst>
                                            <p:cond delay="0"/>
                                          </p:stCondLst>
                                        </p:cTn>
                                        <p:tgtEl>
                                          <p:spTgt spid="29"/>
                                        </p:tgtEl>
                                        <p:attrNameLst>
                                          <p:attrName>style.visibility</p:attrName>
                                        </p:attrNameLst>
                                      </p:cBhvr>
                                      <p:to>
                                        <p:strVal val="visible"/>
                                      </p:to>
                                    </p:set>
                                    <p:animEffect transition="in" filter="fade">
                                      <p:cBhvr>
                                        <p:cTn id="44" dur="500"/>
                                        <p:tgtEl>
                                          <p:spTgt spid="29"/>
                                        </p:tgtEl>
                                      </p:cBhvr>
                                    </p:animEffect>
                                  </p:childTnLst>
                                </p:cTn>
                              </p:par>
                            </p:childTnLst>
                          </p:cTn>
                        </p:par>
                        <p:par>
                          <p:cTn id="45" fill="hold">
                            <p:stCondLst>
                              <p:cond delay="3000"/>
                            </p:stCondLst>
                            <p:childTnLst>
                              <p:par>
                                <p:cTn id="46" presetID="35" presetClass="path" presetSubtype="0" accel="50000" decel="50000" fill="hold" grpId="1" nodeType="afterEffect">
                                  <p:stCondLst>
                                    <p:cond delay="0"/>
                                  </p:stCondLst>
                                  <p:childTnLst>
                                    <p:animMotion origin="layout" path="M 2.29167E-6 -1.48148E-6 L -0.075 -0.00278 " pathEditMode="relative" rAng="0" ptsTypes="AA">
                                      <p:cBhvr>
                                        <p:cTn id="47" dur="1000" fill="hold"/>
                                        <p:tgtEl>
                                          <p:spTgt spid="29"/>
                                        </p:tgtEl>
                                        <p:attrNameLst>
                                          <p:attrName>ppt_x</p:attrName>
                                          <p:attrName>ppt_y</p:attrName>
                                        </p:attrNameLst>
                                      </p:cBhvr>
                                      <p:rCtr x="-3750" y="-139"/>
                                    </p:animMotion>
                                  </p:childTnLst>
                                </p:cTn>
                              </p:par>
                            </p:childTnLst>
                          </p:cTn>
                        </p:par>
                        <p:par>
                          <p:cTn id="48" fill="hold">
                            <p:stCondLst>
                              <p:cond delay="4000"/>
                            </p:stCondLst>
                            <p:childTnLst>
                              <p:par>
                                <p:cTn id="49" presetID="1" presetClass="exit" presetSubtype="0" fill="hold" grpId="2" nodeType="afterEffect">
                                  <p:stCondLst>
                                    <p:cond delay="0"/>
                                  </p:stCondLst>
                                  <p:childTnLst>
                                    <p:set>
                                      <p:cBhvr>
                                        <p:cTn id="50" dur="1" fill="hold">
                                          <p:stCondLst>
                                            <p:cond delay="0"/>
                                          </p:stCondLst>
                                        </p:cTn>
                                        <p:tgtEl>
                                          <p:spTgt spid="29"/>
                                        </p:tgtEl>
                                        <p:attrNameLst>
                                          <p:attrName>style.visibility</p:attrName>
                                        </p:attrNameLst>
                                      </p:cBhvr>
                                      <p:to>
                                        <p:strVal val="hidden"/>
                                      </p:to>
                                    </p:set>
                                  </p:childTnLst>
                                </p:cTn>
                              </p:par>
                            </p:childTnLst>
                          </p:cTn>
                        </p:par>
                        <p:par>
                          <p:cTn id="51" fill="hold">
                            <p:stCondLst>
                              <p:cond delay="4000"/>
                            </p:stCondLst>
                            <p:childTnLst>
                              <p:par>
                                <p:cTn id="52" presetID="10" presetClass="entr" presetSubtype="0" fill="hold" grpId="0" nodeType="afterEffect">
                                  <p:stCondLst>
                                    <p:cond delay="0"/>
                                  </p:stCondLst>
                                  <p:childTnLst>
                                    <p:set>
                                      <p:cBhvr>
                                        <p:cTn id="53" dur="1" fill="hold">
                                          <p:stCondLst>
                                            <p:cond delay="0"/>
                                          </p:stCondLst>
                                        </p:cTn>
                                        <p:tgtEl>
                                          <p:spTgt spid="32"/>
                                        </p:tgtEl>
                                        <p:attrNameLst>
                                          <p:attrName>style.visibility</p:attrName>
                                        </p:attrNameLst>
                                      </p:cBhvr>
                                      <p:to>
                                        <p:strVal val="visible"/>
                                      </p:to>
                                    </p:set>
                                    <p:animEffect transition="in" filter="fade">
                                      <p:cBhvr>
                                        <p:cTn id="54" dur="500"/>
                                        <p:tgtEl>
                                          <p:spTgt spid="32"/>
                                        </p:tgtEl>
                                      </p:cBhvr>
                                    </p:animEffect>
                                  </p:childTnLst>
                                </p:cTn>
                              </p:par>
                            </p:childTnLst>
                          </p:cTn>
                        </p:par>
                        <p:par>
                          <p:cTn id="55" fill="hold">
                            <p:stCondLst>
                              <p:cond delay="4500"/>
                            </p:stCondLst>
                            <p:childTnLst>
                              <p:par>
                                <p:cTn id="56" presetID="42" presetClass="path" presetSubtype="0" accel="50000" decel="50000" fill="hold" grpId="1" nodeType="afterEffect">
                                  <p:stCondLst>
                                    <p:cond delay="0"/>
                                  </p:stCondLst>
                                  <p:childTnLst>
                                    <p:animMotion origin="layout" path="M 0.00156 -1.48148E-6 L 0.00156 0.13333 " pathEditMode="relative" rAng="0" ptsTypes="AA">
                                      <p:cBhvr>
                                        <p:cTn id="57" dur="1000" fill="hold"/>
                                        <p:tgtEl>
                                          <p:spTgt spid="32"/>
                                        </p:tgtEl>
                                        <p:attrNameLst>
                                          <p:attrName>ppt_x</p:attrName>
                                          <p:attrName>ppt_y</p:attrName>
                                        </p:attrNameLst>
                                      </p:cBhvr>
                                      <p:rCtr x="0" y="6667"/>
                                    </p:animMotion>
                                  </p:childTnLst>
                                </p:cTn>
                              </p:par>
                            </p:childTnLst>
                          </p:cTn>
                        </p:par>
                        <p:par>
                          <p:cTn id="58" fill="hold">
                            <p:stCondLst>
                              <p:cond delay="5500"/>
                            </p:stCondLst>
                            <p:childTnLst>
                              <p:par>
                                <p:cTn id="59" presetID="1" presetClass="exit" presetSubtype="0" fill="hold" grpId="2" nodeType="afterEffect">
                                  <p:stCondLst>
                                    <p:cond delay="0"/>
                                  </p:stCondLst>
                                  <p:childTnLst>
                                    <p:set>
                                      <p:cBhvr>
                                        <p:cTn id="60" dur="1" fill="hold">
                                          <p:stCondLst>
                                            <p:cond delay="0"/>
                                          </p:stCondLst>
                                        </p:cTn>
                                        <p:tgtEl>
                                          <p:spTgt spid="32"/>
                                        </p:tgtEl>
                                        <p:attrNameLst>
                                          <p:attrName>style.visibility</p:attrName>
                                        </p:attrNameLst>
                                      </p:cBhvr>
                                      <p:to>
                                        <p:strVal val="hidden"/>
                                      </p:to>
                                    </p:set>
                                  </p:childTnLst>
                                </p:cTn>
                              </p:par>
                            </p:childTnLst>
                          </p:cTn>
                        </p:par>
                        <p:par>
                          <p:cTn id="61" fill="hold">
                            <p:stCondLst>
                              <p:cond delay="5500"/>
                            </p:stCondLst>
                            <p:childTnLst>
                              <p:par>
                                <p:cTn id="62" presetID="10" presetClass="entr" presetSubtype="0" fill="hold" grpId="0" nodeType="afterEffect">
                                  <p:stCondLst>
                                    <p:cond delay="0"/>
                                  </p:stCondLst>
                                  <p:childTnLst>
                                    <p:set>
                                      <p:cBhvr>
                                        <p:cTn id="63" dur="1" fill="hold">
                                          <p:stCondLst>
                                            <p:cond delay="0"/>
                                          </p:stCondLst>
                                        </p:cTn>
                                        <p:tgtEl>
                                          <p:spTgt spid="33"/>
                                        </p:tgtEl>
                                        <p:attrNameLst>
                                          <p:attrName>style.visibility</p:attrName>
                                        </p:attrNameLst>
                                      </p:cBhvr>
                                      <p:to>
                                        <p:strVal val="visible"/>
                                      </p:to>
                                    </p:set>
                                    <p:animEffect transition="in" filter="fade">
                                      <p:cBhvr>
                                        <p:cTn id="64" dur="500"/>
                                        <p:tgtEl>
                                          <p:spTgt spid="33"/>
                                        </p:tgtEl>
                                      </p:cBhvr>
                                    </p:animEffect>
                                  </p:childTnLst>
                                </p:cTn>
                              </p:par>
                            </p:childTnLst>
                          </p:cTn>
                        </p:par>
                        <p:par>
                          <p:cTn id="65" fill="hold">
                            <p:stCondLst>
                              <p:cond delay="6000"/>
                            </p:stCondLst>
                            <p:childTnLst>
                              <p:par>
                                <p:cTn id="66" presetID="64" presetClass="path" presetSubtype="0" accel="50000" decel="50000" fill="hold" grpId="1" nodeType="afterEffect">
                                  <p:stCondLst>
                                    <p:cond delay="0"/>
                                  </p:stCondLst>
                                  <p:childTnLst>
                                    <p:animMotion origin="layout" path="M -0.00156 -1.48148E-6 L 2.29167E-6 -0.13055 " pathEditMode="relative" rAng="0" ptsTypes="AA">
                                      <p:cBhvr>
                                        <p:cTn id="67" dur="1000" fill="hold"/>
                                        <p:tgtEl>
                                          <p:spTgt spid="33"/>
                                        </p:tgtEl>
                                        <p:attrNameLst>
                                          <p:attrName>ppt_x</p:attrName>
                                          <p:attrName>ppt_y</p:attrName>
                                        </p:attrNameLst>
                                      </p:cBhvr>
                                      <p:rCtr x="78" y="-6528"/>
                                    </p:animMotion>
                                  </p:childTnLst>
                                </p:cTn>
                              </p:par>
                            </p:childTnLst>
                          </p:cTn>
                        </p:par>
                        <p:par>
                          <p:cTn id="68" fill="hold">
                            <p:stCondLst>
                              <p:cond delay="7000"/>
                            </p:stCondLst>
                            <p:childTnLst>
                              <p:par>
                                <p:cTn id="69" presetID="1" presetClass="exit" presetSubtype="0" fill="hold" grpId="2" nodeType="afterEffect">
                                  <p:stCondLst>
                                    <p:cond delay="0"/>
                                  </p:stCondLst>
                                  <p:childTnLst>
                                    <p:set>
                                      <p:cBhvr>
                                        <p:cTn id="70" dur="1" fill="hold">
                                          <p:stCondLst>
                                            <p:cond delay="0"/>
                                          </p:stCondLst>
                                        </p:cTn>
                                        <p:tgtEl>
                                          <p:spTgt spid="33"/>
                                        </p:tgtEl>
                                        <p:attrNameLst>
                                          <p:attrName>style.visibility</p:attrName>
                                        </p:attrNameLst>
                                      </p:cBhvr>
                                      <p:to>
                                        <p:strVal val="hidden"/>
                                      </p:to>
                                    </p:set>
                                  </p:childTnLst>
                                </p:cTn>
                              </p:par>
                            </p:childTnLst>
                          </p:cTn>
                        </p:par>
                        <p:par>
                          <p:cTn id="71" fill="hold">
                            <p:stCondLst>
                              <p:cond delay="7000"/>
                            </p:stCondLst>
                            <p:childTnLst>
                              <p:par>
                                <p:cTn id="72" presetID="10" presetClass="entr" presetSubtype="0" fill="hold" grpId="0" nodeType="afterEffect">
                                  <p:stCondLst>
                                    <p:cond delay="0"/>
                                  </p:stCondLst>
                                  <p:childTnLst>
                                    <p:set>
                                      <p:cBhvr>
                                        <p:cTn id="73" dur="1" fill="hold">
                                          <p:stCondLst>
                                            <p:cond delay="0"/>
                                          </p:stCondLst>
                                        </p:cTn>
                                        <p:tgtEl>
                                          <p:spTgt spid="28"/>
                                        </p:tgtEl>
                                        <p:attrNameLst>
                                          <p:attrName>style.visibility</p:attrName>
                                        </p:attrNameLst>
                                      </p:cBhvr>
                                      <p:to>
                                        <p:strVal val="visible"/>
                                      </p:to>
                                    </p:set>
                                    <p:animEffect transition="in" filter="fade">
                                      <p:cBhvr>
                                        <p:cTn id="74" dur="500"/>
                                        <p:tgtEl>
                                          <p:spTgt spid="28"/>
                                        </p:tgtEl>
                                      </p:cBhvr>
                                    </p:animEffect>
                                  </p:childTnLst>
                                </p:cTn>
                              </p:par>
                            </p:childTnLst>
                          </p:cTn>
                        </p:par>
                        <p:par>
                          <p:cTn id="75" fill="hold">
                            <p:stCondLst>
                              <p:cond delay="7500"/>
                            </p:stCondLst>
                            <p:childTnLst>
                              <p:par>
                                <p:cTn id="76" presetID="42" presetClass="path" presetSubtype="0" accel="50000" decel="50000" fill="hold" grpId="1" nodeType="afterEffect">
                                  <p:stCondLst>
                                    <p:cond delay="0"/>
                                  </p:stCondLst>
                                  <p:childTnLst>
                                    <p:animMotion origin="layout" path="M -3.54167E-6 -1.48148E-6 L -3.54167E-6 0.13056 " pathEditMode="relative" rAng="0" ptsTypes="AA">
                                      <p:cBhvr>
                                        <p:cTn id="77" dur="1000" fill="hold"/>
                                        <p:tgtEl>
                                          <p:spTgt spid="28"/>
                                        </p:tgtEl>
                                        <p:attrNameLst>
                                          <p:attrName>ppt_x</p:attrName>
                                          <p:attrName>ppt_y</p:attrName>
                                        </p:attrNameLst>
                                      </p:cBhvr>
                                      <p:rCtr x="0" y="6528"/>
                                    </p:animMotion>
                                  </p:childTnLst>
                                </p:cTn>
                              </p:par>
                            </p:childTnLst>
                          </p:cTn>
                        </p:par>
                        <p:par>
                          <p:cTn id="78" fill="hold">
                            <p:stCondLst>
                              <p:cond delay="8500"/>
                            </p:stCondLst>
                            <p:childTnLst>
                              <p:par>
                                <p:cTn id="79" presetID="1" presetClass="exit" presetSubtype="0" fill="hold" grpId="2" nodeType="afterEffect">
                                  <p:stCondLst>
                                    <p:cond delay="0"/>
                                  </p:stCondLst>
                                  <p:childTnLst>
                                    <p:set>
                                      <p:cBhvr>
                                        <p:cTn id="80" dur="1" fill="hold">
                                          <p:stCondLst>
                                            <p:cond delay="0"/>
                                          </p:stCondLst>
                                        </p:cTn>
                                        <p:tgtEl>
                                          <p:spTgt spid="28"/>
                                        </p:tgtEl>
                                        <p:attrNameLst>
                                          <p:attrName>style.visibility</p:attrName>
                                        </p:attrNameLst>
                                      </p:cBhvr>
                                      <p:to>
                                        <p:strVal val="hidden"/>
                                      </p:to>
                                    </p:set>
                                  </p:childTnLst>
                                </p:cTn>
                              </p:par>
                            </p:childTnLst>
                          </p:cTn>
                        </p:par>
                        <p:par>
                          <p:cTn id="81" fill="hold">
                            <p:stCondLst>
                              <p:cond delay="8500"/>
                            </p:stCondLst>
                            <p:childTnLst>
                              <p:par>
                                <p:cTn id="82" presetID="10" presetClass="entr" presetSubtype="0" fill="hold" grpId="0" nodeType="afterEffect">
                                  <p:stCondLst>
                                    <p:cond delay="0"/>
                                  </p:stCondLst>
                                  <p:childTnLst>
                                    <p:set>
                                      <p:cBhvr>
                                        <p:cTn id="83" dur="1" fill="hold">
                                          <p:stCondLst>
                                            <p:cond delay="0"/>
                                          </p:stCondLst>
                                        </p:cTn>
                                        <p:tgtEl>
                                          <p:spTgt spid="34"/>
                                        </p:tgtEl>
                                        <p:attrNameLst>
                                          <p:attrName>style.visibility</p:attrName>
                                        </p:attrNameLst>
                                      </p:cBhvr>
                                      <p:to>
                                        <p:strVal val="visible"/>
                                      </p:to>
                                    </p:set>
                                    <p:animEffect transition="in" filter="fade">
                                      <p:cBhvr>
                                        <p:cTn id="84" dur="500"/>
                                        <p:tgtEl>
                                          <p:spTgt spid="34"/>
                                        </p:tgtEl>
                                      </p:cBhvr>
                                    </p:animEffect>
                                  </p:childTnLst>
                                </p:cTn>
                              </p:par>
                            </p:childTnLst>
                          </p:cTn>
                        </p:par>
                        <p:par>
                          <p:cTn id="85" fill="hold">
                            <p:stCondLst>
                              <p:cond delay="9000"/>
                            </p:stCondLst>
                            <p:childTnLst>
                              <p:par>
                                <p:cTn id="86" presetID="42" presetClass="path" presetSubtype="0" accel="50000" decel="50000" fill="hold" grpId="1" nodeType="afterEffect">
                                  <p:stCondLst>
                                    <p:cond delay="0"/>
                                  </p:stCondLst>
                                  <p:childTnLst>
                                    <p:animMotion origin="layout" path="M 4.16667E-6 -1.48148E-6 L 4.16667E-6 0.26389 " pathEditMode="relative" rAng="0" ptsTypes="AA">
                                      <p:cBhvr>
                                        <p:cTn id="87" dur="1000" fill="hold"/>
                                        <p:tgtEl>
                                          <p:spTgt spid="34"/>
                                        </p:tgtEl>
                                        <p:attrNameLst>
                                          <p:attrName>ppt_x</p:attrName>
                                          <p:attrName>ppt_y</p:attrName>
                                        </p:attrNameLst>
                                      </p:cBhvr>
                                      <p:rCtr x="0" y="13194"/>
                                    </p:animMotion>
                                  </p:childTnLst>
                                </p:cTn>
                              </p:par>
                            </p:childTnLst>
                          </p:cTn>
                        </p:par>
                        <p:par>
                          <p:cTn id="88" fill="hold">
                            <p:stCondLst>
                              <p:cond delay="10000"/>
                            </p:stCondLst>
                            <p:childTnLst>
                              <p:par>
                                <p:cTn id="89" presetID="10" presetClass="exit" presetSubtype="0" fill="hold" grpId="2" nodeType="afterEffect">
                                  <p:stCondLst>
                                    <p:cond delay="0"/>
                                  </p:stCondLst>
                                  <p:childTnLst>
                                    <p:animEffect transition="out" filter="fade">
                                      <p:cBhvr>
                                        <p:cTn id="90" dur="500"/>
                                        <p:tgtEl>
                                          <p:spTgt spid="34"/>
                                        </p:tgtEl>
                                      </p:cBhvr>
                                    </p:animEffect>
                                    <p:set>
                                      <p:cBhvr>
                                        <p:cTn id="91" dur="1" fill="hold">
                                          <p:stCondLst>
                                            <p:cond delay="499"/>
                                          </p:stCondLst>
                                        </p:cTn>
                                        <p:tgtEl>
                                          <p:spTgt spid="34"/>
                                        </p:tgtEl>
                                        <p:attrNameLst>
                                          <p:attrName>style.visibility</p:attrName>
                                        </p:attrNameLst>
                                      </p:cBhvr>
                                      <p:to>
                                        <p:strVal val="hidden"/>
                                      </p:to>
                                    </p:set>
                                  </p:childTnLst>
                                </p:cTn>
                              </p:par>
                            </p:childTnLst>
                          </p:cTn>
                        </p:par>
                        <p:par>
                          <p:cTn id="92" fill="hold">
                            <p:stCondLst>
                              <p:cond delay="10500"/>
                            </p:stCondLst>
                            <p:childTnLst>
                              <p:par>
                                <p:cTn id="93" presetID="10" presetClass="entr" presetSubtype="0" fill="hold" grpId="0" nodeType="afterEffect">
                                  <p:stCondLst>
                                    <p:cond delay="0"/>
                                  </p:stCondLst>
                                  <p:childTnLst>
                                    <p:set>
                                      <p:cBhvr>
                                        <p:cTn id="94" dur="1" fill="hold">
                                          <p:stCondLst>
                                            <p:cond delay="0"/>
                                          </p:stCondLst>
                                        </p:cTn>
                                        <p:tgtEl>
                                          <p:spTgt spid="36"/>
                                        </p:tgtEl>
                                        <p:attrNameLst>
                                          <p:attrName>style.visibility</p:attrName>
                                        </p:attrNameLst>
                                      </p:cBhvr>
                                      <p:to>
                                        <p:strVal val="visible"/>
                                      </p:to>
                                    </p:set>
                                    <p:animEffect transition="in" filter="fade">
                                      <p:cBhvr>
                                        <p:cTn id="95" dur="500"/>
                                        <p:tgtEl>
                                          <p:spTgt spid="36"/>
                                        </p:tgtEl>
                                      </p:cBhvr>
                                    </p:animEffect>
                                  </p:childTnLst>
                                </p:cTn>
                              </p:par>
                            </p:childTnLst>
                          </p:cTn>
                        </p:par>
                        <p:par>
                          <p:cTn id="96" fill="hold">
                            <p:stCondLst>
                              <p:cond delay="11000"/>
                            </p:stCondLst>
                            <p:childTnLst>
                              <p:par>
                                <p:cTn id="97" presetID="49" presetClass="path" presetSubtype="0" accel="50000" decel="50000" fill="hold" grpId="1" nodeType="afterEffect">
                                  <p:stCondLst>
                                    <p:cond delay="0"/>
                                  </p:stCondLst>
                                  <p:childTnLst>
                                    <p:animMotion origin="layout" path="M 4.16667E-6 -0.00278 L 0.07187 0.26389 " pathEditMode="relative" rAng="0" ptsTypes="AA">
                                      <p:cBhvr>
                                        <p:cTn id="98" dur="1000" fill="hold"/>
                                        <p:tgtEl>
                                          <p:spTgt spid="36"/>
                                        </p:tgtEl>
                                        <p:attrNameLst>
                                          <p:attrName>ppt_x</p:attrName>
                                          <p:attrName>ppt_y</p:attrName>
                                        </p:attrNameLst>
                                      </p:cBhvr>
                                      <p:rCtr x="3594" y="13333"/>
                                    </p:animMotion>
                                  </p:childTnLst>
                                </p:cTn>
                              </p:par>
                            </p:childTnLst>
                          </p:cTn>
                        </p:par>
                        <p:par>
                          <p:cTn id="99" fill="hold">
                            <p:stCondLst>
                              <p:cond delay="12000"/>
                            </p:stCondLst>
                            <p:childTnLst>
                              <p:par>
                                <p:cTn id="100" presetID="1" presetClass="exit" presetSubtype="0" fill="hold" grpId="2" nodeType="afterEffect">
                                  <p:stCondLst>
                                    <p:cond delay="0"/>
                                  </p:stCondLst>
                                  <p:childTnLst>
                                    <p:set>
                                      <p:cBhvr>
                                        <p:cTn id="101" dur="1" fill="hold">
                                          <p:stCondLst>
                                            <p:cond delay="0"/>
                                          </p:stCondLst>
                                        </p:cTn>
                                        <p:tgtEl>
                                          <p:spTgt spid="36"/>
                                        </p:tgtEl>
                                        <p:attrNameLst>
                                          <p:attrName>style.visibility</p:attrName>
                                        </p:attrNameLst>
                                      </p:cBhvr>
                                      <p:to>
                                        <p:strVal val="hidden"/>
                                      </p:to>
                                    </p:set>
                                  </p:childTnLst>
                                </p:cTn>
                              </p:par>
                            </p:childTnLst>
                          </p:cTn>
                        </p:par>
                        <p:par>
                          <p:cTn id="102" fill="hold">
                            <p:stCondLst>
                              <p:cond delay="12000"/>
                            </p:stCondLst>
                            <p:childTnLst>
                              <p:par>
                                <p:cTn id="103" presetID="10" presetClass="entr" presetSubtype="0" fill="hold" grpId="0" nodeType="afterEffect">
                                  <p:stCondLst>
                                    <p:cond delay="0"/>
                                  </p:stCondLst>
                                  <p:childTnLst>
                                    <p:set>
                                      <p:cBhvr>
                                        <p:cTn id="104" dur="1" fill="hold">
                                          <p:stCondLst>
                                            <p:cond delay="0"/>
                                          </p:stCondLst>
                                        </p:cTn>
                                        <p:tgtEl>
                                          <p:spTgt spid="37"/>
                                        </p:tgtEl>
                                        <p:attrNameLst>
                                          <p:attrName>style.visibility</p:attrName>
                                        </p:attrNameLst>
                                      </p:cBhvr>
                                      <p:to>
                                        <p:strVal val="visible"/>
                                      </p:to>
                                    </p:set>
                                    <p:animEffect transition="in" filter="fade">
                                      <p:cBhvr>
                                        <p:cTn id="105" dur="500"/>
                                        <p:tgtEl>
                                          <p:spTgt spid="37"/>
                                        </p:tgtEl>
                                      </p:cBhvr>
                                    </p:animEffect>
                                  </p:childTnLst>
                                </p:cTn>
                              </p:par>
                            </p:childTnLst>
                          </p:cTn>
                        </p:par>
                        <p:par>
                          <p:cTn id="106" fill="hold">
                            <p:stCondLst>
                              <p:cond delay="12500"/>
                            </p:stCondLst>
                            <p:childTnLst>
                              <p:par>
                                <p:cTn id="107" presetID="49" presetClass="path" presetSubtype="0" accel="50000" decel="50000" fill="hold" grpId="1" nodeType="afterEffect">
                                  <p:stCondLst>
                                    <p:cond delay="0"/>
                                  </p:stCondLst>
                                  <p:childTnLst>
                                    <p:animMotion origin="layout" path="M 0.00156 0.00278 L 0.14687 0.26111 " pathEditMode="relative" rAng="0" ptsTypes="AA">
                                      <p:cBhvr>
                                        <p:cTn id="108" dur="1000" fill="hold"/>
                                        <p:tgtEl>
                                          <p:spTgt spid="37"/>
                                        </p:tgtEl>
                                        <p:attrNameLst>
                                          <p:attrName>ppt_x</p:attrName>
                                          <p:attrName>ppt_y</p:attrName>
                                        </p:attrNameLst>
                                      </p:cBhvr>
                                      <p:rCtr x="7266" y="12917"/>
                                    </p:animMotion>
                                  </p:childTnLst>
                                </p:cTn>
                              </p:par>
                            </p:childTnLst>
                          </p:cTn>
                        </p:par>
                        <p:par>
                          <p:cTn id="109" fill="hold">
                            <p:stCondLst>
                              <p:cond delay="13500"/>
                            </p:stCondLst>
                            <p:childTnLst>
                              <p:par>
                                <p:cTn id="110" presetID="1" presetClass="exit" presetSubtype="0" fill="hold" grpId="2" nodeType="afterEffect">
                                  <p:stCondLst>
                                    <p:cond delay="0"/>
                                  </p:stCondLst>
                                  <p:childTnLst>
                                    <p:set>
                                      <p:cBhvr>
                                        <p:cTn id="111" dur="1" fill="hold">
                                          <p:stCondLst>
                                            <p:cond delay="499"/>
                                          </p:stCondLst>
                                        </p:cTn>
                                        <p:tgtEl>
                                          <p:spTgt spid="37"/>
                                        </p:tgtEl>
                                        <p:attrNameLst>
                                          <p:attrName>style.visibility</p:attrName>
                                        </p:attrNameLst>
                                      </p:cBhvr>
                                      <p:to>
                                        <p:strVal val="hidden"/>
                                      </p:to>
                                    </p:set>
                                  </p:childTnLst>
                                </p:cTn>
                              </p:par>
                            </p:childTnLst>
                          </p:cTn>
                        </p:par>
                      </p:childTnLst>
                    </p:cTn>
                  </p:par>
                  <p:par>
                    <p:cTn id="112" fill="hold">
                      <p:stCondLst>
                        <p:cond delay="indefinite"/>
                      </p:stCondLst>
                      <p:childTnLst>
                        <p:par>
                          <p:cTn id="113" fill="hold">
                            <p:stCondLst>
                              <p:cond delay="0"/>
                            </p:stCondLst>
                            <p:childTnLst>
                              <p:par>
                                <p:cTn id="114" presetID="1" presetClass="exit" presetSubtype="0" fill="hold" grpId="0" nodeType="clickEffect">
                                  <p:stCondLst>
                                    <p:cond delay="0"/>
                                  </p:stCondLst>
                                  <p:childTnLst>
                                    <p:set>
                                      <p:cBhvr>
                                        <p:cTn id="115" dur="1" fill="hold">
                                          <p:stCondLst>
                                            <p:cond delay="0"/>
                                          </p:stCondLst>
                                        </p:cTn>
                                        <p:tgtEl>
                                          <p:spTgt spid="27">
                                            <p:txEl>
                                              <p:pRg st="0" end="0"/>
                                            </p:txEl>
                                          </p:spTgt>
                                        </p:tgtEl>
                                        <p:attrNameLst>
                                          <p:attrName>style.visibility</p:attrName>
                                        </p:attrNameLst>
                                      </p:cBhvr>
                                      <p:to>
                                        <p:strVal val="hidden"/>
                                      </p:to>
                                    </p:set>
                                  </p:childTnLst>
                                </p:cTn>
                              </p:par>
                            </p:childTnLst>
                          </p:cTn>
                        </p:par>
                      </p:childTnLst>
                    </p:cTn>
                  </p:par>
                  <p:par>
                    <p:cTn id="116" fill="hold">
                      <p:stCondLst>
                        <p:cond delay="indefinite"/>
                      </p:stCondLst>
                      <p:childTnLst>
                        <p:par>
                          <p:cTn id="117" fill="hold">
                            <p:stCondLst>
                              <p:cond delay="0"/>
                            </p:stCondLst>
                            <p:childTnLst>
                              <p:par>
                                <p:cTn id="118" presetID="22" presetClass="entr" presetSubtype="1" fill="hold" grpId="0" nodeType="clickEffect">
                                  <p:stCondLst>
                                    <p:cond delay="0"/>
                                  </p:stCondLst>
                                  <p:childTnLst>
                                    <p:set>
                                      <p:cBhvr>
                                        <p:cTn id="119" dur="1" fill="hold">
                                          <p:stCondLst>
                                            <p:cond delay="0"/>
                                          </p:stCondLst>
                                        </p:cTn>
                                        <p:tgtEl>
                                          <p:spTgt spid="38"/>
                                        </p:tgtEl>
                                        <p:attrNameLst>
                                          <p:attrName>style.visibility</p:attrName>
                                        </p:attrNameLst>
                                      </p:cBhvr>
                                      <p:to>
                                        <p:strVal val="visible"/>
                                      </p:to>
                                    </p:set>
                                    <p:animEffect transition="in" filter="wipe(up)">
                                      <p:cBhvr>
                                        <p:cTn id="120" dur="500"/>
                                        <p:tgtEl>
                                          <p:spTgt spid="38"/>
                                        </p:tgtEl>
                                      </p:cBhvr>
                                    </p:animEffect>
                                  </p:childTnLst>
                                </p:cTn>
                              </p:par>
                            </p:childTnLst>
                          </p:cTn>
                        </p:par>
                      </p:childTnLst>
                    </p:cTn>
                  </p:par>
                  <p:par>
                    <p:cTn id="121" fill="hold">
                      <p:stCondLst>
                        <p:cond delay="indefinite"/>
                      </p:stCondLst>
                      <p:childTnLst>
                        <p:par>
                          <p:cTn id="122" fill="hold">
                            <p:stCondLst>
                              <p:cond delay="0"/>
                            </p:stCondLst>
                            <p:childTnLst>
                              <p:par>
                                <p:cTn id="123" presetID="53" presetClass="entr" presetSubtype="16" fill="hold" grpId="0" nodeType="clickEffect">
                                  <p:stCondLst>
                                    <p:cond delay="0"/>
                                  </p:stCondLst>
                                  <p:childTnLst>
                                    <p:set>
                                      <p:cBhvr>
                                        <p:cTn id="124" dur="1" fill="hold">
                                          <p:stCondLst>
                                            <p:cond delay="0"/>
                                          </p:stCondLst>
                                        </p:cTn>
                                        <p:tgtEl>
                                          <p:spTgt spid="11"/>
                                        </p:tgtEl>
                                        <p:attrNameLst>
                                          <p:attrName>style.visibility</p:attrName>
                                        </p:attrNameLst>
                                      </p:cBhvr>
                                      <p:to>
                                        <p:strVal val="visible"/>
                                      </p:to>
                                    </p:set>
                                    <p:anim calcmode="lin" valueType="num">
                                      <p:cBhvr>
                                        <p:cTn id="125" dur="500" fill="hold"/>
                                        <p:tgtEl>
                                          <p:spTgt spid="11"/>
                                        </p:tgtEl>
                                        <p:attrNameLst>
                                          <p:attrName>ppt_w</p:attrName>
                                        </p:attrNameLst>
                                      </p:cBhvr>
                                      <p:tavLst>
                                        <p:tav tm="0">
                                          <p:val>
                                            <p:fltVal val="0"/>
                                          </p:val>
                                        </p:tav>
                                        <p:tav tm="100000">
                                          <p:val>
                                            <p:strVal val="#ppt_w"/>
                                          </p:val>
                                        </p:tav>
                                      </p:tavLst>
                                    </p:anim>
                                    <p:anim calcmode="lin" valueType="num">
                                      <p:cBhvr>
                                        <p:cTn id="126" dur="500" fill="hold"/>
                                        <p:tgtEl>
                                          <p:spTgt spid="11"/>
                                        </p:tgtEl>
                                        <p:attrNameLst>
                                          <p:attrName>ppt_h</p:attrName>
                                        </p:attrNameLst>
                                      </p:cBhvr>
                                      <p:tavLst>
                                        <p:tav tm="0">
                                          <p:val>
                                            <p:fltVal val="0"/>
                                          </p:val>
                                        </p:tav>
                                        <p:tav tm="100000">
                                          <p:val>
                                            <p:strVal val="#ppt_h"/>
                                          </p:val>
                                        </p:tav>
                                      </p:tavLst>
                                    </p:anim>
                                    <p:animEffect transition="in" filter="fade">
                                      <p:cBhvr>
                                        <p:cTn id="127" dur="500"/>
                                        <p:tgtEl>
                                          <p:spTgt spid="11"/>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1" fill="hold" grpId="0" nodeType="clickEffect">
                                  <p:stCondLst>
                                    <p:cond delay="0"/>
                                  </p:stCondLst>
                                  <p:childTnLst>
                                    <p:set>
                                      <p:cBhvr>
                                        <p:cTn id="131" dur="1" fill="hold">
                                          <p:stCondLst>
                                            <p:cond delay="0"/>
                                          </p:stCondLst>
                                        </p:cTn>
                                        <p:tgtEl>
                                          <p:spTgt spid="39"/>
                                        </p:tgtEl>
                                        <p:attrNameLst>
                                          <p:attrName>style.visibility</p:attrName>
                                        </p:attrNameLst>
                                      </p:cBhvr>
                                      <p:to>
                                        <p:strVal val="visible"/>
                                      </p:to>
                                    </p:set>
                                    <p:animEffect transition="in" filter="wipe(up)">
                                      <p:cBhvr>
                                        <p:cTn id="132" dur="500"/>
                                        <p:tgtEl>
                                          <p:spTgt spid="39"/>
                                        </p:tgtEl>
                                      </p:cBhvr>
                                    </p:animEffect>
                                  </p:childTnLst>
                                </p:cTn>
                              </p:par>
                            </p:childTnLst>
                          </p:cTn>
                        </p:par>
                      </p:childTnLst>
                    </p:cTn>
                  </p:par>
                  <p:par>
                    <p:cTn id="133" fill="hold">
                      <p:stCondLst>
                        <p:cond delay="indefinite"/>
                      </p:stCondLst>
                      <p:childTnLst>
                        <p:par>
                          <p:cTn id="134" fill="hold">
                            <p:stCondLst>
                              <p:cond delay="0"/>
                            </p:stCondLst>
                            <p:childTnLst>
                              <p:par>
                                <p:cTn id="135" presetID="53" presetClass="entr" presetSubtype="16" fill="hold" grpId="0" nodeType="clickEffect">
                                  <p:stCondLst>
                                    <p:cond delay="0"/>
                                  </p:stCondLst>
                                  <p:childTnLst>
                                    <p:set>
                                      <p:cBhvr>
                                        <p:cTn id="136" dur="1" fill="hold">
                                          <p:stCondLst>
                                            <p:cond delay="0"/>
                                          </p:stCondLst>
                                        </p:cTn>
                                        <p:tgtEl>
                                          <p:spTgt spid="41"/>
                                        </p:tgtEl>
                                        <p:attrNameLst>
                                          <p:attrName>style.visibility</p:attrName>
                                        </p:attrNameLst>
                                      </p:cBhvr>
                                      <p:to>
                                        <p:strVal val="visible"/>
                                      </p:to>
                                    </p:set>
                                    <p:anim calcmode="lin" valueType="num">
                                      <p:cBhvr>
                                        <p:cTn id="137" dur="500" fill="hold"/>
                                        <p:tgtEl>
                                          <p:spTgt spid="41"/>
                                        </p:tgtEl>
                                        <p:attrNameLst>
                                          <p:attrName>ppt_w</p:attrName>
                                        </p:attrNameLst>
                                      </p:cBhvr>
                                      <p:tavLst>
                                        <p:tav tm="0">
                                          <p:val>
                                            <p:fltVal val="0"/>
                                          </p:val>
                                        </p:tav>
                                        <p:tav tm="100000">
                                          <p:val>
                                            <p:strVal val="#ppt_w"/>
                                          </p:val>
                                        </p:tav>
                                      </p:tavLst>
                                    </p:anim>
                                    <p:anim calcmode="lin" valueType="num">
                                      <p:cBhvr>
                                        <p:cTn id="138" dur="500" fill="hold"/>
                                        <p:tgtEl>
                                          <p:spTgt spid="41"/>
                                        </p:tgtEl>
                                        <p:attrNameLst>
                                          <p:attrName>ppt_h</p:attrName>
                                        </p:attrNameLst>
                                      </p:cBhvr>
                                      <p:tavLst>
                                        <p:tav tm="0">
                                          <p:val>
                                            <p:fltVal val="0"/>
                                          </p:val>
                                        </p:tav>
                                        <p:tav tm="100000">
                                          <p:val>
                                            <p:strVal val="#ppt_h"/>
                                          </p:val>
                                        </p:tav>
                                      </p:tavLst>
                                    </p:anim>
                                    <p:animEffect transition="in" filter="fade">
                                      <p:cBhvr>
                                        <p:cTn id="139" dur="500"/>
                                        <p:tgtEl>
                                          <p:spTgt spid="41"/>
                                        </p:tgtEl>
                                      </p:cBhvr>
                                    </p:animEffect>
                                  </p:childTnLst>
                                </p:cTn>
                              </p:par>
                            </p:childTnLst>
                          </p:cTn>
                        </p:par>
                      </p:childTnLst>
                    </p:cTn>
                  </p:par>
                  <p:par>
                    <p:cTn id="140" fill="hold">
                      <p:stCondLst>
                        <p:cond delay="indefinite"/>
                      </p:stCondLst>
                      <p:childTnLst>
                        <p:par>
                          <p:cTn id="141" fill="hold">
                            <p:stCondLst>
                              <p:cond delay="0"/>
                            </p:stCondLst>
                            <p:childTnLst>
                              <p:par>
                                <p:cTn id="142" presetID="2" presetClass="entr" presetSubtype="4" fill="hold" grpId="0" nodeType="clickEffect">
                                  <p:stCondLst>
                                    <p:cond delay="0"/>
                                  </p:stCondLst>
                                  <p:childTnLst>
                                    <p:set>
                                      <p:cBhvr>
                                        <p:cTn id="143" dur="1" fill="hold">
                                          <p:stCondLst>
                                            <p:cond delay="0"/>
                                          </p:stCondLst>
                                        </p:cTn>
                                        <p:tgtEl>
                                          <p:spTgt spid="40"/>
                                        </p:tgtEl>
                                        <p:attrNameLst>
                                          <p:attrName>style.visibility</p:attrName>
                                        </p:attrNameLst>
                                      </p:cBhvr>
                                      <p:to>
                                        <p:strVal val="visible"/>
                                      </p:to>
                                    </p:set>
                                    <p:anim calcmode="lin" valueType="num">
                                      <p:cBhvr additive="base">
                                        <p:cTn id="144" dur="500" fill="hold"/>
                                        <p:tgtEl>
                                          <p:spTgt spid="40"/>
                                        </p:tgtEl>
                                        <p:attrNameLst>
                                          <p:attrName>ppt_x</p:attrName>
                                        </p:attrNameLst>
                                      </p:cBhvr>
                                      <p:tavLst>
                                        <p:tav tm="0">
                                          <p:val>
                                            <p:strVal val="#ppt_x"/>
                                          </p:val>
                                        </p:tav>
                                        <p:tav tm="100000">
                                          <p:val>
                                            <p:strVal val="#ppt_x"/>
                                          </p:val>
                                        </p:tav>
                                      </p:tavLst>
                                    </p:anim>
                                    <p:anim calcmode="lin" valueType="num">
                                      <p:cBhvr additive="base">
                                        <p:cTn id="145"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1" grpId="0"/>
      <p:bldP spid="26" grpId="0"/>
      <p:bldP spid="27" grpId="0" build="allAtOnce"/>
      <p:bldP spid="9" grpId="0" animBg="1"/>
      <p:bldP spid="9" grpId="1" animBg="1"/>
      <p:bldP spid="9" grpId="2" animBg="1"/>
      <p:bldP spid="28" grpId="0" animBg="1"/>
      <p:bldP spid="28" grpId="1" animBg="1"/>
      <p:bldP spid="28" grpId="2" animBg="1"/>
      <p:bldP spid="29" grpId="0" animBg="1"/>
      <p:bldP spid="29" grpId="1" animBg="1"/>
      <p:bldP spid="29" grpId="2" animBg="1"/>
      <p:bldP spid="32" grpId="0" animBg="1"/>
      <p:bldP spid="32" grpId="1" animBg="1"/>
      <p:bldP spid="32" grpId="2" animBg="1"/>
      <p:bldP spid="33" grpId="0" animBg="1"/>
      <p:bldP spid="33" grpId="1" animBg="1"/>
      <p:bldP spid="33" grpId="2" animBg="1"/>
      <p:bldP spid="34" grpId="0" animBg="1"/>
      <p:bldP spid="34" grpId="1" animBg="1"/>
      <p:bldP spid="34" grpId="2" animBg="1"/>
      <p:bldP spid="36" grpId="0" animBg="1"/>
      <p:bldP spid="36" grpId="1" animBg="1"/>
      <p:bldP spid="36" grpId="2" animBg="1"/>
      <p:bldP spid="37" grpId="0" animBg="1"/>
      <p:bldP spid="37" grpId="1" animBg="1"/>
      <p:bldP spid="37" grpId="2" animBg="1"/>
      <p:bldP spid="38" grpId="0"/>
      <p:bldP spid="39" grpId="0"/>
      <p:bldP spid="40" grpId="0"/>
      <p:bldP spid="11" grpId="0"/>
      <p:bldP spid="4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56942" y="1824150"/>
            <a:ext cx="2700000" cy="2700000"/>
            <a:chOff x="347442" y="2331300"/>
            <a:chExt cx="2700000" cy="2700000"/>
          </a:xfrm>
        </p:grpSpPr>
        <p:sp>
          <p:nvSpPr>
            <p:cNvPr id="12" name="Rectangle 11"/>
            <p:cNvSpPr/>
            <p:nvPr/>
          </p:nvSpPr>
          <p:spPr>
            <a:xfrm>
              <a:off x="1247442"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6" name="Rectangle 15"/>
            <p:cNvSpPr/>
            <p:nvPr/>
          </p:nvSpPr>
          <p:spPr>
            <a:xfrm>
              <a:off x="347442"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7" name="Rectangle 16"/>
            <p:cNvSpPr/>
            <p:nvPr/>
          </p:nvSpPr>
          <p:spPr>
            <a:xfrm>
              <a:off x="1247442" y="23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8" name="Rectangle 17"/>
            <p:cNvSpPr/>
            <p:nvPr/>
          </p:nvSpPr>
          <p:spPr>
            <a:xfrm>
              <a:off x="2147442"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9" name="Rectangle 18"/>
            <p:cNvSpPr/>
            <p:nvPr/>
          </p:nvSpPr>
          <p:spPr>
            <a:xfrm>
              <a:off x="1247442"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grpSp>
        <p:nvGrpSpPr>
          <p:cNvPr id="7" name="Group 6"/>
          <p:cNvGrpSpPr/>
          <p:nvPr/>
        </p:nvGrpSpPr>
        <p:grpSpPr>
          <a:xfrm>
            <a:off x="3464400" y="1824150"/>
            <a:ext cx="2693748" cy="2700000"/>
            <a:chOff x="3502050" y="2331300"/>
            <a:chExt cx="2693748" cy="2700000"/>
          </a:xfrm>
        </p:grpSpPr>
        <p:sp>
          <p:nvSpPr>
            <p:cNvPr id="20" name="Rectangle 19"/>
            <p:cNvSpPr/>
            <p:nvPr/>
          </p:nvSpPr>
          <p:spPr>
            <a:xfrm>
              <a:off x="3502050"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1" name="Rectangle 20"/>
            <p:cNvSpPr/>
            <p:nvPr/>
          </p:nvSpPr>
          <p:spPr>
            <a:xfrm>
              <a:off x="3502050"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2" name="Rectangle 21"/>
            <p:cNvSpPr/>
            <p:nvPr/>
          </p:nvSpPr>
          <p:spPr>
            <a:xfrm>
              <a:off x="3502050" y="23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3" name="Rectangle 22"/>
            <p:cNvSpPr/>
            <p:nvPr/>
          </p:nvSpPr>
          <p:spPr>
            <a:xfrm>
              <a:off x="4402050"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4" name="Rectangle 23"/>
            <p:cNvSpPr/>
            <p:nvPr/>
          </p:nvSpPr>
          <p:spPr>
            <a:xfrm>
              <a:off x="5295798"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sp>
        <p:nvSpPr>
          <p:cNvPr id="10" name="TextBox 9"/>
          <p:cNvSpPr txBox="1"/>
          <p:nvPr/>
        </p:nvSpPr>
        <p:spPr>
          <a:xfrm>
            <a:off x="1056942" y="4876800"/>
            <a:ext cx="950901" cy="923330"/>
          </a:xfrm>
          <a:prstGeom prst="rect">
            <a:avLst/>
          </a:prstGeom>
          <a:noFill/>
        </p:spPr>
        <p:txBody>
          <a:bodyPr wrap="none" rtlCol="0">
            <a:spAutoFit/>
          </a:bodyPr>
          <a:lstStyle/>
          <a:p>
            <a:r>
              <a:rPr lang="en-US" sz="5400" b="1">
                <a:latin typeface="HP001 4H Normal" pitchFamily="34" charset="-93"/>
              </a:rPr>
              <a:t>A</a:t>
            </a:r>
            <a:endParaRPr lang="vi-VN" sz="5400" b="1">
              <a:latin typeface="HP001 4H Normal" pitchFamily="34" charset="-93"/>
            </a:endParaRPr>
          </a:p>
        </p:txBody>
      </p:sp>
      <p:sp>
        <p:nvSpPr>
          <p:cNvPr id="31" name="TextBox 30"/>
          <p:cNvSpPr txBox="1"/>
          <p:nvPr/>
        </p:nvSpPr>
        <p:spPr>
          <a:xfrm>
            <a:off x="4381673" y="4876800"/>
            <a:ext cx="846707" cy="923330"/>
          </a:xfrm>
          <a:prstGeom prst="rect">
            <a:avLst/>
          </a:prstGeom>
          <a:noFill/>
        </p:spPr>
        <p:txBody>
          <a:bodyPr wrap="none" rtlCol="0">
            <a:spAutoFit/>
          </a:bodyPr>
          <a:lstStyle/>
          <a:p>
            <a:r>
              <a:rPr lang="en-US" sz="5400" b="1">
                <a:latin typeface="HP001 4H Normal" pitchFamily="34" charset="-93"/>
              </a:rPr>
              <a:t>B</a:t>
            </a:r>
            <a:endParaRPr lang="vi-VN" sz="5400" b="1">
              <a:latin typeface="HP001 4H Normal" pitchFamily="34" charset="-93"/>
            </a:endParaRPr>
          </a:p>
        </p:txBody>
      </p:sp>
      <p:sp>
        <p:nvSpPr>
          <p:cNvPr id="25" name="TextBox 24"/>
          <p:cNvSpPr txBox="1"/>
          <p:nvPr/>
        </p:nvSpPr>
        <p:spPr>
          <a:xfrm>
            <a:off x="3589050" y="25639"/>
            <a:ext cx="5471370" cy="769441"/>
          </a:xfrm>
          <a:prstGeom prst="rect">
            <a:avLst/>
          </a:prstGeom>
          <a:noFill/>
        </p:spPr>
        <p:txBody>
          <a:bodyPr wrap="none" rtlCol="0">
            <a:spAutoFit/>
          </a:bodyPr>
          <a:lstStyle/>
          <a:p>
            <a:r>
              <a:rPr lang="en-US" sz="4400" b="1">
                <a:latin typeface="Calibri" pitchFamily="34" charset="0"/>
                <a:cs typeface="Calibri" pitchFamily="34" charset="0"/>
              </a:rPr>
              <a:t>Diện tích của một hình</a:t>
            </a:r>
            <a:endParaRPr lang="vi-VN" sz="4400" b="1">
              <a:latin typeface="Calibri" pitchFamily="34" charset="0"/>
              <a:cs typeface="Calibri" pitchFamily="34" charset="0"/>
            </a:endParaRPr>
          </a:p>
        </p:txBody>
      </p:sp>
      <p:sp>
        <p:nvSpPr>
          <p:cNvPr id="26" name="TextBox 25"/>
          <p:cNvSpPr txBox="1"/>
          <p:nvPr/>
        </p:nvSpPr>
        <p:spPr>
          <a:xfrm>
            <a:off x="488737" y="684064"/>
            <a:ext cx="1797287" cy="707886"/>
          </a:xfrm>
          <a:prstGeom prst="rect">
            <a:avLst/>
          </a:prstGeom>
          <a:noFill/>
        </p:spPr>
        <p:txBody>
          <a:bodyPr wrap="none" rtlCol="0">
            <a:spAutoFit/>
          </a:bodyPr>
          <a:lstStyle/>
          <a:p>
            <a:r>
              <a:rPr lang="en-US" sz="4000" b="1" u="sng">
                <a:latin typeface="Calibri" pitchFamily="34" charset="0"/>
                <a:cs typeface="Calibri" pitchFamily="34" charset="0"/>
              </a:rPr>
              <a:t>Ví dụ 2:</a:t>
            </a:r>
            <a:endParaRPr lang="vi-VN" sz="4000" b="1" u="sng">
              <a:latin typeface="Calibri" pitchFamily="34" charset="0"/>
              <a:cs typeface="Calibri" pitchFamily="34" charset="0"/>
            </a:endParaRPr>
          </a:p>
        </p:txBody>
      </p:sp>
      <p:sp>
        <p:nvSpPr>
          <p:cNvPr id="9" name="Rectangle 8"/>
          <p:cNvSpPr/>
          <p:nvPr/>
        </p:nvSpPr>
        <p:spPr>
          <a:xfrm>
            <a:off x="1056942" y="2724150"/>
            <a:ext cx="900000" cy="900000"/>
          </a:xfrm>
          <a:prstGeom prst="rec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28" name="Rectangle 27"/>
          <p:cNvSpPr/>
          <p:nvPr/>
        </p:nvSpPr>
        <p:spPr>
          <a:xfrm>
            <a:off x="3464400" y="1824150"/>
            <a:ext cx="900000" cy="900000"/>
          </a:xfrm>
          <a:prstGeom prst="rect">
            <a:avLst/>
          </a:prstGeom>
          <a:solidFill>
            <a:schemeClr val="accent4">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29" name="Rectangle 28"/>
          <p:cNvSpPr/>
          <p:nvPr/>
        </p:nvSpPr>
        <p:spPr>
          <a:xfrm>
            <a:off x="1040035" y="2724150"/>
            <a:ext cx="900000" cy="900000"/>
          </a:xfrm>
          <a:prstGeom prst="rec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2" name="Rectangle 31"/>
          <p:cNvSpPr/>
          <p:nvPr/>
        </p:nvSpPr>
        <p:spPr>
          <a:xfrm>
            <a:off x="1040035" y="2724150"/>
            <a:ext cx="900000" cy="900000"/>
          </a:xfrm>
          <a:prstGeom prst="rec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3" name="Rectangle 32"/>
          <p:cNvSpPr/>
          <p:nvPr/>
        </p:nvSpPr>
        <p:spPr>
          <a:xfrm>
            <a:off x="1056942" y="2724150"/>
            <a:ext cx="900000" cy="900000"/>
          </a:xfrm>
          <a:prstGeom prst="rec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4" name="Rectangle 33"/>
          <p:cNvSpPr/>
          <p:nvPr/>
        </p:nvSpPr>
        <p:spPr>
          <a:xfrm>
            <a:off x="3462971" y="1824150"/>
            <a:ext cx="900000" cy="900000"/>
          </a:xfrm>
          <a:prstGeom prst="rect">
            <a:avLst/>
          </a:prstGeom>
          <a:solidFill>
            <a:schemeClr val="accent4">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6" name="Rectangle 35"/>
          <p:cNvSpPr/>
          <p:nvPr/>
        </p:nvSpPr>
        <p:spPr>
          <a:xfrm>
            <a:off x="3481673" y="1824150"/>
            <a:ext cx="900000" cy="900000"/>
          </a:xfrm>
          <a:prstGeom prst="rect">
            <a:avLst/>
          </a:prstGeom>
          <a:solidFill>
            <a:schemeClr val="accent4">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7" name="Rectangle 36"/>
          <p:cNvSpPr/>
          <p:nvPr/>
        </p:nvSpPr>
        <p:spPr>
          <a:xfrm>
            <a:off x="3481673" y="1824150"/>
            <a:ext cx="900000" cy="900000"/>
          </a:xfrm>
          <a:prstGeom prst="rect">
            <a:avLst/>
          </a:prstGeom>
          <a:solidFill>
            <a:schemeClr val="accent4">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5" name="Rounded Rectangle 34"/>
          <p:cNvSpPr/>
          <p:nvPr/>
        </p:nvSpPr>
        <p:spPr>
          <a:xfrm>
            <a:off x="6422976" y="1370999"/>
            <a:ext cx="5679874" cy="3967466"/>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p>
        </p:txBody>
      </p:sp>
      <p:sp>
        <p:nvSpPr>
          <p:cNvPr id="42" name="Rectangle 41"/>
          <p:cNvSpPr/>
          <p:nvPr/>
        </p:nvSpPr>
        <p:spPr>
          <a:xfrm>
            <a:off x="6537276" y="1526054"/>
            <a:ext cx="5440998" cy="1200329"/>
          </a:xfrm>
          <a:prstGeom prst="rect">
            <a:avLst/>
          </a:prstGeom>
        </p:spPr>
        <p:txBody>
          <a:bodyPr wrap="square">
            <a:spAutoFit/>
          </a:bodyPr>
          <a:lstStyle/>
          <a:p>
            <a:pPr algn="just"/>
            <a:r>
              <a:rPr lang="en-US" sz="3600">
                <a:latin typeface="Calibri" pitchFamily="34" charset="0"/>
                <a:cs typeface="Calibri" pitchFamily="34" charset="0"/>
              </a:rPr>
              <a:t>Hình </a:t>
            </a:r>
            <a:r>
              <a:rPr lang="en-US" sz="3600" b="1">
                <a:latin typeface="HP001 4H Normal" pitchFamily="34" charset="-93"/>
                <a:cs typeface="Calibri" pitchFamily="34" charset="0"/>
              </a:rPr>
              <a:t>A</a:t>
            </a:r>
            <a:r>
              <a:rPr lang="en-US" sz="3600">
                <a:latin typeface="Calibri" pitchFamily="34" charset="0"/>
                <a:cs typeface="Calibri" pitchFamily="34" charset="0"/>
              </a:rPr>
              <a:t> gồm 5 ô vuông bằng nhau. </a:t>
            </a:r>
          </a:p>
        </p:txBody>
      </p:sp>
      <p:sp>
        <p:nvSpPr>
          <p:cNvPr id="43" name="Rectangle 42"/>
          <p:cNvSpPr/>
          <p:nvPr/>
        </p:nvSpPr>
        <p:spPr>
          <a:xfrm>
            <a:off x="158934" y="2724150"/>
            <a:ext cx="900000" cy="900000"/>
          </a:xfrm>
          <a:prstGeom prst="rec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44" name="Rectangle 43"/>
          <p:cNvSpPr/>
          <p:nvPr/>
        </p:nvSpPr>
        <p:spPr>
          <a:xfrm>
            <a:off x="3462971" y="3624150"/>
            <a:ext cx="900000" cy="900000"/>
          </a:xfrm>
          <a:prstGeom prst="rect">
            <a:avLst/>
          </a:prstGeom>
          <a:solidFill>
            <a:schemeClr val="accent4">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572923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par>
                          <p:cTn id="16" fill="hold">
                            <p:stCondLst>
                              <p:cond delay="500"/>
                            </p:stCondLst>
                            <p:childTnLst>
                              <p:par>
                                <p:cTn id="17" presetID="63" presetClass="path" presetSubtype="0" accel="50000" decel="50000" fill="hold" grpId="1" nodeType="afterEffect">
                                  <p:stCondLst>
                                    <p:cond delay="0"/>
                                  </p:stCondLst>
                                  <p:childTnLst>
                                    <p:animMotion origin="layout" path="M 2.29167E-6 -1.48148E-6 L 0.07344 -1.48148E-6 " pathEditMode="relative" rAng="0" ptsTypes="AA">
                                      <p:cBhvr>
                                        <p:cTn id="18" dur="2000" fill="hold"/>
                                        <p:tgtEl>
                                          <p:spTgt spid="9"/>
                                        </p:tgtEl>
                                        <p:attrNameLst>
                                          <p:attrName>ppt_x</p:attrName>
                                          <p:attrName>ppt_y</p:attrName>
                                        </p:attrNameLst>
                                      </p:cBhvr>
                                      <p:rCtr x="3672" y="0"/>
                                    </p:animMotion>
                                  </p:childTnLst>
                                </p:cTn>
                              </p:par>
                            </p:childTnLst>
                          </p:cTn>
                        </p:par>
                        <p:par>
                          <p:cTn id="19" fill="hold">
                            <p:stCondLst>
                              <p:cond delay="2500"/>
                            </p:stCondLst>
                            <p:childTnLst>
                              <p:par>
                                <p:cTn id="20" presetID="1" presetClass="exit" presetSubtype="0" fill="hold" grpId="2" nodeType="afterEffect">
                                  <p:stCondLst>
                                    <p:cond delay="0"/>
                                  </p:stCondLst>
                                  <p:childTnLst>
                                    <p:set>
                                      <p:cBhvr>
                                        <p:cTn id="21" dur="1" fill="hold">
                                          <p:stCondLst>
                                            <p:cond delay="0"/>
                                          </p:stCondLst>
                                        </p:cTn>
                                        <p:tgtEl>
                                          <p:spTgt spid="9"/>
                                        </p:tgtEl>
                                        <p:attrNameLst>
                                          <p:attrName>style.visibility</p:attrName>
                                        </p:attrNameLst>
                                      </p:cBhvr>
                                      <p:to>
                                        <p:strVal val="hidden"/>
                                      </p:to>
                                    </p:set>
                                  </p:childTnLst>
                                </p:cTn>
                              </p:par>
                            </p:childTnLst>
                          </p:cTn>
                        </p:par>
                        <p:par>
                          <p:cTn id="22" fill="hold">
                            <p:stCondLst>
                              <p:cond delay="2500"/>
                            </p:stCondLst>
                            <p:childTnLst>
                              <p:par>
                                <p:cTn id="23" presetID="10" presetClass="entr" presetSubtype="0" fill="hold" grpId="0" nodeType="afterEffect">
                                  <p:stCondLst>
                                    <p:cond delay="0"/>
                                  </p:stCondLst>
                                  <p:childTnLst>
                                    <p:set>
                                      <p:cBhvr>
                                        <p:cTn id="24" dur="1" fill="hold">
                                          <p:stCondLst>
                                            <p:cond delay="0"/>
                                          </p:stCondLst>
                                        </p:cTn>
                                        <p:tgtEl>
                                          <p:spTgt spid="29"/>
                                        </p:tgtEl>
                                        <p:attrNameLst>
                                          <p:attrName>style.visibility</p:attrName>
                                        </p:attrNameLst>
                                      </p:cBhvr>
                                      <p:to>
                                        <p:strVal val="visible"/>
                                      </p:to>
                                    </p:set>
                                    <p:animEffect transition="in" filter="fade">
                                      <p:cBhvr>
                                        <p:cTn id="25" dur="500"/>
                                        <p:tgtEl>
                                          <p:spTgt spid="29"/>
                                        </p:tgtEl>
                                      </p:cBhvr>
                                    </p:animEffect>
                                  </p:childTnLst>
                                </p:cTn>
                              </p:par>
                            </p:childTnLst>
                          </p:cTn>
                        </p:par>
                        <p:par>
                          <p:cTn id="26" fill="hold">
                            <p:stCondLst>
                              <p:cond delay="3000"/>
                            </p:stCondLst>
                            <p:childTnLst>
                              <p:par>
                                <p:cTn id="27" presetID="35" presetClass="path" presetSubtype="0" accel="50000" decel="50000" fill="hold" grpId="1" nodeType="afterEffect">
                                  <p:stCondLst>
                                    <p:cond delay="0"/>
                                  </p:stCondLst>
                                  <p:childTnLst>
                                    <p:animMotion origin="layout" path="M 2.29167E-6 -1.48148E-6 L -0.075 -0.00278 " pathEditMode="relative" rAng="0" ptsTypes="AA">
                                      <p:cBhvr>
                                        <p:cTn id="28" dur="2000" fill="hold"/>
                                        <p:tgtEl>
                                          <p:spTgt spid="29"/>
                                        </p:tgtEl>
                                        <p:attrNameLst>
                                          <p:attrName>ppt_x</p:attrName>
                                          <p:attrName>ppt_y</p:attrName>
                                        </p:attrNameLst>
                                      </p:cBhvr>
                                      <p:rCtr x="-3750" y="-139"/>
                                    </p:animMotion>
                                  </p:childTnLst>
                                </p:cTn>
                              </p:par>
                            </p:childTnLst>
                          </p:cTn>
                        </p:par>
                        <p:par>
                          <p:cTn id="29" fill="hold">
                            <p:stCondLst>
                              <p:cond delay="5000"/>
                            </p:stCondLst>
                            <p:childTnLst>
                              <p:par>
                                <p:cTn id="30" presetID="1" presetClass="exit" presetSubtype="0" fill="hold" grpId="2" nodeType="afterEffect">
                                  <p:stCondLst>
                                    <p:cond delay="0"/>
                                  </p:stCondLst>
                                  <p:childTnLst>
                                    <p:set>
                                      <p:cBhvr>
                                        <p:cTn id="31" dur="1" fill="hold">
                                          <p:stCondLst>
                                            <p:cond delay="0"/>
                                          </p:stCondLst>
                                        </p:cTn>
                                        <p:tgtEl>
                                          <p:spTgt spid="29"/>
                                        </p:tgtEl>
                                        <p:attrNameLst>
                                          <p:attrName>style.visibility</p:attrName>
                                        </p:attrNameLst>
                                      </p:cBhvr>
                                      <p:to>
                                        <p:strVal val="hidden"/>
                                      </p:to>
                                    </p:set>
                                  </p:childTnLst>
                                </p:cTn>
                              </p:par>
                            </p:childTnLst>
                          </p:cTn>
                        </p:par>
                        <p:par>
                          <p:cTn id="32" fill="hold">
                            <p:stCondLst>
                              <p:cond delay="5000"/>
                            </p:stCondLst>
                            <p:childTnLst>
                              <p:par>
                                <p:cTn id="33" presetID="10" presetClass="entr" presetSubtype="0" fill="hold" grpId="0" nodeType="afterEffect">
                                  <p:stCondLst>
                                    <p:cond delay="0"/>
                                  </p:stCondLst>
                                  <p:childTnLst>
                                    <p:set>
                                      <p:cBhvr>
                                        <p:cTn id="34" dur="1" fill="hold">
                                          <p:stCondLst>
                                            <p:cond delay="0"/>
                                          </p:stCondLst>
                                        </p:cTn>
                                        <p:tgtEl>
                                          <p:spTgt spid="32"/>
                                        </p:tgtEl>
                                        <p:attrNameLst>
                                          <p:attrName>style.visibility</p:attrName>
                                        </p:attrNameLst>
                                      </p:cBhvr>
                                      <p:to>
                                        <p:strVal val="visible"/>
                                      </p:to>
                                    </p:set>
                                    <p:animEffect transition="in" filter="fade">
                                      <p:cBhvr>
                                        <p:cTn id="35" dur="500"/>
                                        <p:tgtEl>
                                          <p:spTgt spid="32"/>
                                        </p:tgtEl>
                                      </p:cBhvr>
                                    </p:animEffect>
                                  </p:childTnLst>
                                </p:cTn>
                              </p:par>
                            </p:childTnLst>
                          </p:cTn>
                        </p:par>
                        <p:par>
                          <p:cTn id="36" fill="hold">
                            <p:stCondLst>
                              <p:cond delay="5500"/>
                            </p:stCondLst>
                            <p:childTnLst>
                              <p:par>
                                <p:cTn id="37" presetID="42" presetClass="path" presetSubtype="0" accel="50000" decel="50000" fill="hold" grpId="1" nodeType="afterEffect">
                                  <p:stCondLst>
                                    <p:cond delay="0"/>
                                  </p:stCondLst>
                                  <p:childTnLst>
                                    <p:animMotion origin="layout" path="M 0.00156 -1.48148E-6 L 0.00156 0.13333 " pathEditMode="relative" rAng="0" ptsTypes="AA">
                                      <p:cBhvr>
                                        <p:cTn id="38" dur="2000" fill="hold"/>
                                        <p:tgtEl>
                                          <p:spTgt spid="32"/>
                                        </p:tgtEl>
                                        <p:attrNameLst>
                                          <p:attrName>ppt_x</p:attrName>
                                          <p:attrName>ppt_y</p:attrName>
                                        </p:attrNameLst>
                                      </p:cBhvr>
                                      <p:rCtr x="0" y="6667"/>
                                    </p:animMotion>
                                  </p:childTnLst>
                                </p:cTn>
                              </p:par>
                            </p:childTnLst>
                          </p:cTn>
                        </p:par>
                        <p:par>
                          <p:cTn id="39" fill="hold">
                            <p:stCondLst>
                              <p:cond delay="7500"/>
                            </p:stCondLst>
                            <p:childTnLst>
                              <p:par>
                                <p:cTn id="40" presetID="1" presetClass="exit" presetSubtype="0" fill="hold" grpId="2" nodeType="afterEffect">
                                  <p:stCondLst>
                                    <p:cond delay="0"/>
                                  </p:stCondLst>
                                  <p:childTnLst>
                                    <p:set>
                                      <p:cBhvr>
                                        <p:cTn id="41" dur="1" fill="hold">
                                          <p:stCondLst>
                                            <p:cond delay="0"/>
                                          </p:stCondLst>
                                        </p:cTn>
                                        <p:tgtEl>
                                          <p:spTgt spid="32"/>
                                        </p:tgtEl>
                                        <p:attrNameLst>
                                          <p:attrName>style.visibility</p:attrName>
                                        </p:attrNameLst>
                                      </p:cBhvr>
                                      <p:to>
                                        <p:strVal val="hidden"/>
                                      </p:to>
                                    </p:set>
                                  </p:childTnLst>
                                </p:cTn>
                              </p:par>
                            </p:childTnLst>
                          </p:cTn>
                        </p:par>
                        <p:par>
                          <p:cTn id="42" fill="hold">
                            <p:stCondLst>
                              <p:cond delay="7500"/>
                            </p:stCondLst>
                            <p:childTnLst>
                              <p:par>
                                <p:cTn id="43" presetID="10" presetClass="entr" presetSubtype="0" fill="hold" grpId="0" nodeType="afterEffect">
                                  <p:stCondLst>
                                    <p:cond delay="0"/>
                                  </p:stCondLst>
                                  <p:childTnLst>
                                    <p:set>
                                      <p:cBhvr>
                                        <p:cTn id="44" dur="1" fill="hold">
                                          <p:stCondLst>
                                            <p:cond delay="0"/>
                                          </p:stCondLst>
                                        </p:cTn>
                                        <p:tgtEl>
                                          <p:spTgt spid="33"/>
                                        </p:tgtEl>
                                        <p:attrNameLst>
                                          <p:attrName>style.visibility</p:attrName>
                                        </p:attrNameLst>
                                      </p:cBhvr>
                                      <p:to>
                                        <p:strVal val="visible"/>
                                      </p:to>
                                    </p:set>
                                    <p:animEffect transition="in" filter="fade">
                                      <p:cBhvr>
                                        <p:cTn id="45" dur="500"/>
                                        <p:tgtEl>
                                          <p:spTgt spid="33"/>
                                        </p:tgtEl>
                                      </p:cBhvr>
                                    </p:animEffect>
                                  </p:childTnLst>
                                </p:cTn>
                              </p:par>
                            </p:childTnLst>
                          </p:cTn>
                        </p:par>
                        <p:par>
                          <p:cTn id="46" fill="hold">
                            <p:stCondLst>
                              <p:cond delay="8000"/>
                            </p:stCondLst>
                            <p:childTnLst>
                              <p:par>
                                <p:cTn id="47" presetID="64" presetClass="path" presetSubtype="0" accel="50000" decel="50000" fill="hold" grpId="1" nodeType="afterEffect">
                                  <p:stCondLst>
                                    <p:cond delay="0"/>
                                  </p:stCondLst>
                                  <p:childTnLst>
                                    <p:animMotion origin="layout" path="M -0.00156 -1.48148E-6 L 2.29167E-6 -0.13055 " pathEditMode="relative" rAng="0" ptsTypes="AA">
                                      <p:cBhvr>
                                        <p:cTn id="48" dur="2000" fill="hold"/>
                                        <p:tgtEl>
                                          <p:spTgt spid="33"/>
                                        </p:tgtEl>
                                        <p:attrNameLst>
                                          <p:attrName>ppt_x</p:attrName>
                                          <p:attrName>ppt_y</p:attrName>
                                        </p:attrNameLst>
                                      </p:cBhvr>
                                      <p:rCtr x="78" y="-6528"/>
                                    </p:animMotion>
                                  </p:childTnLst>
                                </p:cTn>
                              </p:par>
                            </p:childTnLst>
                          </p:cTn>
                        </p:par>
                        <p:par>
                          <p:cTn id="49" fill="hold">
                            <p:stCondLst>
                              <p:cond delay="10000"/>
                            </p:stCondLst>
                            <p:childTnLst>
                              <p:par>
                                <p:cTn id="50" presetID="1" presetClass="exit" presetSubtype="0" fill="hold" grpId="2" nodeType="afterEffect">
                                  <p:stCondLst>
                                    <p:cond delay="0"/>
                                  </p:stCondLst>
                                  <p:childTnLst>
                                    <p:set>
                                      <p:cBhvr>
                                        <p:cTn id="51" dur="1" fill="hold">
                                          <p:stCondLst>
                                            <p:cond delay="0"/>
                                          </p:stCondLst>
                                        </p:cTn>
                                        <p:tgtEl>
                                          <p:spTgt spid="33"/>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35"/>
                                        </p:tgtEl>
                                        <p:attrNameLst>
                                          <p:attrName>style.visibility</p:attrName>
                                        </p:attrNameLst>
                                      </p:cBhvr>
                                      <p:to>
                                        <p:strVal val="visible"/>
                                      </p:to>
                                    </p:set>
                                    <p:animEffect transition="in" filter="fade">
                                      <p:cBhvr>
                                        <p:cTn id="56" dur="500"/>
                                        <p:tgtEl>
                                          <p:spTgt spid="35"/>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42"/>
                                        </p:tgtEl>
                                        <p:attrNameLst>
                                          <p:attrName>style.visibility</p:attrName>
                                        </p:attrNameLst>
                                      </p:cBhvr>
                                      <p:to>
                                        <p:strVal val="visible"/>
                                      </p:to>
                                    </p:set>
                                    <p:animEffect transition="in" filter="wipe(left)">
                                      <p:cBhvr>
                                        <p:cTn id="61" dur="500"/>
                                        <p:tgtEl>
                                          <p:spTgt spid="42"/>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28"/>
                                        </p:tgtEl>
                                        <p:attrNameLst>
                                          <p:attrName>style.visibility</p:attrName>
                                        </p:attrNameLst>
                                      </p:cBhvr>
                                      <p:to>
                                        <p:strVal val="visible"/>
                                      </p:to>
                                    </p:set>
                                    <p:animEffect transition="in" filter="fade">
                                      <p:cBhvr>
                                        <p:cTn id="66" dur="500"/>
                                        <p:tgtEl>
                                          <p:spTgt spid="28"/>
                                        </p:tgtEl>
                                      </p:cBhvr>
                                    </p:animEffect>
                                  </p:childTnLst>
                                </p:cTn>
                              </p:par>
                              <p:par>
                                <p:cTn id="67" presetID="10" presetClass="entr" presetSubtype="0" fill="hold" nodeType="withEffect">
                                  <p:stCondLst>
                                    <p:cond delay="0"/>
                                  </p:stCondLst>
                                  <p:childTnLst>
                                    <p:set>
                                      <p:cBhvr>
                                        <p:cTn id="68" dur="1" fill="hold">
                                          <p:stCondLst>
                                            <p:cond delay="0"/>
                                          </p:stCondLst>
                                        </p:cTn>
                                        <p:tgtEl>
                                          <p:spTgt spid="7"/>
                                        </p:tgtEl>
                                        <p:attrNameLst>
                                          <p:attrName>style.visibility</p:attrName>
                                        </p:attrNameLst>
                                      </p:cBhvr>
                                      <p:to>
                                        <p:strVal val="visible"/>
                                      </p:to>
                                    </p:set>
                                    <p:animEffect transition="in" filter="fade">
                                      <p:cBhvr>
                                        <p:cTn id="69" dur="500"/>
                                        <p:tgtEl>
                                          <p:spTgt spid="7"/>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31"/>
                                        </p:tgtEl>
                                        <p:attrNameLst>
                                          <p:attrName>style.visibility</p:attrName>
                                        </p:attrNameLst>
                                      </p:cBhvr>
                                      <p:to>
                                        <p:strVal val="visible"/>
                                      </p:to>
                                    </p:set>
                                    <p:animEffect transition="in" filter="fade">
                                      <p:cBhvr>
                                        <p:cTn id="72" dur="500"/>
                                        <p:tgtEl>
                                          <p:spTgt spid="31"/>
                                        </p:tgtEl>
                                      </p:cBhvr>
                                    </p:animEffect>
                                  </p:childTnLst>
                                </p:cTn>
                              </p:par>
                            </p:childTnLst>
                          </p:cTn>
                        </p:par>
                        <p:par>
                          <p:cTn id="73" fill="hold">
                            <p:stCondLst>
                              <p:cond delay="500"/>
                            </p:stCondLst>
                            <p:childTnLst>
                              <p:par>
                                <p:cTn id="74" presetID="42" presetClass="path" presetSubtype="0" accel="50000" decel="50000" fill="hold" grpId="1" nodeType="afterEffect">
                                  <p:stCondLst>
                                    <p:cond delay="0"/>
                                  </p:stCondLst>
                                  <p:childTnLst>
                                    <p:animMotion origin="layout" path="M -3.54167E-6 -1.48148E-6 L -3.54167E-6 0.13056 " pathEditMode="relative" rAng="0" ptsTypes="AA">
                                      <p:cBhvr>
                                        <p:cTn id="75" dur="2000" fill="hold"/>
                                        <p:tgtEl>
                                          <p:spTgt spid="28"/>
                                        </p:tgtEl>
                                        <p:attrNameLst>
                                          <p:attrName>ppt_x</p:attrName>
                                          <p:attrName>ppt_y</p:attrName>
                                        </p:attrNameLst>
                                      </p:cBhvr>
                                      <p:rCtr x="0" y="6528"/>
                                    </p:animMotion>
                                  </p:childTnLst>
                                </p:cTn>
                              </p:par>
                            </p:childTnLst>
                          </p:cTn>
                        </p:par>
                        <p:par>
                          <p:cTn id="76" fill="hold">
                            <p:stCondLst>
                              <p:cond delay="2500"/>
                            </p:stCondLst>
                            <p:childTnLst>
                              <p:par>
                                <p:cTn id="77" presetID="1" presetClass="exit" presetSubtype="0" fill="hold" grpId="2" nodeType="afterEffect">
                                  <p:stCondLst>
                                    <p:cond delay="0"/>
                                  </p:stCondLst>
                                  <p:childTnLst>
                                    <p:set>
                                      <p:cBhvr>
                                        <p:cTn id="78" dur="1" fill="hold">
                                          <p:stCondLst>
                                            <p:cond delay="0"/>
                                          </p:stCondLst>
                                        </p:cTn>
                                        <p:tgtEl>
                                          <p:spTgt spid="28"/>
                                        </p:tgtEl>
                                        <p:attrNameLst>
                                          <p:attrName>style.visibility</p:attrName>
                                        </p:attrNameLst>
                                      </p:cBhvr>
                                      <p:to>
                                        <p:strVal val="hidden"/>
                                      </p:to>
                                    </p:set>
                                  </p:childTnLst>
                                </p:cTn>
                              </p:par>
                            </p:childTnLst>
                          </p:cTn>
                        </p:par>
                        <p:par>
                          <p:cTn id="79" fill="hold">
                            <p:stCondLst>
                              <p:cond delay="2500"/>
                            </p:stCondLst>
                            <p:childTnLst>
                              <p:par>
                                <p:cTn id="80" presetID="10" presetClass="entr" presetSubtype="0" fill="hold" grpId="0" nodeType="afterEffect">
                                  <p:stCondLst>
                                    <p:cond delay="0"/>
                                  </p:stCondLst>
                                  <p:childTnLst>
                                    <p:set>
                                      <p:cBhvr>
                                        <p:cTn id="81" dur="1" fill="hold">
                                          <p:stCondLst>
                                            <p:cond delay="0"/>
                                          </p:stCondLst>
                                        </p:cTn>
                                        <p:tgtEl>
                                          <p:spTgt spid="34"/>
                                        </p:tgtEl>
                                        <p:attrNameLst>
                                          <p:attrName>style.visibility</p:attrName>
                                        </p:attrNameLst>
                                      </p:cBhvr>
                                      <p:to>
                                        <p:strVal val="visible"/>
                                      </p:to>
                                    </p:set>
                                    <p:animEffect transition="in" filter="fade">
                                      <p:cBhvr>
                                        <p:cTn id="82" dur="500"/>
                                        <p:tgtEl>
                                          <p:spTgt spid="34"/>
                                        </p:tgtEl>
                                      </p:cBhvr>
                                    </p:animEffect>
                                  </p:childTnLst>
                                </p:cTn>
                              </p:par>
                            </p:childTnLst>
                          </p:cTn>
                        </p:par>
                        <p:par>
                          <p:cTn id="83" fill="hold">
                            <p:stCondLst>
                              <p:cond delay="3000"/>
                            </p:stCondLst>
                            <p:childTnLst>
                              <p:par>
                                <p:cTn id="84" presetID="42" presetClass="path" presetSubtype="0" accel="50000" decel="50000" fill="hold" grpId="1" nodeType="afterEffect">
                                  <p:stCondLst>
                                    <p:cond delay="0"/>
                                  </p:stCondLst>
                                  <p:childTnLst>
                                    <p:animMotion origin="layout" path="M 4.16667E-6 -1.48148E-6 L 4.16667E-6 0.26389 " pathEditMode="relative" rAng="0" ptsTypes="AA">
                                      <p:cBhvr>
                                        <p:cTn id="85" dur="2000" fill="hold"/>
                                        <p:tgtEl>
                                          <p:spTgt spid="34"/>
                                        </p:tgtEl>
                                        <p:attrNameLst>
                                          <p:attrName>ppt_x</p:attrName>
                                          <p:attrName>ppt_y</p:attrName>
                                        </p:attrNameLst>
                                      </p:cBhvr>
                                      <p:rCtr x="0" y="13194"/>
                                    </p:animMotion>
                                  </p:childTnLst>
                                </p:cTn>
                              </p:par>
                            </p:childTnLst>
                          </p:cTn>
                        </p:par>
                        <p:par>
                          <p:cTn id="86" fill="hold">
                            <p:stCondLst>
                              <p:cond delay="5000"/>
                            </p:stCondLst>
                            <p:childTnLst>
                              <p:par>
                                <p:cTn id="87" presetID="10" presetClass="exit" presetSubtype="0" fill="hold" grpId="2" nodeType="afterEffect">
                                  <p:stCondLst>
                                    <p:cond delay="0"/>
                                  </p:stCondLst>
                                  <p:childTnLst>
                                    <p:animEffect transition="out" filter="fade">
                                      <p:cBhvr>
                                        <p:cTn id="88" dur="500"/>
                                        <p:tgtEl>
                                          <p:spTgt spid="34"/>
                                        </p:tgtEl>
                                      </p:cBhvr>
                                    </p:animEffect>
                                    <p:set>
                                      <p:cBhvr>
                                        <p:cTn id="89" dur="1" fill="hold">
                                          <p:stCondLst>
                                            <p:cond delay="499"/>
                                          </p:stCondLst>
                                        </p:cTn>
                                        <p:tgtEl>
                                          <p:spTgt spid="34"/>
                                        </p:tgtEl>
                                        <p:attrNameLst>
                                          <p:attrName>style.visibility</p:attrName>
                                        </p:attrNameLst>
                                      </p:cBhvr>
                                      <p:to>
                                        <p:strVal val="hidden"/>
                                      </p:to>
                                    </p:set>
                                  </p:childTnLst>
                                </p:cTn>
                              </p:par>
                            </p:childTnLst>
                          </p:cTn>
                        </p:par>
                        <p:par>
                          <p:cTn id="90" fill="hold">
                            <p:stCondLst>
                              <p:cond delay="5500"/>
                            </p:stCondLst>
                            <p:childTnLst>
                              <p:par>
                                <p:cTn id="91" presetID="10" presetClass="entr" presetSubtype="0" fill="hold" grpId="0" nodeType="afterEffect">
                                  <p:stCondLst>
                                    <p:cond delay="0"/>
                                  </p:stCondLst>
                                  <p:childTnLst>
                                    <p:set>
                                      <p:cBhvr>
                                        <p:cTn id="92" dur="1" fill="hold">
                                          <p:stCondLst>
                                            <p:cond delay="0"/>
                                          </p:stCondLst>
                                        </p:cTn>
                                        <p:tgtEl>
                                          <p:spTgt spid="36"/>
                                        </p:tgtEl>
                                        <p:attrNameLst>
                                          <p:attrName>style.visibility</p:attrName>
                                        </p:attrNameLst>
                                      </p:cBhvr>
                                      <p:to>
                                        <p:strVal val="visible"/>
                                      </p:to>
                                    </p:set>
                                    <p:animEffect transition="in" filter="fade">
                                      <p:cBhvr>
                                        <p:cTn id="93" dur="500"/>
                                        <p:tgtEl>
                                          <p:spTgt spid="36"/>
                                        </p:tgtEl>
                                      </p:cBhvr>
                                    </p:animEffect>
                                  </p:childTnLst>
                                </p:cTn>
                              </p:par>
                            </p:childTnLst>
                          </p:cTn>
                        </p:par>
                        <p:par>
                          <p:cTn id="94" fill="hold">
                            <p:stCondLst>
                              <p:cond delay="6000"/>
                            </p:stCondLst>
                            <p:childTnLst>
                              <p:par>
                                <p:cTn id="95" presetID="49" presetClass="path" presetSubtype="0" accel="50000" decel="50000" fill="hold" grpId="1" nodeType="afterEffect">
                                  <p:stCondLst>
                                    <p:cond delay="0"/>
                                  </p:stCondLst>
                                  <p:childTnLst>
                                    <p:animMotion origin="layout" path="M 4.16667E-6 -0.00278 L 0.07187 0.26389 " pathEditMode="relative" rAng="0" ptsTypes="AA">
                                      <p:cBhvr>
                                        <p:cTn id="96" dur="2000" fill="hold"/>
                                        <p:tgtEl>
                                          <p:spTgt spid="36"/>
                                        </p:tgtEl>
                                        <p:attrNameLst>
                                          <p:attrName>ppt_x</p:attrName>
                                          <p:attrName>ppt_y</p:attrName>
                                        </p:attrNameLst>
                                      </p:cBhvr>
                                      <p:rCtr x="3594" y="13333"/>
                                    </p:animMotion>
                                  </p:childTnLst>
                                </p:cTn>
                              </p:par>
                            </p:childTnLst>
                          </p:cTn>
                        </p:par>
                        <p:par>
                          <p:cTn id="97" fill="hold">
                            <p:stCondLst>
                              <p:cond delay="8000"/>
                            </p:stCondLst>
                            <p:childTnLst>
                              <p:par>
                                <p:cTn id="98" presetID="1" presetClass="exit" presetSubtype="0" fill="hold" grpId="2" nodeType="afterEffect">
                                  <p:stCondLst>
                                    <p:cond delay="0"/>
                                  </p:stCondLst>
                                  <p:childTnLst>
                                    <p:set>
                                      <p:cBhvr>
                                        <p:cTn id="99" dur="1" fill="hold">
                                          <p:stCondLst>
                                            <p:cond delay="0"/>
                                          </p:stCondLst>
                                        </p:cTn>
                                        <p:tgtEl>
                                          <p:spTgt spid="36"/>
                                        </p:tgtEl>
                                        <p:attrNameLst>
                                          <p:attrName>style.visibility</p:attrName>
                                        </p:attrNameLst>
                                      </p:cBhvr>
                                      <p:to>
                                        <p:strVal val="hidden"/>
                                      </p:to>
                                    </p:set>
                                  </p:childTnLst>
                                </p:cTn>
                              </p:par>
                            </p:childTnLst>
                          </p:cTn>
                        </p:par>
                        <p:par>
                          <p:cTn id="100" fill="hold">
                            <p:stCondLst>
                              <p:cond delay="8000"/>
                            </p:stCondLst>
                            <p:childTnLst>
                              <p:par>
                                <p:cTn id="101" presetID="10" presetClass="entr" presetSubtype="0" fill="hold" grpId="0" nodeType="afterEffect">
                                  <p:stCondLst>
                                    <p:cond delay="0"/>
                                  </p:stCondLst>
                                  <p:childTnLst>
                                    <p:set>
                                      <p:cBhvr>
                                        <p:cTn id="102" dur="1" fill="hold">
                                          <p:stCondLst>
                                            <p:cond delay="0"/>
                                          </p:stCondLst>
                                        </p:cTn>
                                        <p:tgtEl>
                                          <p:spTgt spid="37"/>
                                        </p:tgtEl>
                                        <p:attrNameLst>
                                          <p:attrName>style.visibility</p:attrName>
                                        </p:attrNameLst>
                                      </p:cBhvr>
                                      <p:to>
                                        <p:strVal val="visible"/>
                                      </p:to>
                                    </p:set>
                                    <p:animEffect transition="in" filter="fade">
                                      <p:cBhvr>
                                        <p:cTn id="103" dur="500"/>
                                        <p:tgtEl>
                                          <p:spTgt spid="37"/>
                                        </p:tgtEl>
                                      </p:cBhvr>
                                    </p:animEffect>
                                  </p:childTnLst>
                                </p:cTn>
                              </p:par>
                            </p:childTnLst>
                          </p:cTn>
                        </p:par>
                        <p:par>
                          <p:cTn id="104" fill="hold">
                            <p:stCondLst>
                              <p:cond delay="8500"/>
                            </p:stCondLst>
                            <p:childTnLst>
                              <p:par>
                                <p:cTn id="105" presetID="49" presetClass="path" presetSubtype="0" accel="50000" decel="50000" fill="hold" grpId="1" nodeType="afterEffect">
                                  <p:stCondLst>
                                    <p:cond delay="0"/>
                                  </p:stCondLst>
                                  <p:childTnLst>
                                    <p:animMotion origin="layout" path="M 0.00156 0.00278 L 0.14687 0.26111 " pathEditMode="relative" rAng="0" ptsTypes="AA">
                                      <p:cBhvr>
                                        <p:cTn id="106" dur="2000" fill="hold"/>
                                        <p:tgtEl>
                                          <p:spTgt spid="37"/>
                                        </p:tgtEl>
                                        <p:attrNameLst>
                                          <p:attrName>ppt_x</p:attrName>
                                          <p:attrName>ppt_y</p:attrName>
                                        </p:attrNameLst>
                                      </p:cBhvr>
                                      <p:rCtr x="7266" y="12917"/>
                                    </p:animMotion>
                                  </p:childTnLst>
                                </p:cTn>
                              </p:par>
                            </p:childTnLst>
                          </p:cTn>
                        </p:par>
                        <p:par>
                          <p:cTn id="107" fill="hold">
                            <p:stCondLst>
                              <p:cond delay="10500"/>
                            </p:stCondLst>
                            <p:childTnLst>
                              <p:par>
                                <p:cTn id="108" presetID="1" presetClass="exit" presetSubtype="0" fill="hold" grpId="2" nodeType="afterEffect">
                                  <p:stCondLst>
                                    <p:cond delay="0"/>
                                  </p:stCondLst>
                                  <p:childTnLst>
                                    <p:set>
                                      <p:cBhvr>
                                        <p:cTn id="109" dur="1" fill="hold">
                                          <p:stCondLst>
                                            <p:cond delay="499"/>
                                          </p:stCondLst>
                                        </p:cTn>
                                        <p:tgtEl>
                                          <p:spTgt spid="37"/>
                                        </p:tgtEl>
                                        <p:attrNameLst>
                                          <p:attrName>style.visibility</p:attrName>
                                        </p:attrNameLst>
                                      </p:cBhvr>
                                      <p:to>
                                        <p:strVal val="hidden"/>
                                      </p:to>
                                    </p:set>
                                  </p:childTnLst>
                                </p:cTn>
                              </p:par>
                            </p:childTnLst>
                          </p:cTn>
                        </p:par>
                      </p:childTnLst>
                    </p:cTn>
                  </p:par>
                  <p:par>
                    <p:cTn id="110" fill="hold">
                      <p:stCondLst>
                        <p:cond delay="indefinite"/>
                      </p:stCondLst>
                      <p:childTnLst>
                        <p:par>
                          <p:cTn id="111" fill="hold">
                            <p:stCondLst>
                              <p:cond delay="0"/>
                            </p:stCondLst>
                            <p:childTnLst>
                              <p:par>
                                <p:cTn id="112" presetID="10" presetClass="entr" presetSubtype="0" fill="hold" grpId="0" nodeType="clickEffect">
                                  <p:stCondLst>
                                    <p:cond delay="0"/>
                                  </p:stCondLst>
                                  <p:childTnLst>
                                    <p:set>
                                      <p:cBhvr>
                                        <p:cTn id="113" dur="1" fill="hold">
                                          <p:stCondLst>
                                            <p:cond delay="0"/>
                                          </p:stCondLst>
                                        </p:cTn>
                                        <p:tgtEl>
                                          <p:spTgt spid="43"/>
                                        </p:tgtEl>
                                        <p:attrNameLst>
                                          <p:attrName>style.visibility</p:attrName>
                                        </p:attrNameLst>
                                      </p:cBhvr>
                                      <p:to>
                                        <p:strVal val="visible"/>
                                      </p:to>
                                    </p:set>
                                    <p:animEffect transition="in" filter="fade">
                                      <p:cBhvr>
                                        <p:cTn id="114" dur="500"/>
                                        <p:tgtEl>
                                          <p:spTgt spid="43"/>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44"/>
                                        </p:tgtEl>
                                        <p:attrNameLst>
                                          <p:attrName>style.visibility</p:attrName>
                                        </p:attrNameLst>
                                      </p:cBhvr>
                                      <p:to>
                                        <p:strVal val="visible"/>
                                      </p:to>
                                    </p:set>
                                    <p:animEffect transition="in" filter="fade">
                                      <p:cBhvr>
                                        <p:cTn id="119" dur="500"/>
                                        <p:tgtEl>
                                          <p:spTgt spid="44"/>
                                        </p:tgtEl>
                                      </p:cBhvr>
                                    </p:animEffect>
                                  </p:childTnLst>
                                </p:cTn>
                              </p:par>
                            </p:childTnLst>
                          </p:cTn>
                        </p:par>
                      </p:childTnLst>
                    </p:cTn>
                  </p:par>
                  <p:par>
                    <p:cTn id="120" fill="hold">
                      <p:stCondLst>
                        <p:cond delay="indefinite"/>
                      </p:stCondLst>
                      <p:childTnLst>
                        <p:par>
                          <p:cTn id="121" fill="hold">
                            <p:stCondLst>
                              <p:cond delay="0"/>
                            </p:stCondLst>
                            <p:childTnLst>
                              <p:par>
                                <p:cTn id="122" presetID="49" presetClass="path" presetSubtype="0" accel="50000" decel="50000" fill="hold" grpId="1" nodeType="clickEffect">
                                  <p:stCondLst>
                                    <p:cond delay="0"/>
                                  </p:stCondLst>
                                  <p:childTnLst>
                                    <p:animMotion origin="layout" path="M -0.00273 -0.00555 L 0.04883 0.42778 " pathEditMode="relative" rAng="0" ptsTypes="AA">
                                      <p:cBhvr>
                                        <p:cTn id="123" dur="2000" fill="hold"/>
                                        <p:tgtEl>
                                          <p:spTgt spid="43"/>
                                        </p:tgtEl>
                                        <p:attrNameLst>
                                          <p:attrName>ppt_x</p:attrName>
                                          <p:attrName>ppt_y</p:attrName>
                                        </p:attrNameLst>
                                      </p:cBhvr>
                                      <p:rCtr x="2578" y="21667"/>
                                    </p:animMotion>
                                  </p:childTnLst>
                                </p:cTn>
                              </p:par>
                            </p:childTnLst>
                          </p:cTn>
                        </p:par>
                      </p:childTnLst>
                    </p:cTn>
                  </p:par>
                  <p:par>
                    <p:cTn id="124" fill="hold">
                      <p:stCondLst>
                        <p:cond delay="indefinite"/>
                      </p:stCondLst>
                      <p:childTnLst>
                        <p:par>
                          <p:cTn id="125" fill="hold">
                            <p:stCondLst>
                              <p:cond delay="0"/>
                            </p:stCondLst>
                            <p:childTnLst>
                              <p:par>
                                <p:cTn id="126" presetID="56" presetClass="path" presetSubtype="0" accel="50000" decel="50000" fill="hold" grpId="1" nodeType="clickEffect">
                                  <p:stCondLst>
                                    <p:cond delay="0"/>
                                  </p:stCondLst>
                                  <p:childTnLst>
                                    <p:animMotion origin="layout" path="M -3.33333E-6 0.00139 L -0.10312 0.29584 " pathEditMode="relative" rAng="0" ptsTypes="AA">
                                      <p:cBhvr>
                                        <p:cTn id="127" dur="2000" fill="hold"/>
                                        <p:tgtEl>
                                          <p:spTgt spid="44"/>
                                        </p:tgtEl>
                                        <p:attrNameLst>
                                          <p:attrName>ppt_x</p:attrName>
                                          <p:attrName>ppt_y</p:attrName>
                                        </p:attrNameLst>
                                      </p:cBhvr>
                                      <p:rCtr x="-5156" y="1472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1" grpId="0"/>
      <p:bldP spid="9" grpId="0" animBg="1"/>
      <p:bldP spid="9" grpId="1" animBg="1"/>
      <p:bldP spid="9" grpId="2" animBg="1"/>
      <p:bldP spid="28" grpId="0" animBg="1"/>
      <p:bldP spid="28" grpId="1" animBg="1"/>
      <p:bldP spid="28" grpId="2" animBg="1"/>
      <p:bldP spid="29" grpId="0" animBg="1"/>
      <p:bldP spid="29" grpId="1" animBg="1"/>
      <p:bldP spid="29" grpId="2" animBg="1"/>
      <p:bldP spid="32" grpId="0" animBg="1"/>
      <p:bldP spid="32" grpId="1" animBg="1"/>
      <p:bldP spid="32" grpId="2" animBg="1"/>
      <p:bldP spid="33" grpId="0" animBg="1"/>
      <p:bldP spid="33" grpId="1" animBg="1"/>
      <p:bldP spid="33" grpId="2" animBg="1"/>
      <p:bldP spid="34" grpId="0" animBg="1"/>
      <p:bldP spid="34" grpId="1" animBg="1"/>
      <p:bldP spid="34" grpId="2" animBg="1"/>
      <p:bldP spid="36" grpId="0" animBg="1"/>
      <p:bldP spid="36" grpId="1" animBg="1"/>
      <p:bldP spid="36" grpId="2" animBg="1"/>
      <p:bldP spid="37" grpId="0" animBg="1"/>
      <p:bldP spid="37" grpId="1" animBg="1"/>
      <p:bldP spid="37" grpId="2" animBg="1"/>
      <p:bldP spid="35" grpId="0" animBg="1"/>
      <p:bldP spid="42" grpId="0"/>
      <p:bldP spid="43" grpId="0" animBg="1"/>
      <p:bldP spid="43" grpId="1" animBg="1"/>
      <p:bldP spid="44" grpId="0" animBg="1"/>
      <p:bldP spid="44"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56942" y="1824150"/>
            <a:ext cx="2700000" cy="2700000"/>
            <a:chOff x="347442" y="2331300"/>
            <a:chExt cx="2700000" cy="2700000"/>
          </a:xfrm>
        </p:grpSpPr>
        <p:sp>
          <p:nvSpPr>
            <p:cNvPr id="12" name="Rectangle 11"/>
            <p:cNvSpPr/>
            <p:nvPr/>
          </p:nvSpPr>
          <p:spPr>
            <a:xfrm>
              <a:off x="1247442"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6" name="Rectangle 15"/>
            <p:cNvSpPr/>
            <p:nvPr/>
          </p:nvSpPr>
          <p:spPr>
            <a:xfrm>
              <a:off x="347442"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7" name="Rectangle 16"/>
            <p:cNvSpPr/>
            <p:nvPr/>
          </p:nvSpPr>
          <p:spPr>
            <a:xfrm>
              <a:off x="1247442" y="23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8" name="Rectangle 17"/>
            <p:cNvSpPr/>
            <p:nvPr/>
          </p:nvSpPr>
          <p:spPr>
            <a:xfrm>
              <a:off x="2147442"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9" name="Rectangle 18"/>
            <p:cNvSpPr/>
            <p:nvPr/>
          </p:nvSpPr>
          <p:spPr>
            <a:xfrm>
              <a:off x="1247442"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grpSp>
        <p:nvGrpSpPr>
          <p:cNvPr id="7" name="Group 6"/>
          <p:cNvGrpSpPr/>
          <p:nvPr/>
        </p:nvGrpSpPr>
        <p:grpSpPr>
          <a:xfrm>
            <a:off x="3464400" y="1824150"/>
            <a:ext cx="2693748" cy="2700000"/>
            <a:chOff x="3502050" y="2331300"/>
            <a:chExt cx="2693748" cy="2700000"/>
          </a:xfrm>
        </p:grpSpPr>
        <p:sp>
          <p:nvSpPr>
            <p:cNvPr id="20" name="Rectangle 19"/>
            <p:cNvSpPr/>
            <p:nvPr/>
          </p:nvSpPr>
          <p:spPr>
            <a:xfrm>
              <a:off x="3502050" y="32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1" name="Rectangle 20"/>
            <p:cNvSpPr/>
            <p:nvPr/>
          </p:nvSpPr>
          <p:spPr>
            <a:xfrm>
              <a:off x="3502050"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2" name="Rectangle 21"/>
            <p:cNvSpPr/>
            <p:nvPr/>
          </p:nvSpPr>
          <p:spPr>
            <a:xfrm>
              <a:off x="3502050" y="23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3" name="Rectangle 22"/>
            <p:cNvSpPr/>
            <p:nvPr/>
          </p:nvSpPr>
          <p:spPr>
            <a:xfrm>
              <a:off x="4402050"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4" name="Rectangle 23"/>
            <p:cNvSpPr/>
            <p:nvPr/>
          </p:nvSpPr>
          <p:spPr>
            <a:xfrm>
              <a:off x="5295798" y="4131300"/>
              <a:ext cx="900000" cy="900000"/>
            </a:xfrm>
            <a:prstGeom prst="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sp>
        <p:nvSpPr>
          <p:cNvPr id="10" name="TextBox 9"/>
          <p:cNvSpPr txBox="1"/>
          <p:nvPr/>
        </p:nvSpPr>
        <p:spPr>
          <a:xfrm>
            <a:off x="1056942" y="4876800"/>
            <a:ext cx="950901" cy="923330"/>
          </a:xfrm>
          <a:prstGeom prst="rect">
            <a:avLst/>
          </a:prstGeom>
          <a:noFill/>
        </p:spPr>
        <p:txBody>
          <a:bodyPr wrap="none" rtlCol="0">
            <a:spAutoFit/>
          </a:bodyPr>
          <a:lstStyle/>
          <a:p>
            <a:r>
              <a:rPr lang="en-US" sz="5400" b="1">
                <a:latin typeface="HP001 4H Normal" pitchFamily="34" charset="-93"/>
              </a:rPr>
              <a:t>A</a:t>
            </a:r>
            <a:endParaRPr lang="vi-VN" sz="5400" b="1">
              <a:latin typeface="HP001 4H Normal" pitchFamily="34" charset="-93"/>
            </a:endParaRPr>
          </a:p>
        </p:txBody>
      </p:sp>
      <p:sp>
        <p:nvSpPr>
          <p:cNvPr id="31" name="TextBox 30"/>
          <p:cNvSpPr txBox="1"/>
          <p:nvPr/>
        </p:nvSpPr>
        <p:spPr>
          <a:xfrm>
            <a:off x="4381673" y="4876800"/>
            <a:ext cx="846707" cy="923330"/>
          </a:xfrm>
          <a:prstGeom prst="rect">
            <a:avLst/>
          </a:prstGeom>
          <a:noFill/>
        </p:spPr>
        <p:txBody>
          <a:bodyPr wrap="none" rtlCol="0">
            <a:spAutoFit/>
          </a:bodyPr>
          <a:lstStyle/>
          <a:p>
            <a:r>
              <a:rPr lang="en-US" sz="5400" b="1">
                <a:latin typeface="HP001 4H Normal" pitchFamily="34" charset="-93"/>
              </a:rPr>
              <a:t>B</a:t>
            </a:r>
            <a:endParaRPr lang="vi-VN" sz="5400" b="1">
              <a:latin typeface="HP001 4H Normal" pitchFamily="34" charset="-93"/>
            </a:endParaRPr>
          </a:p>
        </p:txBody>
      </p:sp>
      <p:sp>
        <p:nvSpPr>
          <p:cNvPr id="25" name="TextBox 24"/>
          <p:cNvSpPr txBox="1"/>
          <p:nvPr/>
        </p:nvSpPr>
        <p:spPr>
          <a:xfrm>
            <a:off x="3589050" y="25639"/>
            <a:ext cx="5471370" cy="769441"/>
          </a:xfrm>
          <a:prstGeom prst="rect">
            <a:avLst/>
          </a:prstGeom>
          <a:noFill/>
        </p:spPr>
        <p:txBody>
          <a:bodyPr wrap="none" rtlCol="0">
            <a:spAutoFit/>
          </a:bodyPr>
          <a:lstStyle/>
          <a:p>
            <a:r>
              <a:rPr lang="en-US" sz="4400" b="1">
                <a:latin typeface="Calibri" pitchFamily="34" charset="0"/>
                <a:cs typeface="Calibri" pitchFamily="34" charset="0"/>
              </a:rPr>
              <a:t>Diện tích của một hình</a:t>
            </a:r>
            <a:endParaRPr lang="vi-VN" sz="4400" b="1">
              <a:latin typeface="Calibri" pitchFamily="34" charset="0"/>
              <a:cs typeface="Calibri" pitchFamily="34" charset="0"/>
            </a:endParaRPr>
          </a:p>
        </p:txBody>
      </p:sp>
      <p:sp>
        <p:nvSpPr>
          <p:cNvPr id="26" name="TextBox 25"/>
          <p:cNvSpPr txBox="1"/>
          <p:nvPr/>
        </p:nvSpPr>
        <p:spPr>
          <a:xfrm>
            <a:off x="488737" y="684064"/>
            <a:ext cx="1797287" cy="707886"/>
          </a:xfrm>
          <a:prstGeom prst="rect">
            <a:avLst/>
          </a:prstGeom>
          <a:noFill/>
        </p:spPr>
        <p:txBody>
          <a:bodyPr wrap="none" rtlCol="0">
            <a:spAutoFit/>
          </a:bodyPr>
          <a:lstStyle/>
          <a:p>
            <a:r>
              <a:rPr lang="en-US" sz="4000" b="1" u="sng">
                <a:latin typeface="Calibri" pitchFamily="34" charset="0"/>
                <a:cs typeface="Calibri" pitchFamily="34" charset="0"/>
              </a:rPr>
              <a:t>Ví dụ 2:</a:t>
            </a:r>
            <a:endParaRPr lang="vi-VN" sz="4000" b="1" u="sng">
              <a:latin typeface="Calibri" pitchFamily="34" charset="0"/>
              <a:cs typeface="Calibri" pitchFamily="34" charset="0"/>
            </a:endParaRPr>
          </a:p>
        </p:txBody>
      </p:sp>
      <p:sp>
        <p:nvSpPr>
          <p:cNvPr id="35" name="Rounded Rectangle 34"/>
          <p:cNvSpPr/>
          <p:nvPr/>
        </p:nvSpPr>
        <p:spPr>
          <a:xfrm>
            <a:off x="6422976" y="1370998"/>
            <a:ext cx="5679874" cy="3967467"/>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vi-VN"/>
          </a:p>
        </p:txBody>
      </p:sp>
      <p:sp>
        <p:nvSpPr>
          <p:cNvPr id="42" name="Rectangle 41"/>
          <p:cNvSpPr/>
          <p:nvPr/>
        </p:nvSpPr>
        <p:spPr>
          <a:xfrm>
            <a:off x="6537276" y="1526054"/>
            <a:ext cx="5440998" cy="1200329"/>
          </a:xfrm>
          <a:prstGeom prst="rect">
            <a:avLst/>
          </a:prstGeom>
        </p:spPr>
        <p:txBody>
          <a:bodyPr wrap="square">
            <a:spAutoFit/>
          </a:bodyPr>
          <a:lstStyle/>
          <a:p>
            <a:pPr algn="just"/>
            <a:r>
              <a:rPr lang="en-US" sz="3600">
                <a:latin typeface="Calibri" pitchFamily="34" charset="0"/>
                <a:cs typeface="Calibri" pitchFamily="34" charset="0"/>
              </a:rPr>
              <a:t>Hình </a:t>
            </a:r>
            <a:r>
              <a:rPr lang="en-US" sz="3600" b="1">
                <a:latin typeface="HP001 4H Normal" pitchFamily="34" charset="-93"/>
                <a:cs typeface="Calibri" pitchFamily="34" charset="0"/>
              </a:rPr>
              <a:t>A</a:t>
            </a:r>
            <a:r>
              <a:rPr lang="en-US" sz="3600">
                <a:latin typeface="Calibri" pitchFamily="34" charset="0"/>
                <a:cs typeface="Calibri" pitchFamily="34" charset="0"/>
              </a:rPr>
              <a:t> gồm 5 ô vuông bằng nhau. </a:t>
            </a:r>
          </a:p>
        </p:txBody>
      </p:sp>
      <p:sp>
        <p:nvSpPr>
          <p:cNvPr id="38" name="Rectangle 37"/>
          <p:cNvSpPr/>
          <p:nvPr/>
        </p:nvSpPr>
        <p:spPr>
          <a:xfrm>
            <a:off x="764943" y="5664230"/>
            <a:ext cx="900000" cy="900000"/>
          </a:xfrm>
          <a:prstGeom prst="rec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39" name="Rectangle 38"/>
          <p:cNvSpPr/>
          <p:nvPr/>
        </p:nvSpPr>
        <p:spPr>
          <a:xfrm>
            <a:off x="2203744" y="5664230"/>
            <a:ext cx="900000" cy="900000"/>
          </a:xfrm>
          <a:prstGeom prst="rect">
            <a:avLst/>
          </a:prstGeom>
          <a:solidFill>
            <a:schemeClr val="accent4">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vi-VN"/>
          </a:p>
        </p:txBody>
      </p:sp>
      <p:sp>
        <p:nvSpPr>
          <p:cNvPr id="40" name="Rectangle 39"/>
          <p:cNvSpPr/>
          <p:nvPr/>
        </p:nvSpPr>
        <p:spPr>
          <a:xfrm>
            <a:off x="6480126" y="2800350"/>
            <a:ext cx="5555298" cy="1200329"/>
          </a:xfrm>
          <a:prstGeom prst="rect">
            <a:avLst/>
          </a:prstGeom>
        </p:spPr>
        <p:txBody>
          <a:bodyPr wrap="square">
            <a:spAutoFit/>
          </a:bodyPr>
          <a:lstStyle/>
          <a:p>
            <a:pPr algn="just"/>
            <a:r>
              <a:rPr lang="en-US" sz="3600">
                <a:latin typeface="Calibri" pitchFamily="34" charset="0"/>
                <a:cs typeface="Calibri" pitchFamily="34" charset="0"/>
              </a:rPr>
              <a:t>Hình </a:t>
            </a:r>
            <a:r>
              <a:rPr lang="en-US" sz="3600" b="1">
                <a:latin typeface="HP001 4H Normal" pitchFamily="34" charset="-93"/>
                <a:cs typeface="Calibri" pitchFamily="34" charset="0"/>
              </a:rPr>
              <a:t>B</a:t>
            </a:r>
            <a:r>
              <a:rPr lang="en-US" sz="3600">
                <a:latin typeface="Calibri" pitchFamily="34" charset="0"/>
                <a:cs typeface="Calibri" pitchFamily="34" charset="0"/>
              </a:rPr>
              <a:t> cũng gồm 5 ô vuông như thế. </a:t>
            </a:r>
          </a:p>
        </p:txBody>
      </p:sp>
      <p:sp>
        <p:nvSpPr>
          <p:cNvPr id="41" name="Rectangle 40"/>
          <p:cNvSpPr/>
          <p:nvPr/>
        </p:nvSpPr>
        <p:spPr>
          <a:xfrm>
            <a:off x="6537276" y="4037959"/>
            <a:ext cx="5440998" cy="1200329"/>
          </a:xfrm>
          <a:prstGeom prst="rect">
            <a:avLst/>
          </a:prstGeom>
        </p:spPr>
        <p:txBody>
          <a:bodyPr wrap="square">
            <a:spAutoFit/>
          </a:bodyPr>
          <a:lstStyle/>
          <a:p>
            <a:pPr algn="just"/>
            <a:r>
              <a:rPr lang="en-US" sz="3600">
                <a:latin typeface="Calibri" pitchFamily="34" charset="0"/>
                <a:cs typeface="Calibri" pitchFamily="34" charset="0"/>
              </a:rPr>
              <a:t>Ta nói: Diện tích hình </a:t>
            </a:r>
            <a:r>
              <a:rPr lang="en-US" sz="3600" b="1">
                <a:latin typeface="HP001 4H Normal" pitchFamily="34" charset="-93"/>
                <a:cs typeface="Calibri" pitchFamily="34" charset="0"/>
              </a:rPr>
              <a:t>A</a:t>
            </a:r>
            <a:r>
              <a:rPr lang="en-US" sz="3600">
                <a:latin typeface="Calibri" pitchFamily="34" charset="0"/>
                <a:cs typeface="Calibri" pitchFamily="34" charset="0"/>
              </a:rPr>
              <a:t> </a:t>
            </a:r>
            <a:r>
              <a:rPr lang="en-US" sz="3600" b="1">
                <a:latin typeface="Calibri" pitchFamily="34" charset="0"/>
                <a:cs typeface="Calibri" pitchFamily="34" charset="0"/>
              </a:rPr>
              <a:t>bằng</a:t>
            </a:r>
            <a:r>
              <a:rPr lang="en-US" sz="3600">
                <a:latin typeface="Calibri" pitchFamily="34" charset="0"/>
                <a:cs typeface="Calibri" pitchFamily="34" charset="0"/>
              </a:rPr>
              <a:t> diện tích hình </a:t>
            </a:r>
            <a:r>
              <a:rPr lang="en-US" sz="3600" b="1">
                <a:latin typeface="HP001 4H Normal" pitchFamily="34" charset="-93"/>
                <a:cs typeface="Calibri" pitchFamily="34" charset="0"/>
              </a:rPr>
              <a:t>B</a:t>
            </a:r>
            <a:r>
              <a:rPr lang="en-US" sz="3600">
                <a:latin typeface="Calibri" pitchFamily="34" charset="0"/>
                <a:cs typeface="Calibri" pitchFamily="34" charset="0"/>
              </a:rPr>
              <a:t>.</a:t>
            </a:r>
            <a:endParaRPr lang="vi-VN" sz="3600">
              <a:latin typeface="Calibri" pitchFamily="34" charset="0"/>
              <a:cs typeface="Calibri" pitchFamily="34" charset="0"/>
            </a:endParaRPr>
          </a:p>
        </p:txBody>
      </p:sp>
    </p:spTree>
    <p:extLst>
      <p:ext uri="{BB962C8B-B14F-4D97-AF65-F5344CB8AC3E}">
        <p14:creationId xmlns:p14="http://schemas.microsoft.com/office/powerpoint/2010/main" val="1037604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accel="50000" decel="50000" fill="hold" grpId="0" nodeType="withEffect">
                                  <p:stCondLst>
                                    <p:cond delay="0"/>
                                  </p:stCondLst>
                                  <p:childTnLst>
                                    <p:animMotion origin="layout" path="M -0.00313 4.81481E-6 L -0.11719 4.81481E-6 " pathEditMode="relative" rAng="0" ptsTypes="AA">
                                      <p:cBhvr>
                                        <p:cTn id="6" dur="2000" fill="hold"/>
                                        <p:tgtEl>
                                          <p:spTgt spid="39"/>
                                        </p:tgtEl>
                                        <p:attrNameLst>
                                          <p:attrName>ppt_x</p:attrName>
                                          <p:attrName>ppt_y</p:attrName>
                                        </p:attrNameLst>
                                      </p:cBhvr>
                                      <p:rCtr x="-5703" y="0"/>
                                    </p:animMotion>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wipe(left)">
                                      <p:cBhvr>
                                        <p:cTn id="11" dur="500"/>
                                        <p:tgtEl>
                                          <p:spTgt spid="4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1"/>
                                        </p:tgtEl>
                                        <p:attrNameLst>
                                          <p:attrName>style.visibility</p:attrName>
                                        </p:attrNameLst>
                                      </p:cBhvr>
                                      <p:to>
                                        <p:strVal val="visible"/>
                                      </p:to>
                                    </p:set>
                                    <p:animEffect transition="in" filter="wipe(left)">
                                      <p:cBhvr>
                                        <p:cTn id="16" dur="500"/>
                                        <p:tgtEl>
                                          <p:spTgt spid="41"/>
                                        </p:tgtEl>
                                      </p:cBhvr>
                                    </p:animEffect>
                                  </p:childTnLst>
                                </p:cTn>
                              </p:par>
                              <p:par>
                                <p:cTn id="17" presetID="10" presetClass="exit" presetSubtype="0" fill="hold" grpId="1" nodeType="withEffect">
                                  <p:stCondLst>
                                    <p:cond delay="0"/>
                                  </p:stCondLst>
                                  <p:childTnLst>
                                    <p:animEffect transition="out" filter="fade">
                                      <p:cBhvr>
                                        <p:cTn id="18" dur="500"/>
                                        <p:tgtEl>
                                          <p:spTgt spid="39"/>
                                        </p:tgtEl>
                                      </p:cBhvr>
                                    </p:animEffect>
                                    <p:set>
                                      <p:cBhvr>
                                        <p:cTn id="19" dur="1" fill="hold">
                                          <p:stCondLst>
                                            <p:cond delay="499"/>
                                          </p:stCondLst>
                                        </p:cTn>
                                        <p:tgtEl>
                                          <p:spTgt spid="39"/>
                                        </p:tgtEl>
                                        <p:attrNameLst>
                                          <p:attrName>style.visibility</p:attrName>
                                        </p:attrNameLst>
                                      </p:cBhvr>
                                      <p:to>
                                        <p:strVal val="hidden"/>
                                      </p:to>
                                    </p:set>
                                  </p:childTnLst>
                                </p:cTn>
                              </p:par>
                              <p:par>
                                <p:cTn id="20" presetID="10" presetClass="exit" presetSubtype="0" fill="hold" grpId="0" nodeType="withEffect">
                                  <p:stCondLst>
                                    <p:cond delay="0"/>
                                  </p:stCondLst>
                                  <p:childTnLst>
                                    <p:animEffect transition="out" filter="fade">
                                      <p:cBhvr>
                                        <p:cTn id="21" dur="500"/>
                                        <p:tgtEl>
                                          <p:spTgt spid="38"/>
                                        </p:tgtEl>
                                      </p:cBhvr>
                                    </p:animEffect>
                                    <p:set>
                                      <p:cBhvr>
                                        <p:cTn id="22" dur="1" fill="hold">
                                          <p:stCondLst>
                                            <p:cond delay="499"/>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39" grpId="1" animBg="1"/>
      <p:bldP spid="40" grpId="0"/>
      <p:bldP spid="4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2328</TotalTime>
  <Words>1092</Words>
  <Application>Microsoft Office PowerPoint</Application>
  <PresentationFormat>Màn hình rộng</PresentationFormat>
  <Paragraphs>236</Paragraphs>
  <Slides>25</Slides>
  <Notes>4</Notes>
  <HiddenSlides>0</HiddenSlides>
  <MMClips>0</MMClips>
  <ScaleCrop>false</ScaleCrop>
  <HeadingPairs>
    <vt:vector size="6" baseType="variant">
      <vt:variant>
        <vt:lpstr>Phông được Dùng</vt:lpstr>
      </vt:variant>
      <vt:variant>
        <vt:i4>10</vt:i4>
      </vt:variant>
      <vt:variant>
        <vt:lpstr>Chủ đề</vt:lpstr>
      </vt:variant>
      <vt:variant>
        <vt:i4>1</vt:i4>
      </vt:variant>
      <vt:variant>
        <vt:lpstr>Tiêu đề Bản chiếu</vt:lpstr>
      </vt:variant>
      <vt:variant>
        <vt:i4>25</vt:i4>
      </vt:variant>
    </vt:vector>
  </HeadingPairs>
  <TitlesOfParts>
    <vt:vector size="36" baseType="lpstr">
      <vt:lpstr>.VnCommercial ScriptH</vt:lpstr>
      <vt:lpstr>.VnHelvetIns</vt:lpstr>
      <vt:lpstr>.VnTime</vt:lpstr>
      <vt:lpstr>.VnTimeH</vt:lpstr>
      <vt:lpstr>Amazone</vt:lpstr>
      <vt:lpstr>Arial</vt:lpstr>
      <vt:lpstr>Calibri</vt:lpstr>
      <vt:lpstr>Calibri Light</vt:lpstr>
      <vt:lpstr>HP001 4H Normal</vt:lpstr>
      <vt:lpstr>Times New Roman</vt:lpstr>
      <vt:lpstr>Office Theme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Hà Nguyễn Thị Thu</cp:lastModifiedBy>
  <cp:revision>190</cp:revision>
  <dcterms:created xsi:type="dcterms:W3CDTF">2018-01-17T11:55:55Z</dcterms:created>
  <dcterms:modified xsi:type="dcterms:W3CDTF">2022-03-29T13:09:32Z</dcterms:modified>
</cp:coreProperties>
</file>