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80" r:id="rId4"/>
    <p:sldMasterId id="2147483692" r:id="rId5"/>
    <p:sldMasterId id="2147483705" r:id="rId6"/>
  </p:sldMasterIdLst>
  <p:notesMasterIdLst>
    <p:notesMasterId r:id="rId21"/>
  </p:notesMasterIdLst>
  <p:sldIdLst>
    <p:sldId id="258" r:id="rId7"/>
    <p:sldId id="474" r:id="rId8"/>
    <p:sldId id="554" r:id="rId9"/>
    <p:sldId id="555" r:id="rId10"/>
    <p:sldId id="261" r:id="rId11"/>
    <p:sldId id="262" r:id="rId12"/>
    <p:sldId id="263" r:id="rId13"/>
    <p:sldId id="359" r:id="rId14"/>
    <p:sldId id="565" r:id="rId15"/>
    <p:sldId id="566" r:id="rId16"/>
    <p:sldId id="556" r:id="rId17"/>
    <p:sldId id="557" r:id="rId18"/>
    <p:sldId id="567" r:id="rId19"/>
    <p:sldId id="4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20401-E8A3-4EC3-9720-4729FBD79787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D6FFE-D39A-48B4-9357-ED0CFE46A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3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Khám phá và luyện tập</a:t>
            </a:r>
            <a:endParaRPr lang="en-US" sz="1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B1658-5900-45BF-B2E8-1FC2EC1AE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630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 động 3 củng cố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 mừng các em đến với trò chơi “Rung chuông vàng “</a:t>
            </a:r>
            <a:endParaRPr lang="en-US" sz="1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B1658-5900-45BF-B2E8-1FC2EC1AE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0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643C-2812-4A91-9693-855F9E3F2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4ED86-0001-422A-B809-CE3F499CA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242EA-5DD2-4061-A198-B1765738E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0A9F1-A84A-4420-87E1-864A7A2D6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38380-CAC9-485F-89B8-9813E1F2B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54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2B005-4782-4657-A24B-D3FE092C2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A85BB-3F2B-4406-B253-A4D3BB1C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CE55D-6948-4EDA-89CA-F8FBEDF17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60921-AD39-43BE-BA59-D1062D38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BCBB-8151-4612-8193-DC2BBAA95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72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EF5140-7359-405E-80E3-755483E7A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7D930-D6A4-44A2-95F8-DD6CEF74B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41919-5EDC-47D1-8ED6-351CC4FFA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75752-629D-46D8-9310-2B6DF34B8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0CBAC-4B51-4B0F-87BC-74205FBB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60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21179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3/22/2022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77706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3/22/2022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0917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322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5721205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80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30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3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BAA8-2379-4E72-AADB-DED26D6DE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7DA29-757A-408A-9646-0A8C7C320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975EE-CDF9-4638-98ED-733E5A9D7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EEA74-AD7E-47F4-9F3A-00647BF21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973B7-2FAA-4E03-9E40-DFD3B6DB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9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70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01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04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21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45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93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48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83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0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8C1EE-54E6-436F-A668-AA039CF2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C59D3-DE72-4E8A-AFDD-765CA4B50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2B9A5-CE99-4A95-ACC2-5282560FA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2AC39-0ABA-4EC8-929E-45C297A9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C2DD8-A422-4493-BA9A-031EA0D6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16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4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25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41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71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3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73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51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834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55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91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30B9D-83DE-4547-B896-9F8EFC402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9D0E7-AD22-44FF-8EA6-BF71A9C68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FC7B9-CA12-4B10-9EEF-3576B75E2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BADB8-9A73-407C-BF5F-BB884D8D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D02E2-D0E9-4974-A343-FF3EBC7C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0D670-7200-42BA-9C9E-AB6A8FB17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81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42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2829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9103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69733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16409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7176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88891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75503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5592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97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A3D29-8F73-49B2-9C78-833D6E236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4304A-4441-46D1-ACE1-F19529B87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CA707-29DC-4E21-A2DB-2545AC1E7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4185ED-A657-4067-808A-FB3343DB0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803767-455E-4180-AE0F-F3B5FCB70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F5315E-003A-4ADD-9C48-EE2628C0A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F0CD1E-5E3F-45C1-BEAD-8B03D732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3E8D68-4D3E-4A88-8173-58167055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541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9876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87313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2DBF712-7445-4AFA-8602-813199DA2F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212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28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943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982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412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6308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9703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037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1675-8A81-4ED6-B3EA-BF175EDC3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ED0359-BC5F-412C-AA4D-06E52FBE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3797F-CBE4-4DEE-A304-F94A9DDE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246C9-B69C-4FCD-B0F0-F0F1301E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245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9860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2284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048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73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E980F3-D122-4B2E-9065-2229F1BDB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6DB2C9-6DEB-4CB5-B1EB-BD3304542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6450F-B8BF-457A-9475-28AC0A8E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5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5802F-2FB7-443B-89D7-2D2B81566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726FE-5A60-4AC5-963A-9A561D495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25A5B-64F9-480B-8A7D-8CD30934E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B9586-D896-4797-8924-C7EAB6C35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E817D-435B-4D17-94A8-FBFB94824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F6DED-D154-4AE3-93AA-F93BA868E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9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BAD5-C6CD-46E0-A9C6-3E06102EE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5466A8-3F96-4C2C-B372-BB8113AC5D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59239-EE2B-45F6-9121-B337AEDE7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1FF02-F056-4D8F-B659-249EA839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08E-F3E9-42E0-828F-7B3CDA7AD71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18758-04E9-4D7E-93AA-EEA0573A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6ED85-8846-4634-BA7D-BADF337E4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09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3D1193-5C5C-4E9C-A031-66AC867B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92573-88E9-4D67-8E7E-EB0501B44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09F52-9F95-41C4-8CE3-D1C22DB474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D608E-F3E9-42E0-828F-7B3CDA7AD71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52BC1-EC8C-4A35-A192-A28450DE3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FEE13-4A0E-451E-BBD8-9B1242F4F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DABCB-6C3C-4320-8A61-209DA70BB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5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23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79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34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2022/3/22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518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05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18" Type="http://schemas.openxmlformats.org/officeDocument/2006/relationships/slide" Target="slide8.xml"/><Relationship Id="rId26" Type="http://schemas.openxmlformats.org/officeDocument/2006/relationships/slide" Target="slide5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17" Type="http://schemas.openxmlformats.org/officeDocument/2006/relationships/slide" Target="slide11.xml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26.jpeg"/><Relationship Id="rId29" Type="http://schemas.openxmlformats.org/officeDocument/2006/relationships/slide" Target="slide7.xml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24" Type="http://schemas.openxmlformats.org/officeDocument/2006/relationships/image" Target="../media/image29.png"/><Relationship Id="rId5" Type="http://schemas.openxmlformats.org/officeDocument/2006/relationships/image" Target="../media/image14.png"/><Relationship Id="rId15" Type="http://schemas.openxmlformats.org/officeDocument/2006/relationships/slide" Target="slide6.xml"/><Relationship Id="rId23" Type="http://schemas.openxmlformats.org/officeDocument/2006/relationships/slide" Target="slide4.xml"/><Relationship Id="rId28" Type="http://schemas.openxmlformats.org/officeDocument/2006/relationships/image" Target="../media/image32.jpeg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3.gif"/><Relationship Id="rId22" Type="http://schemas.openxmlformats.org/officeDocument/2006/relationships/image" Target="../media/image28.jpeg"/><Relationship Id="rId27" Type="http://schemas.openxmlformats.org/officeDocument/2006/relationships/image" Target="../media/image31.png"/><Relationship Id="rId30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gif"/><Relationship Id="rId11" Type="http://schemas.openxmlformats.org/officeDocument/2006/relationships/slide" Target="slide10.xml"/><Relationship Id="rId5" Type="http://schemas.openxmlformats.org/officeDocument/2006/relationships/image" Target="../media/image40.png"/><Relationship Id="rId10" Type="http://schemas.openxmlformats.org/officeDocument/2006/relationships/slide" Target="slide12.xml"/><Relationship Id="rId4" Type="http://schemas.openxmlformats.org/officeDocument/2006/relationships/image" Target="../media/image39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940603" y="2105561"/>
            <a:ext cx="90589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Việt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tuần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27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3F864-099F-4FF9-BA01-E510A5ACF1F2}"/>
              </a:ext>
            </a:extLst>
          </p:cNvPr>
          <p:cNvSpPr txBox="1"/>
          <p:nvPr/>
        </p:nvSpPr>
        <p:spPr>
          <a:xfrm>
            <a:off x="1566530" y="4072762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TẬP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GIỮA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KỲ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1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2B3C0D-CD0F-4A24-8939-FA85B47B72D2}"/>
              </a:ext>
            </a:extLst>
          </p:cNvPr>
          <p:cNvSpPr/>
          <p:nvPr/>
        </p:nvSpPr>
        <p:spPr>
          <a:xfrm>
            <a:off x="2652956" y="3299843"/>
            <a:ext cx="755706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Mời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các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em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</a:p>
          <a:p>
            <a:pPr algn="ctr"/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cùng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lắng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nghe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câu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72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chuyện</a:t>
            </a:r>
            <a:endParaRPr lang="en-US" sz="7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4 Abraham Lincoln" pitchFamily="2" charset="0"/>
              <a:ea typeface="#9Slide04 Abraham Lincol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57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iết 1 - Tuần 27 trang 38 | Vở bài tập Tiếng Việt lớp 3">
            <a:extLst>
              <a:ext uri="{FF2B5EF4-FFF2-40B4-BE49-F238E27FC236}">
                <a16:creationId xmlns:a16="http://schemas.microsoft.com/office/drawing/2014/main" id="{9AB1DC1C-A8B8-415A-B370-3E8552457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143861"/>
            <a:ext cx="10134600" cy="450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975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iết 1 - Tuần 27 trang 38 | Vở bài tập Tiếng Việt lớp 3">
            <a:extLst>
              <a:ext uri="{FF2B5EF4-FFF2-40B4-BE49-F238E27FC236}">
                <a16:creationId xmlns:a16="http://schemas.microsoft.com/office/drawing/2014/main" id="{7C5CE26B-DB04-4AA0-8265-6CD578561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866309"/>
            <a:ext cx="10905066" cy="512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83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9B1109-4610-4270-A6B8-9D9650A25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45" y="-436419"/>
            <a:ext cx="6096000" cy="609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684D23-4A13-4AA7-A5F1-247EEFAF0759}"/>
              </a:ext>
            </a:extLst>
          </p:cNvPr>
          <p:cNvSpPr/>
          <p:nvPr/>
        </p:nvSpPr>
        <p:spPr>
          <a:xfrm>
            <a:off x="848660" y="2790689"/>
            <a:ext cx="63591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CC00FF"/>
                </a:solidFill>
              </a:rPr>
              <a:t>Chúng</a:t>
            </a:r>
            <a:r>
              <a:rPr lang="en-US" sz="5400" b="1" dirty="0">
                <a:ln/>
                <a:solidFill>
                  <a:srgbClr val="CC00FF"/>
                </a:solidFill>
              </a:rPr>
              <a:t> ta </a:t>
            </a:r>
            <a:r>
              <a:rPr lang="en-US" sz="5400" b="1" dirty="0" err="1">
                <a:ln/>
                <a:solidFill>
                  <a:srgbClr val="CC00FF"/>
                </a:solidFill>
              </a:rPr>
              <a:t>cùng</a:t>
            </a:r>
            <a:r>
              <a:rPr lang="en-US" sz="5400" b="1" dirty="0">
                <a:ln/>
                <a:solidFill>
                  <a:srgbClr val="CC00FF"/>
                </a:solidFill>
              </a:rPr>
              <a:t> chia </a:t>
            </a:r>
            <a:r>
              <a:rPr lang="en-US" sz="5400" b="1" dirty="0" err="1">
                <a:ln/>
                <a:solidFill>
                  <a:srgbClr val="CC00FF"/>
                </a:solidFill>
              </a:rPr>
              <a:t>sẻ</a:t>
            </a:r>
            <a:endParaRPr lang="en-US" sz="5400" b="1" dirty="0">
              <a:ln/>
              <a:solidFill>
                <a:srgbClr val="CC00FF"/>
              </a:solidFill>
            </a:endParaRPr>
          </a:p>
          <a:p>
            <a:pPr algn="ctr"/>
            <a:r>
              <a:rPr lang="en-US" sz="5400" b="1" cap="none" spc="0" dirty="0" err="1">
                <a:ln/>
                <a:solidFill>
                  <a:srgbClr val="CC00FF"/>
                </a:solidFill>
                <a:effectLst/>
              </a:rPr>
              <a:t>V</a:t>
            </a:r>
            <a:r>
              <a:rPr lang="en-US" sz="5400" b="1" dirty="0" err="1">
                <a:ln/>
                <a:solidFill>
                  <a:srgbClr val="CC00FF"/>
                </a:solidFill>
              </a:rPr>
              <a:t>à</a:t>
            </a:r>
            <a:r>
              <a:rPr lang="en-US" sz="5400" b="1" dirty="0">
                <a:ln/>
                <a:solidFill>
                  <a:srgbClr val="CC00FF"/>
                </a:solidFill>
              </a:rPr>
              <a:t> </a:t>
            </a:r>
            <a:r>
              <a:rPr lang="en-US" sz="5400" b="1" dirty="0" err="1">
                <a:ln/>
                <a:solidFill>
                  <a:srgbClr val="CC00FF"/>
                </a:solidFill>
              </a:rPr>
              <a:t>bình</a:t>
            </a:r>
            <a:r>
              <a:rPr lang="en-US" sz="5400" b="1" dirty="0">
                <a:ln/>
                <a:solidFill>
                  <a:srgbClr val="CC00FF"/>
                </a:solidFill>
              </a:rPr>
              <a:t> </a:t>
            </a:r>
            <a:r>
              <a:rPr lang="en-US" sz="5400" b="1" dirty="0" err="1">
                <a:ln/>
                <a:solidFill>
                  <a:srgbClr val="CC00FF"/>
                </a:solidFill>
              </a:rPr>
              <a:t>chọn</a:t>
            </a:r>
            <a:r>
              <a:rPr lang="en-US" sz="5400" b="1" dirty="0">
                <a:ln/>
                <a:solidFill>
                  <a:srgbClr val="CC00FF"/>
                </a:solidFill>
              </a:rPr>
              <a:t> </a:t>
            </a:r>
            <a:r>
              <a:rPr lang="en-US" sz="5400" b="1" dirty="0" err="1">
                <a:ln/>
                <a:solidFill>
                  <a:srgbClr val="CC00FF"/>
                </a:solidFill>
              </a:rPr>
              <a:t>nhé</a:t>
            </a:r>
            <a:r>
              <a:rPr lang="en-US" sz="5400" b="1" dirty="0">
                <a:ln/>
                <a:solidFill>
                  <a:srgbClr val="CC00FF"/>
                </a:solidFill>
              </a:rPr>
              <a:t>!</a:t>
            </a:r>
            <a:endParaRPr lang="en-US" sz="5400" b="1" cap="none" spc="0" dirty="0">
              <a:ln/>
              <a:solidFill>
                <a:srgbClr val="CC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1798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36" y="3428999"/>
            <a:ext cx="6297952" cy="34533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63FB3B-2651-4058-87CD-262AD4AB9CF4}"/>
              </a:ext>
            </a:extLst>
          </p:cNvPr>
          <p:cNvGrpSpPr/>
          <p:nvPr/>
        </p:nvGrpSpPr>
        <p:grpSpPr>
          <a:xfrm>
            <a:off x="1830021" y="-144747"/>
            <a:ext cx="9001148" cy="5513706"/>
            <a:chOff x="2970007" y="1"/>
            <a:chExt cx="7704402" cy="551370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007" y="1"/>
              <a:ext cx="5539884" cy="37824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5C4E69-6937-4A90-8CF5-8D4EDCEFAAB6}"/>
                </a:ext>
              </a:extLst>
            </p:cNvPr>
            <p:cNvSpPr txBox="1"/>
            <p:nvPr/>
          </p:nvSpPr>
          <p:spPr>
            <a:xfrm>
              <a:off x="3119250" y="754423"/>
              <a:ext cx="539064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4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F22F28-E95F-4043-B36E-D7B43077AE4D}"/>
                </a:ext>
              </a:extLst>
            </p:cNvPr>
            <p:cNvSpPr txBox="1"/>
            <p:nvPr/>
          </p:nvSpPr>
          <p:spPr>
            <a:xfrm>
              <a:off x="6075706" y="3759381"/>
              <a:ext cx="459870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7">
            <a:extLst>
              <a:ext uri="{FF2B5EF4-FFF2-40B4-BE49-F238E27FC236}">
                <a16:creationId xmlns:a16="http://schemas.microsoft.com/office/drawing/2014/main" id="{842C6AFA-C6E8-4A60-97C5-9CF8800A9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048" y="0"/>
            <a:ext cx="2631473" cy="4479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02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01" y="3461719"/>
            <a:ext cx="2964181" cy="2076635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2" name="Rectangle: Rounded Corners 1">
            <a:hlinkClick r:id="rId17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  <p:pic>
        <p:nvPicPr>
          <p:cNvPr id="4098" name="Picture 2" descr="SGK Tiếng Việt 3 - Tuần 21 - Chủ điểm: SÁNG TẠO">
            <a:extLst>
              <a:ext uri="{FF2B5EF4-FFF2-40B4-BE49-F238E27FC236}">
                <a16:creationId xmlns:a16="http://schemas.microsoft.com/office/drawing/2014/main" id="{9D6171B6-8511-4A52-B3D8-6238F9ADA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 t="4417" r="2531" b="6379"/>
          <a:stretch/>
        </p:blipFill>
        <p:spPr bwMode="auto">
          <a:xfrm>
            <a:off x="4520045" y="3614029"/>
            <a:ext cx="2265220" cy="19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23" y="3355049"/>
            <a:ext cx="3371991" cy="2618308"/>
          </a:xfrm>
          <a:prstGeom prst="rect">
            <a:avLst/>
          </a:prstGeom>
        </p:spPr>
      </p:pic>
      <p:pic>
        <p:nvPicPr>
          <p:cNvPr id="4100" name="Picture 4" descr="SGK Tiếng Việt 3 - Tuần 19 - Chủ điểm: BẢO VỆ TỔ QUỐC">
            <a:extLst>
              <a:ext uri="{FF2B5EF4-FFF2-40B4-BE49-F238E27FC236}">
                <a16:creationId xmlns:a16="http://schemas.microsoft.com/office/drawing/2014/main" id="{C55A6309-3E21-40B1-B791-D4F49C9AB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10" y="1274498"/>
            <a:ext cx="2468650" cy="18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1a">
            <a:hlinkClick r:id="rId23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74" y="1048704"/>
            <a:ext cx="3449389" cy="2384680"/>
          </a:xfrm>
          <a:prstGeom prst="rect">
            <a:avLst/>
          </a:prstGeom>
        </p:spPr>
      </p:pic>
      <p:pic>
        <p:nvPicPr>
          <p:cNvPr id="4102" name="Picture 6" descr="Soạn giáo án Tiếng Việt lớp 3 - TẬP LÀM VĂN : KỂ VỀ LỄ HỘI">
            <a:extLst>
              <a:ext uri="{FF2B5EF4-FFF2-40B4-BE49-F238E27FC236}">
                <a16:creationId xmlns:a16="http://schemas.microsoft.com/office/drawing/2014/main" id="{591C656A-E9D7-45AA-9A15-2F8C0143A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32"/>
          <a:stretch/>
        </p:blipFill>
        <p:spPr bwMode="auto">
          <a:xfrm>
            <a:off x="7566220" y="1250926"/>
            <a:ext cx="2886766" cy="193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2a">
            <a:hlinkClick r:id="rId26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54" y="996064"/>
            <a:ext cx="3235685" cy="2437320"/>
          </a:xfrm>
          <a:prstGeom prst="rect">
            <a:avLst/>
          </a:prstGeom>
        </p:spPr>
      </p:pic>
      <p:pic>
        <p:nvPicPr>
          <p:cNvPr id="4104" name="Picture 8" descr="SGK Tiếng Việt 3 - Tuần 23 - Chủ điểm: NGHỆ THUẬT">
            <a:extLst>
              <a:ext uri="{FF2B5EF4-FFF2-40B4-BE49-F238E27FC236}">
                <a16:creationId xmlns:a16="http://schemas.microsoft.com/office/drawing/2014/main" id="{0585C15E-D293-46D0-AA18-B143CC89B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7" b="9199"/>
          <a:stretch/>
        </p:blipFill>
        <p:spPr bwMode="auto">
          <a:xfrm>
            <a:off x="7566220" y="3607783"/>
            <a:ext cx="2809654" cy="178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4a">
            <a:hlinkClick r:id="rId29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581" y="3334971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406828" y="811232"/>
            <a:ext cx="90402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rabicPeriod"/>
              <a:defRPr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 fontAlgn="base">
              <a:spcBef>
                <a:spcPct val="5000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 fontAlgn="base">
              <a:spcBef>
                <a:spcPct val="5000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lvl="0" indent="-514350">
              <a:buAutoNum type="arabicPeriod"/>
              <a:defRPr/>
            </a:pPr>
            <a:endParaRPr lang="en-US" altLang="en-US" sz="3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588339" y="4590037"/>
            <a:ext cx="35213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112058" y="825918"/>
            <a:ext cx="9967883" cy="462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AutoNum type="alphaUcPeriod"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AutoNum type="alphaUcPeriod"/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AutoNum type="alphaUcPeriod"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AutoNum type="alphaUcPeriod"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ý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altLang="en-US" sz="32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4652334" y="4295428"/>
            <a:ext cx="2887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D</a:t>
            </a: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60698" y="1372817"/>
            <a:ext cx="93718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hóa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Nhích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3342684" y="4000812"/>
            <a:ext cx="55066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842253" y="914432"/>
            <a:ext cx="87052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81511" y="3995517"/>
            <a:ext cx="98267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nghịch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36" y="3428999"/>
            <a:ext cx="6297952" cy="34533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63FB3B-2651-4058-87CD-262AD4AB9CF4}"/>
              </a:ext>
            </a:extLst>
          </p:cNvPr>
          <p:cNvGrpSpPr/>
          <p:nvPr/>
        </p:nvGrpSpPr>
        <p:grpSpPr>
          <a:xfrm>
            <a:off x="1830021" y="-144748"/>
            <a:ext cx="8424322" cy="4624351"/>
            <a:chOff x="2970007" y="0"/>
            <a:chExt cx="6773041" cy="462435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007" y="0"/>
              <a:ext cx="6773041" cy="462435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5C4E69-6937-4A90-8CF5-8D4EDCEFAAB6}"/>
                </a:ext>
              </a:extLst>
            </p:cNvPr>
            <p:cNvSpPr txBox="1"/>
            <p:nvPr/>
          </p:nvSpPr>
          <p:spPr>
            <a:xfrm>
              <a:off x="3164166" y="835161"/>
              <a:ext cx="638472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Khám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7">
            <a:extLst>
              <a:ext uri="{FF2B5EF4-FFF2-40B4-BE49-F238E27FC236}">
                <a16:creationId xmlns:a16="http://schemas.microsoft.com/office/drawing/2014/main" id="{842C6AFA-C6E8-4A60-97C5-9CF8800A9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048" y="0"/>
            <a:ext cx="2631473" cy="4479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1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43686" y="490180"/>
            <a:ext cx="5042125" cy="5036855"/>
            <a:chOff x="5446107" y="306296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107" y="306296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554030" y="897228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06281" y="2017659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33083" y="867059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25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94598" y="1832348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26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38577" y="3456969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715023" y="4498654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103145" y="4307327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19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9190258" y="3353451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25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2535" y="1674265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0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E6EF4F-4469-4E20-A035-C78792EF796C}"/>
              </a:ext>
            </a:extLst>
          </p:cNvPr>
          <p:cNvSpPr/>
          <p:nvPr/>
        </p:nvSpPr>
        <p:spPr>
          <a:xfrm>
            <a:off x="-42635" y="4164484"/>
            <a:ext cx="65147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Các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em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cùng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ôn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luyện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:</a:t>
            </a:r>
          </a:p>
          <a:p>
            <a:pPr algn="ctr"/>
            <a:r>
              <a:rPr lang="en-US" sz="5400" b="1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T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ập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đọc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và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học</a:t>
            </a:r>
            <a:r>
              <a:rPr lang="en-US" sz="5400" b="1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thuộc</a:t>
            </a:r>
            <a:r>
              <a:rPr lang="en-US" sz="5400" b="1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lòng</a:t>
            </a:r>
            <a:r>
              <a:rPr lang="en-US" sz="5400" b="1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nhé</a:t>
            </a:r>
            <a:r>
              <a:rPr lang="en-US" sz="5400" b="1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!</a:t>
            </a:r>
            <a:r>
              <a:rPr lang="en-US" sz="5400" b="1" cap="none" spc="0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#9Slide04 Abraham Lincoln" pitchFamily="2" charset="0"/>
                <a:ea typeface="#9Slide04 Abraham Lincoln" pitchFamily="2" charset="0"/>
              </a:rPr>
              <a:t> </a:t>
            </a:r>
          </a:p>
        </p:txBody>
      </p:sp>
      <p:sp>
        <p:nvSpPr>
          <p:cNvPr id="6" name="Arrow: Right 5">
            <a:hlinkClick r:id="rId11" action="ppaction://hlinksldjump"/>
            <a:extLst>
              <a:ext uri="{FF2B5EF4-FFF2-40B4-BE49-F238E27FC236}">
                <a16:creationId xmlns:a16="http://schemas.microsoft.com/office/drawing/2014/main" id="{802E3620-B719-42F9-B248-DE8056D17D59}"/>
              </a:ext>
            </a:extLst>
          </p:cNvPr>
          <p:cNvSpPr/>
          <p:nvPr/>
        </p:nvSpPr>
        <p:spPr>
          <a:xfrm>
            <a:off x="200297" y="6302828"/>
            <a:ext cx="579120" cy="467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0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352</Words>
  <Application>Microsoft Office PowerPoint</Application>
  <PresentationFormat>Màn hình rộng</PresentationFormat>
  <Paragraphs>54</Paragraphs>
  <Slides>14</Slides>
  <Notes>4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14</vt:i4>
      </vt:variant>
    </vt:vector>
  </HeadingPairs>
  <TitlesOfParts>
    <vt:vector size="26" baseType="lpstr">
      <vt:lpstr>#9Slide04 Abraham Lincoln</vt:lpstr>
      <vt:lpstr>Arial</vt:lpstr>
      <vt:lpstr>Calibri</vt:lpstr>
      <vt:lpstr>Calibri Light</vt:lpstr>
      <vt:lpstr>Tahoma</vt:lpstr>
      <vt:lpstr>Times New Roman</vt:lpstr>
      <vt:lpstr>Office Theme</vt:lpstr>
      <vt:lpstr>Office 主题</vt:lpstr>
      <vt:lpstr>3_Office Theme</vt:lpstr>
      <vt:lpstr>1_Office Theme</vt:lpstr>
      <vt:lpstr>1_Office 主题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Phi Thảo</dc:creator>
  <cp:lastModifiedBy>Hà Nguyễn Thị Thu</cp:lastModifiedBy>
  <cp:revision>14</cp:revision>
  <dcterms:created xsi:type="dcterms:W3CDTF">2022-03-05T00:12:18Z</dcterms:created>
  <dcterms:modified xsi:type="dcterms:W3CDTF">2022-03-22T13:14:35Z</dcterms:modified>
</cp:coreProperties>
</file>