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93" r:id="rId2"/>
    <p:sldId id="322" r:id="rId3"/>
    <p:sldId id="342" r:id="rId4"/>
    <p:sldId id="365" r:id="rId5"/>
    <p:sldId id="343" r:id="rId6"/>
    <p:sldId id="344" r:id="rId7"/>
    <p:sldId id="371" r:id="rId8"/>
    <p:sldId id="345" r:id="rId9"/>
    <p:sldId id="372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128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D6E080-1486-4766-B874-633BAD33091F}" type="datetimeFigureOut">
              <a:rPr lang="vi-VN" smtClean="0"/>
              <a:t>22/03/2022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3D2622-302B-4556-AF42-ADDA33240BD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4059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FA9C3-9DBD-4BDA-9EC1-25EF88B1020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7824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15C95-7CFA-4D9A-8F34-8F480D2587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5A27BF-BD85-47CC-BB8C-967F5E638A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1A61F-27D3-43E9-AD9F-D14573CC5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581CF-05DA-4367-8F25-BB7A51CE6FCF}" type="datetimeFigureOut">
              <a:rPr lang="vi-VN" smtClean="0"/>
              <a:t>22/03/2022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0D12DC-6F8C-4427-81E8-D93E87A25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85D24E-8DF0-439F-9331-C7B009AC2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2A803-2627-4A29-A690-15BAC985086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9122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B6662-896E-414D-B1C5-93C08F8BD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37CDCA-5182-4279-AEFE-B43C619A51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1B6A7A-3B08-4B75-BF45-77A4C2427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581CF-05DA-4367-8F25-BB7A51CE6FCF}" type="datetimeFigureOut">
              <a:rPr lang="vi-VN" smtClean="0"/>
              <a:t>22/03/2022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19E5CA-EA10-41CD-8BAF-3CE26F0CA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56CB87-0F8B-4488-949C-C0A009C9D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2A803-2627-4A29-A690-15BAC985086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51684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532243-D4F3-4E6E-94ED-AB0968BA4E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9D3DB5-D518-46EF-940F-3174088410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C4B0D4-1E99-4832-AEC5-734FFAD4C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581CF-05DA-4367-8F25-BB7A51CE6FCF}" type="datetimeFigureOut">
              <a:rPr lang="vi-VN" smtClean="0"/>
              <a:t>22/03/2022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CEBE29-AC25-46CD-9C74-4E4B309E6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C0C159-56BC-4F6F-AB32-130D33C39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2A803-2627-4A29-A690-15BAC985086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7768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C75B3-248B-4FF2-9311-D0BA069CE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20BA1-B72A-4445-BF4F-DD4A4F867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57410-9B2C-459D-B12C-507B47268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581CF-05DA-4367-8F25-BB7A51CE6FCF}" type="datetimeFigureOut">
              <a:rPr lang="vi-VN" smtClean="0"/>
              <a:t>22/03/2022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A42C6-7448-49A0-9076-ADD736AE7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ECA3F-C26C-4F7A-B78F-5B838666A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2A803-2627-4A29-A690-15BAC985086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06815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9A6CF-B908-40BE-80BC-1DC75A8BB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00F556-3DA6-4765-AC1A-9BC9611F7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C0D9E8-B54E-4397-973D-E3067DD3E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581CF-05DA-4367-8F25-BB7A51CE6FCF}" type="datetimeFigureOut">
              <a:rPr lang="vi-VN" smtClean="0"/>
              <a:t>22/03/2022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11674-4771-464E-ADD5-03D44125A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CC236-AA8B-4AB7-B48C-E80EA3D5F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2A803-2627-4A29-A690-15BAC985086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679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AA3DA-F9AB-49B6-9BB0-102464857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ECC1E-0A50-42DC-8EAB-9CB8888647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3F023D-9DA3-44DF-A417-91E144A356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2F3465-9B32-45C1-9F4C-61607817C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581CF-05DA-4367-8F25-BB7A51CE6FCF}" type="datetimeFigureOut">
              <a:rPr lang="vi-VN" smtClean="0"/>
              <a:t>22/03/2022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4D98F2-BEE7-4686-8416-93175932B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2DB95B-5BF4-4816-904F-237A71BD7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2A803-2627-4A29-A690-15BAC985086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0816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D072E-6931-4271-9C6E-DF3F92C7E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087A83-1874-43CE-B00E-FD0A86DCB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C28962-92EF-4C10-A152-96A061F74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F6764C-113A-4D05-B7F3-533004E062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F209DD-2CFD-4DA3-90B3-344AE12ACF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EF390E-90DC-4E2F-A673-6AFD14B9F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581CF-05DA-4367-8F25-BB7A51CE6FCF}" type="datetimeFigureOut">
              <a:rPr lang="vi-VN" smtClean="0"/>
              <a:t>22/03/2022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DC195F-A397-4E3F-90BC-A05E0EAC2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B97D3F-D765-4307-A338-047489043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2A803-2627-4A29-A690-15BAC985086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10012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2E696-2241-42C3-99F1-7193E8233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AB70EF-926C-457B-BB41-16D9C58A3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581CF-05DA-4367-8F25-BB7A51CE6FCF}" type="datetimeFigureOut">
              <a:rPr lang="vi-VN" smtClean="0"/>
              <a:t>22/03/2022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9C30EB-C1D3-4986-8E6C-665581E24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3D869-3EE9-4956-8832-D2BFF4CC8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2A803-2627-4A29-A690-15BAC985086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411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2893FA-18F7-42D2-8FF6-F3BAE5612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581CF-05DA-4367-8F25-BB7A51CE6FCF}" type="datetimeFigureOut">
              <a:rPr lang="vi-VN" smtClean="0"/>
              <a:t>22/03/2022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9C4657-B462-4931-AE8D-89AC7C60D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D18073-2441-4311-9B89-0584018F8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2A803-2627-4A29-A690-15BAC985086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48503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0DA47-D1AE-401B-9CEF-C7F41963F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07B41-FBF7-4CDF-AE57-3064850C0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8F1F95-3B4A-492C-9033-0D9429F4E6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5F1FF4-4271-4ADD-82FD-F45D2BBE8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581CF-05DA-4367-8F25-BB7A51CE6FCF}" type="datetimeFigureOut">
              <a:rPr lang="vi-VN" smtClean="0"/>
              <a:t>22/03/2022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72F2C2-2C31-4C60-B917-7080AD748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3F2361-5954-4107-9F80-C458BF0D0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2A803-2627-4A29-A690-15BAC985086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5853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76832-20F3-4BB7-A8E9-0A9F9EF9D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EE64B5-9BFA-48D8-95E5-6F77D04DD8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372F66-F1E8-42C9-B02D-04D68A668E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F321C3-B1C6-4AA9-A535-166C22D68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581CF-05DA-4367-8F25-BB7A51CE6FCF}" type="datetimeFigureOut">
              <a:rPr lang="vi-VN" smtClean="0"/>
              <a:t>22/03/2022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8B73F6-8CF4-4A9F-AC69-AC335C07D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63A0D2-3728-4E93-9026-767E0F701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2A803-2627-4A29-A690-15BAC985086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700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9B1C5B-862E-48F6-A389-909BBA1EC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2E5DC8-AC1A-4698-95F6-7C8705E577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2120D6-5A5E-43C2-A747-5DA36F593E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81CF-05DA-4367-8F25-BB7A51CE6FCF}" type="datetimeFigureOut">
              <a:rPr lang="vi-VN" smtClean="0"/>
              <a:t>22/03/2022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ECF5F-00A8-46FD-9172-6EC669CB20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1C8894-E2B3-43CA-A456-CE1D2DB0DE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2A803-2627-4A29-A690-15BAC985086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6496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F853E1FC-82ED-4125-97D7-52D99E0EC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82F507E2-F417-4782-BB4D-501CBD63FD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B8">
            <a:extLst>
              <a:ext uri="{FF2B5EF4-FFF2-40B4-BE49-F238E27FC236}">
                <a16:creationId xmlns:a16="http://schemas.microsoft.com/office/drawing/2014/main" id="{6EFB3229-A343-4F52-BF1D-B02F9E25F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6">
            <a:extLst>
              <a:ext uri="{FF2B5EF4-FFF2-40B4-BE49-F238E27FC236}">
                <a16:creationId xmlns:a16="http://schemas.microsoft.com/office/drawing/2014/main" id="{7F394A5A-A772-4B6A-A69A-3C4C263EC7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8367" y="726017"/>
            <a:ext cx="8229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pic>
        <p:nvPicPr>
          <p:cNvPr id="3078" name="Picture 7" descr="BAR_EL~1">
            <a:extLst>
              <a:ext uri="{FF2B5EF4-FFF2-40B4-BE49-F238E27FC236}">
                <a16:creationId xmlns:a16="http://schemas.microsoft.com/office/drawing/2014/main" id="{FA1E38F0-64E3-4C0D-A6F0-94B1E4AE2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11084" y="1392767"/>
            <a:ext cx="3886200" cy="5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4" descr="1018265obiutmb6vk">
            <a:extLst>
              <a:ext uri="{FF2B5EF4-FFF2-40B4-BE49-F238E27FC236}">
                <a16:creationId xmlns:a16="http://schemas.microsoft.com/office/drawing/2014/main" id="{3D705621-81B3-489C-83CF-4DFAA5F0D9A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3400" y="3600451"/>
            <a:ext cx="762000" cy="28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5" descr="1018265obiutmb6vk">
            <a:extLst>
              <a:ext uri="{FF2B5EF4-FFF2-40B4-BE49-F238E27FC236}">
                <a16:creationId xmlns:a16="http://schemas.microsoft.com/office/drawing/2014/main" id="{83812294-BB58-4CFF-B0E6-00E1E33076D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77433" y="5039784"/>
            <a:ext cx="762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6" descr="Bauernbar">
            <a:extLst>
              <a:ext uri="{FF2B5EF4-FFF2-40B4-BE49-F238E27FC236}">
                <a16:creationId xmlns:a16="http://schemas.microsoft.com/office/drawing/2014/main" id="{7E11A4BB-7F9E-42CF-AA71-77D7205C8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784" y="3581400"/>
            <a:ext cx="4495800" cy="123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WordArt 19">
            <a:extLst>
              <a:ext uri="{FF2B5EF4-FFF2-40B4-BE49-F238E27FC236}">
                <a16:creationId xmlns:a16="http://schemas.microsoft.com/office/drawing/2014/main" id="{95B9D667-7820-4CB8-8D72-E267D115CF6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54968" y="4893733"/>
            <a:ext cx="5044017" cy="9842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TOÁN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4AA221-A988-426C-9433-305A09408439}"/>
              </a:ext>
            </a:extLst>
          </p:cNvPr>
          <p:cNvSpPr/>
          <p:nvPr/>
        </p:nvSpPr>
        <p:spPr>
          <a:xfrm>
            <a:off x="2209800" y="3109914"/>
            <a:ext cx="7715251" cy="292417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3</a:t>
            </a:r>
          </a:p>
        </p:txBody>
      </p:sp>
      <p:pic>
        <p:nvPicPr>
          <p:cNvPr id="3084" name="Hình ảnh 3">
            <a:extLst>
              <a:ext uri="{FF2B5EF4-FFF2-40B4-BE49-F238E27FC236}">
                <a16:creationId xmlns:a16="http://schemas.microsoft.com/office/drawing/2014/main" id="{E12066E0-6826-4866-98DD-D6A39B0B9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184" y="524934"/>
            <a:ext cx="1310216" cy="134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6"/>
          <p:cNvPicPr>
            <a:picLocks noChangeAspect="1"/>
          </p:cNvPicPr>
          <p:nvPr/>
        </p:nvPicPr>
        <p:blipFill>
          <a:blip r:embed="rId4"/>
          <a:srcRect r="74368"/>
          <a:stretch>
            <a:fillRect/>
          </a:stretch>
        </p:blipFill>
        <p:spPr>
          <a:xfrm>
            <a:off x="-3810" y="1942465"/>
            <a:ext cx="3473450" cy="4940300"/>
          </a:xfrm>
          <a:prstGeom prst="rect">
            <a:avLst/>
          </a:prstGeom>
        </p:spPr>
      </p:pic>
      <p:pic>
        <p:nvPicPr>
          <p:cNvPr id="6" name="图片 5" descr="6"/>
          <p:cNvPicPr>
            <a:picLocks noChangeAspect="1"/>
          </p:cNvPicPr>
          <p:nvPr/>
        </p:nvPicPr>
        <p:blipFill>
          <a:blip r:embed="rId4"/>
          <a:srcRect l="47449" t="21697"/>
          <a:stretch>
            <a:fillRect/>
          </a:stretch>
        </p:blipFill>
        <p:spPr>
          <a:xfrm>
            <a:off x="6098540" y="3528060"/>
            <a:ext cx="6092190" cy="3308985"/>
          </a:xfrm>
          <a:prstGeom prst="rect">
            <a:avLst/>
          </a:prstGeom>
        </p:spPr>
      </p:pic>
      <p:pic>
        <p:nvPicPr>
          <p:cNvPr id="7" name="图片 6" descr="6"/>
          <p:cNvPicPr>
            <a:picLocks noChangeAspect="1"/>
          </p:cNvPicPr>
          <p:nvPr/>
        </p:nvPicPr>
        <p:blipFill>
          <a:blip r:embed="rId4"/>
          <a:srcRect l="63422" r="20682" b="81749"/>
          <a:stretch>
            <a:fillRect/>
          </a:stretch>
        </p:blipFill>
        <p:spPr>
          <a:xfrm>
            <a:off x="10261600" y="19685"/>
            <a:ext cx="2041525" cy="85471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349" y="-48666"/>
            <a:ext cx="3192324" cy="3192324"/>
          </a:xfrm>
          <a:prstGeom prst="rect">
            <a:avLst/>
          </a:prstGeom>
        </p:spPr>
      </p:pic>
      <p:pic>
        <p:nvPicPr>
          <p:cNvPr id="9" name="图片 8" descr="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4116" y="852479"/>
            <a:ext cx="8446457" cy="5351161"/>
          </a:xfrm>
          <a:prstGeom prst="rect">
            <a:avLst/>
          </a:prstGeom>
          <a:effectLst>
            <a:outerShdw blurRad="3556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 descr="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3932" y="938698"/>
            <a:ext cx="1916430" cy="1424940"/>
          </a:xfrm>
          <a:prstGeom prst="rect">
            <a:avLst/>
          </a:prstGeom>
        </p:spPr>
      </p:pic>
      <p:sp>
        <p:nvSpPr>
          <p:cNvPr id="50" name="Oval 40"/>
          <p:cNvSpPr/>
          <p:nvPr/>
        </p:nvSpPr>
        <p:spPr>
          <a:xfrm>
            <a:off x="113955" y="2924608"/>
            <a:ext cx="12076775" cy="1392402"/>
          </a:xfrm>
          <a:prstGeom prst="ellipse">
            <a:avLst/>
          </a:prstGeom>
          <a:noFill/>
          <a:ln>
            <a:noFill/>
          </a:ln>
          <a:effectLst/>
        </p:spPr>
        <p:style>
          <a:lnRef idx="2">
            <a:srgbClr val="84CBC5">
              <a:shade val="50000"/>
            </a:srgbClr>
          </a:lnRef>
          <a:fillRef idx="1">
            <a:srgbClr val="84CBC5"/>
          </a:fillRef>
          <a:effectRef idx="0">
            <a:srgbClr val="84CBC5"/>
          </a:effectRef>
          <a:fontRef idx="minor">
            <a:srgbClr val="FFFFFF"/>
          </a:fontRef>
        </p:style>
        <p:txBody>
          <a:bodyPr rtlCol="0" anchor="ctr"/>
          <a:lstStyle>
            <a:defPPr>
              <a:defRPr lang="zh-CN">
                <a:solidFill>
                  <a:srgbClr val="FFFFFF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charset="0"/>
                <a:ea typeface="+mn-ea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charset="0"/>
                <a:ea typeface="+mn-ea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charset="0"/>
                <a:ea typeface="+mn-ea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charset="0"/>
                <a:ea typeface="+mn-ea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charset="0"/>
                <a:ea typeface="+mn-ea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charset="0"/>
                <a:ea typeface="+mn-ea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charset="0"/>
                <a:ea typeface="+mn-ea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charset="0"/>
                <a:ea typeface="+mn-ea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charset="0"/>
                <a:ea typeface="+mn-ea"/>
                <a:cs typeface="+mn-ea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32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-93"/>
                <a:sym typeface="+mn-lt"/>
              </a:rPr>
              <a:t>Thứ sáu ngày 25 tháng 3 năm 2022</a:t>
            </a:r>
          </a:p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-93"/>
                <a:sym typeface="+mn-lt"/>
              </a:rPr>
              <a:t>Toán </a:t>
            </a:r>
          </a:p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-93"/>
                <a:sym typeface="+mn-lt"/>
              </a:rPr>
              <a:t>Số 100 000. Luyện tập</a:t>
            </a:r>
            <a:endParaRPr lang="en-GB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-93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6" name="Rectangle 16">
            <a:extLst>
              <a:ext uri="{FF2B5EF4-FFF2-40B4-BE49-F238E27FC236}">
                <a16:creationId xmlns:a16="http://schemas.microsoft.com/office/drawing/2014/main" id="{FD28B51B-1651-483E-AC6A-4967A3F52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0" y="1943100"/>
            <a:ext cx="8153400" cy="457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417" name="Rectangle 17">
            <a:extLst>
              <a:ext uri="{FF2B5EF4-FFF2-40B4-BE49-F238E27FC236}">
                <a16:creationId xmlns:a16="http://schemas.microsoft.com/office/drawing/2014/main" id="{42C051F6-12CD-413C-91EB-94ADB5BA8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2286000"/>
            <a:ext cx="2286000" cy="2743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102418" name="Rectangle 18">
            <a:extLst>
              <a:ext uri="{FF2B5EF4-FFF2-40B4-BE49-F238E27FC236}">
                <a16:creationId xmlns:a16="http://schemas.microsoft.com/office/drawing/2014/main" id="{7B55317B-A310-4DE4-B5DC-D10B26588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2286000"/>
            <a:ext cx="2286000" cy="2667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102419" name="Rectangle 19">
            <a:extLst>
              <a:ext uri="{FF2B5EF4-FFF2-40B4-BE49-F238E27FC236}">
                <a16:creationId xmlns:a16="http://schemas.microsoft.com/office/drawing/2014/main" id="{4C3CAC87-1EE3-4B9C-8769-A1F0BC541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286000"/>
            <a:ext cx="2286000" cy="2743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102420" name="Rectangle 20">
            <a:extLst>
              <a:ext uri="{FF2B5EF4-FFF2-40B4-BE49-F238E27FC236}">
                <a16:creationId xmlns:a16="http://schemas.microsoft.com/office/drawing/2014/main" id="{D41186FC-07E2-4352-89AD-B1E683D95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4572000"/>
            <a:ext cx="1066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10 000</a:t>
            </a:r>
          </a:p>
        </p:txBody>
      </p:sp>
      <p:sp>
        <p:nvSpPr>
          <p:cNvPr id="102421" name="Rectangle 21">
            <a:extLst>
              <a:ext uri="{FF2B5EF4-FFF2-40B4-BE49-F238E27FC236}">
                <a16:creationId xmlns:a16="http://schemas.microsoft.com/office/drawing/2014/main" id="{3AD3F5A7-BF8D-4B17-ADE7-741008613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1418" y="739174"/>
            <a:ext cx="2251364" cy="7064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10 000</a:t>
            </a:r>
          </a:p>
        </p:txBody>
      </p:sp>
      <p:sp>
        <p:nvSpPr>
          <p:cNvPr id="102422" name="Rectangle 22">
            <a:extLst>
              <a:ext uri="{FF2B5EF4-FFF2-40B4-BE49-F238E27FC236}">
                <a16:creationId xmlns:a16="http://schemas.microsoft.com/office/drawing/2014/main" id="{277B9734-7DDD-44D7-9299-3E16127F9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4038600"/>
            <a:ext cx="1066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10 000</a:t>
            </a:r>
          </a:p>
        </p:txBody>
      </p:sp>
      <p:sp>
        <p:nvSpPr>
          <p:cNvPr id="102423" name="Rectangle 23">
            <a:extLst>
              <a:ext uri="{FF2B5EF4-FFF2-40B4-BE49-F238E27FC236}">
                <a16:creationId xmlns:a16="http://schemas.microsoft.com/office/drawing/2014/main" id="{D8E74793-1691-4ADF-B12A-5E416AFA1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438400"/>
            <a:ext cx="1066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10 000</a:t>
            </a:r>
          </a:p>
        </p:txBody>
      </p:sp>
      <p:sp>
        <p:nvSpPr>
          <p:cNvPr id="102424" name="Rectangle 24">
            <a:extLst>
              <a:ext uri="{FF2B5EF4-FFF2-40B4-BE49-F238E27FC236}">
                <a16:creationId xmlns:a16="http://schemas.microsoft.com/office/drawing/2014/main" id="{9E63A957-1D64-4094-BEC4-12BC1C520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971800"/>
            <a:ext cx="1066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10 000</a:t>
            </a:r>
          </a:p>
        </p:txBody>
      </p:sp>
      <p:sp>
        <p:nvSpPr>
          <p:cNvPr id="102425" name="Rectangle 25">
            <a:extLst>
              <a:ext uri="{FF2B5EF4-FFF2-40B4-BE49-F238E27FC236}">
                <a16:creationId xmlns:a16="http://schemas.microsoft.com/office/drawing/2014/main" id="{45C21EC5-8A09-4AE5-8A3F-D74476FC3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3505200"/>
            <a:ext cx="1066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10 000</a:t>
            </a:r>
          </a:p>
        </p:txBody>
      </p:sp>
      <p:sp>
        <p:nvSpPr>
          <p:cNvPr id="102426" name="Rectangle 26">
            <a:extLst>
              <a:ext uri="{FF2B5EF4-FFF2-40B4-BE49-F238E27FC236}">
                <a16:creationId xmlns:a16="http://schemas.microsoft.com/office/drawing/2014/main" id="{E835614F-A62C-4AEE-ACA3-481A99A703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4038600"/>
            <a:ext cx="1066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10 000</a:t>
            </a:r>
          </a:p>
        </p:txBody>
      </p:sp>
      <p:sp>
        <p:nvSpPr>
          <p:cNvPr id="102427" name="Rectangle 27">
            <a:extLst>
              <a:ext uri="{FF2B5EF4-FFF2-40B4-BE49-F238E27FC236}">
                <a16:creationId xmlns:a16="http://schemas.microsoft.com/office/drawing/2014/main" id="{4496AAFD-79D8-480D-A257-E044EED5F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4572000"/>
            <a:ext cx="1066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10 000</a:t>
            </a:r>
          </a:p>
        </p:txBody>
      </p:sp>
      <p:sp>
        <p:nvSpPr>
          <p:cNvPr id="102428" name="Rectangle 28">
            <a:extLst>
              <a:ext uri="{FF2B5EF4-FFF2-40B4-BE49-F238E27FC236}">
                <a16:creationId xmlns:a16="http://schemas.microsoft.com/office/drawing/2014/main" id="{845A9E00-B479-4213-B1FE-E1EDC8C5A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4572000"/>
            <a:ext cx="1066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10 000</a:t>
            </a:r>
          </a:p>
        </p:txBody>
      </p:sp>
      <p:sp>
        <p:nvSpPr>
          <p:cNvPr id="102429" name="Rectangle 29">
            <a:extLst>
              <a:ext uri="{FF2B5EF4-FFF2-40B4-BE49-F238E27FC236}">
                <a16:creationId xmlns:a16="http://schemas.microsoft.com/office/drawing/2014/main" id="{91C5F39C-474E-4C1E-A8D4-CDE2F8215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2971800"/>
            <a:ext cx="1066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10 000</a:t>
            </a:r>
          </a:p>
        </p:txBody>
      </p:sp>
      <p:sp>
        <p:nvSpPr>
          <p:cNvPr id="102430" name="Rectangle 30">
            <a:extLst>
              <a:ext uri="{FF2B5EF4-FFF2-40B4-BE49-F238E27FC236}">
                <a16:creationId xmlns:a16="http://schemas.microsoft.com/office/drawing/2014/main" id="{DBDF7E75-30AA-482C-89D8-D6B44F10DD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505200"/>
            <a:ext cx="1066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10 000</a:t>
            </a:r>
          </a:p>
        </p:txBody>
      </p:sp>
      <p:sp>
        <p:nvSpPr>
          <p:cNvPr id="102431" name="Rectangle 31">
            <a:extLst>
              <a:ext uri="{FF2B5EF4-FFF2-40B4-BE49-F238E27FC236}">
                <a16:creationId xmlns:a16="http://schemas.microsoft.com/office/drawing/2014/main" id="{2E357439-D984-410F-BECC-C2122A30BD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4038600"/>
            <a:ext cx="1066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10 000</a:t>
            </a:r>
          </a:p>
        </p:txBody>
      </p:sp>
      <p:sp>
        <p:nvSpPr>
          <p:cNvPr id="102432" name="Rectangle 32">
            <a:extLst>
              <a:ext uri="{FF2B5EF4-FFF2-40B4-BE49-F238E27FC236}">
                <a16:creationId xmlns:a16="http://schemas.microsoft.com/office/drawing/2014/main" id="{ED538859-8996-4552-8AC2-04153FAA80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4572000"/>
            <a:ext cx="1066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10 000</a:t>
            </a:r>
          </a:p>
        </p:txBody>
      </p:sp>
      <p:sp>
        <p:nvSpPr>
          <p:cNvPr id="102433" name="Rectangle 33">
            <a:extLst>
              <a:ext uri="{FF2B5EF4-FFF2-40B4-BE49-F238E27FC236}">
                <a16:creationId xmlns:a16="http://schemas.microsoft.com/office/drawing/2014/main" id="{7FCEDDB1-E454-43FB-9F77-F898E7ADC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2438400"/>
            <a:ext cx="1066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10 000</a:t>
            </a:r>
          </a:p>
        </p:txBody>
      </p:sp>
      <p:sp>
        <p:nvSpPr>
          <p:cNvPr id="102434" name="Rectangle 34">
            <a:extLst>
              <a:ext uri="{FF2B5EF4-FFF2-40B4-BE49-F238E27FC236}">
                <a16:creationId xmlns:a16="http://schemas.microsoft.com/office/drawing/2014/main" id="{CF4FA7AB-8EA7-4DDF-A345-55BCA1D8F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2971800"/>
            <a:ext cx="1066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10 000</a:t>
            </a:r>
          </a:p>
        </p:txBody>
      </p:sp>
      <p:sp>
        <p:nvSpPr>
          <p:cNvPr id="102435" name="Rectangle 35">
            <a:extLst>
              <a:ext uri="{FF2B5EF4-FFF2-40B4-BE49-F238E27FC236}">
                <a16:creationId xmlns:a16="http://schemas.microsoft.com/office/drawing/2014/main" id="{963A54C7-3056-4171-BD17-48D157F1E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505200"/>
            <a:ext cx="1066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10 000</a:t>
            </a:r>
          </a:p>
        </p:txBody>
      </p:sp>
      <p:sp>
        <p:nvSpPr>
          <p:cNvPr id="102436" name="Rectangle 36">
            <a:extLst>
              <a:ext uri="{FF2B5EF4-FFF2-40B4-BE49-F238E27FC236}">
                <a16:creationId xmlns:a16="http://schemas.microsoft.com/office/drawing/2014/main" id="{37D6B6D8-E623-4ECC-9F5E-226A6B453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4038600"/>
            <a:ext cx="1066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10 000</a:t>
            </a:r>
          </a:p>
        </p:txBody>
      </p:sp>
      <p:grpSp>
        <p:nvGrpSpPr>
          <p:cNvPr id="102437" name="Group 37">
            <a:extLst>
              <a:ext uri="{FF2B5EF4-FFF2-40B4-BE49-F238E27FC236}">
                <a16:creationId xmlns:a16="http://schemas.microsoft.com/office/drawing/2014/main" id="{ACCE9FBC-4E1C-424B-B201-761F37477E95}"/>
              </a:ext>
            </a:extLst>
          </p:cNvPr>
          <p:cNvGrpSpPr>
            <a:grpSpLocks/>
          </p:cNvGrpSpPr>
          <p:nvPr/>
        </p:nvGrpSpPr>
        <p:grpSpPr bwMode="auto">
          <a:xfrm>
            <a:off x="7696200" y="2362200"/>
            <a:ext cx="2209800" cy="2514600"/>
            <a:chOff x="3936" y="1536"/>
            <a:chExt cx="1392" cy="1584"/>
          </a:xfrm>
        </p:grpSpPr>
        <p:sp>
          <p:nvSpPr>
            <p:cNvPr id="5151" name="Rectangle 38">
              <a:extLst>
                <a:ext uri="{FF2B5EF4-FFF2-40B4-BE49-F238E27FC236}">
                  <a16:creationId xmlns:a16="http://schemas.microsoft.com/office/drawing/2014/main" id="{D7DE4C61-DA68-4E90-A74A-C25EAE54F7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208"/>
              <a:ext cx="672" cy="24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b="1"/>
                <a:t>10 000</a:t>
              </a:r>
            </a:p>
          </p:txBody>
        </p:sp>
        <p:sp>
          <p:nvSpPr>
            <p:cNvPr id="5152" name="Rectangle 39">
              <a:extLst>
                <a:ext uri="{FF2B5EF4-FFF2-40B4-BE49-F238E27FC236}">
                  <a16:creationId xmlns:a16="http://schemas.microsoft.com/office/drawing/2014/main" id="{1D2E2779-F38A-4D11-A334-877B25ABC9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544"/>
              <a:ext cx="672" cy="24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b="1"/>
                <a:t>10 000</a:t>
              </a:r>
            </a:p>
          </p:txBody>
        </p:sp>
        <p:sp>
          <p:nvSpPr>
            <p:cNvPr id="5153" name="Rectangle 40">
              <a:extLst>
                <a:ext uri="{FF2B5EF4-FFF2-40B4-BE49-F238E27FC236}">
                  <a16:creationId xmlns:a16="http://schemas.microsoft.com/office/drawing/2014/main" id="{AEE87B75-D4AA-4463-9574-4D6EBA4FA5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880"/>
              <a:ext cx="672" cy="24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b="1"/>
                <a:t>10 000</a:t>
              </a:r>
            </a:p>
          </p:txBody>
        </p:sp>
        <p:sp>
          <p:nvSpPr>
            <p:cNvPr id="5154" name="Rectangle 41">
              <a:extLst>
                <a:ext uri="{FF2B5EF4-FFF2-40B4-BE49-F238E27FC236}">
                  <a16:creationId xmlns:a16="http://schemas.microsoft.com/office/drawing/2014/main" id="{0DB1ADE5-4886-40EE-970D-C391BDFEFC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536"/>
              <a:ext cx="672" cy="24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b="1"/>
                <a:t>10 000</a:t>
              </a:r>
            </a:p>
          </p:txBody>
        </p:sp>
        <p:sp>
          <p:nvSpPr>
            <p:cNvPr id="5155" name="Rectangle 42">
              <a:extLst>
                <a:ext uri="{FF2B5EF4-FFF2-40B4-BE49-F238E27FC236}">
                  <a16:creationId xmlns:a16="http://schemas.microsoft.com/office/drawing/2014/main" id="{F94D44E7-B212-45C4-9D4A-25E01AD7D0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872"/>
              <a:ext cx="672" cy="24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b="1"/>
                <a:t>10 000</a:t>
              </a:r>
            </a:p>
          </p:txBody>
        </p:sp>
        <p:sp>
          <p:nvSpPr>
            <p:cNvPr id="5156" name="Rectangle 43">
              <a:extLst>
                <a:ext uri="{FF2B5EF4-FFF2-40B4-BE49-F238E27FC236}">
                  <a16:creationId xmlns:a16="http://schemas.microsoft.com/office/drawing/2014/main" id="{4FD16FEE-E53B-4801-9C14-9504B62B9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208"/>
              <a:ext cx="672" cy="24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b="1"/>
                <a:t>10 000</a:t>
              </a:r>
            </a:p>
          </p:txBody>
        </p:sp>
        <p:sp>
          <p:nvSpPr>
            <p:cNvPr id="5157" name="Rectangle 44">
              <a:extLst>
                <a:ext uri="{FF2B5EF4-FFF2-40B4-BE49-F238E27FC236}">
                  <a16:creationId xmlns:a16="http://schemas.microsoft.com/office/drawing/2014/main" id="{AF4B8453-999E-4EE1-BFA6-0B0235F2DD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544"/>
              <a:ext cx="672" cy="24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b="1"/>
                <a:t>10 000</a:t>
              </a:r>
            </a:p>
          </p:txBody>
        </p:sp>
        <p:sp>
          <p:nvSpPr>
            <p:cNvPr id="5158" name="Rectangle 45">
              <a:extLst>
                <a:ext uri="{FF2B5EF4-FFF2-40B4-BE49-F238E27FC236}">
                  <a16:creationId xmlns:a16="http://schemas.microsoft.com/office/drawing/2014/main" id="{AAF13BC7-FFDA-42AA-810B-6EBDEA92E2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880"/>
              <a:ext cx="672" cy="24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b="1"/>
                <a:t>10 000</a:t>
              </a:r>
            </a:p>
          </p:txBody>
        </p:sp>
        <p:sp>
          <p:nvSpPr>
            <p:cNvPr id="5159" name="Rectangle 46">
              <a:extLst>
                <a:ext uri="{FF2B5EF4-FFF2-40B4-BE49-F238E27FC236}">
                  <a16:creationId xmlns:a16="http://schemas.microsoft.com/office/drawing/2014/main" id="{BC38BE25-2FF0-4085-ABC1-6296F64790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872"/>
              <a:ext cx="672" cy="24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b="1"/>
                <a:t>10 000</a:t>
              </a:r>
            </a:p>
          </p:txBody>
        </p:sp>
      </p:grpSp>
      <p:sp>
        <p:nvSpPr>
          <p:cNvPr id="102447" name="Rectangle 47">
            <a:extLst>
              <a:ext uri="{FF2B5EF4-FFF2-40B4-BE49-F238E27FC236}">
                <a16:creationId xmlns:a16="http://schemas.microsoft.com/office/drawing/2014/main" id="{9846573D-996F-49A7-94B5-94F48749A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9200" y="2362200"/>
            <a:ext cx="1066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10 000</a:t>
            </a:r>
          </a:p>
        </p:txBody>
      </p:sp>
      <p:sp>
        <p:nvSpPr>
          <p:cNvPr id="102448" name="Text Box 48">
            <a:extLst>
              <a:ext uri="{FF2B5EF4-FFF2-40B4-BE49-F238E27FC236}">
                <a16:creationId xmlns:a16="http://schemas.microsoft.com/office/drawing/2014/main" id="{A1130072-96AF-45E7-9BB4-998000FB0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5181601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/>
              <a:t>80 000</a:t>
            </a:r>
          </a:p>
        </p:txBody>
      </p:sp>
      <p:sp>
        <p:nvSpPr>
          <p:cNvPr id="102449" name="Text Box 49">
            <a:extLst>
              <a:ext uri="{FF2B5EF4-FFF2-40B4-BE49-F238E27FC236}">
                <a16:creationId xmlns:a16="http://schemas.microsoft.com/office/drawing/2014/main" id="{F5CD032A-7EDD-40A5-834F-92103B9D5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181601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/>
              <a:t>90 000</a:t>
            </a:r>
          </a:p>
        </p:txBody>
      </p:sp>
      <p:sp>
        <p:nvSpPr>
          <p:cNvPr id="102450" name="Text Box 50">
            <a:extLst>
              <a:ext uri="{FF2B5EF4-FFF2-40B4-BE49-F238E27FC236}">
                <a16:creationId xmlns:a16="http://schemas.microsoft.com/office/drawing/2014/main" id="{EF081951-9666-47F3-BF25-A1E052703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5181601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AB1C19"/>
                </a:solidFill>
              </a:rPr>
              <a:t>100 000</a:t>
            </a:r>
          </a:p>
        </p:txBody>
      </p:sp>
      <p:sp>
        <p:nvSpPr>
          <p:cNvPr id="102451" name="Text Box 51">
            <a:extLst>
              <a:ext uri="{FF2B5EF4-FFF2-40B4-BE49-F238E27FC236}">
                <a16:creationId xmlns:a16="http://schemas.microsoft.com/office/drawing/2014/main" id="{F8121C41-AC49-4411-A9DB-86227DEC7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6019801"/>
            <a:ext cx="3962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AB1C19"/>
                </a:solidFill>
              </a:rPr>
              <a:t>100 000 </a:t>
            </a:r>
            <a:r>
              <a:rPr lang="en-US" altLang="en-US" sz="1800" b="1"/>
              <a:t>đọc là: một trăm nghìn</a:t>
            </a:r>
          </a:p>
        </p:txBody>
      </p:sp>
      <p:sp>
        <p:nvSpPr>
          <p:cNvPr id="102453" name="Rectangle 53">
            <a:extLst>
              <a:ext uri="{FF2B5EF4-FFF2-40B4-BE49-F238E27FC236}">
                <a16:creationId xmlns:a16="http://schemas.microsoft.com/office/drawing/2014/main" id="{F786A2A2-9B6D-4B48-9824-8FB378D48B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3505200"/>
            <a:ext cx="1066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10 000</a:t>
            </a:r>
          </a:p>
        </p:txBody>
      </p:sp>
      <p:sp>
        <p:nvSpPr>
          <p:cNvPr id="102455" name="Text Box 55">
            <a:extLst>
              <a:ext uri="{FF2B5EF4-FFF2-40B4-BE49-F238E27FC236}">
                <a16:creationId xmlns:a16="http://schemas.microsoft.com/office/drawing/2014/main" id="{57477735-E30C-4131-939B-756736E1CC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5586413"/>
            <a:ext cx="4387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ckThin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99"/>
                </a:solidFill>
              </a:rPr>
              <a:t>Mười chục nghìn còn gọi là một trăm nghìn</a:t>
            </a:r>
          </a:p>
        </p:txBody>
      </p:sp>
      <p:pic>
        <p:nvPicPr>
          <p:cNvPr id="40" name="图片 11">
            <a:extLst>
              <a:ext uri="{FF2B5EF4-FFF2-40B4-BE49-F238E27FC236}">
                <a16:creationId xmlns:a16="http://schemas.microsoft.com/office/drawing/2014/main" id="{EAEA5B8E-D55E-491F-BD51-224E11ABB7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69515" y="3475037"/>
            <a:ext cx="2512665" cy="3794125"/>
          </a:xfrm>
          <a:prstGeom prst="rect">
            <a:avLst/>
          </a:prstGeom>
        </p:spPr>
      </p:pic>
      <p:pic>
        <p:nvPicPr>
          <p:cNvPr id="41" name="图片 64">
            <a:extLst>
              <a:ext uri="{FF2B5EF4-FFF2-40B4-BE49-F238E27FC236}">
                <a16:creationId xmlns:a16="http://schemas.microsoft.com/office/drawing/2014/main" id="{D4141AC3-894E-43FF-9E25-FE4CE00C19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-3465"/>
            <a:ext cx="1436235" cy="1436235"/>
          </a:xfrm>
          <a:prstGeom prst="rect">
            <a:avLst/>
          </a:prstGeom>
        </p:spPr>
      </p:pic>
      <p:pic>
        <p:nvPicPr>
          <p:cNvPr id="42" name="图片 28">
            <a:extLst>
              <a:ext uri="{FF2B5EF4-FFF2-40B4-BE49-F238E27FC236}">
                <a16:creationId xmlns:a16="http://schemas.microsoft.com/office/drawing/2014/main" id="{3E48F009-A193-4227-A6BC-EBA9368121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7597" y="342900"/>
            <a:ext cx="1658256" cy="39627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02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02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02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02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02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02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02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02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102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02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02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02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02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02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02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02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02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02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2" dur="500"/>
                                        <p:tgtEl>
                                          <p:spTgt spid="102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2000"/>
                                        <p:tgtEl>
                                          <p:spTgt spid="102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2" dur="2000"/>
                                        <p:tgtEl>
                                          <p:spTgt spid="102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5" dur="2000"/>
                                        <p:tgtEl>
                                          <p:spTgt spid="102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2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02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02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02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0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02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02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7" grpId="0" animBg="1"/>
      <p:bldP spid="102418" grpId="0" animBg="1"/>
      <p:bldP spid="102419" grpId="0" animBg="1"/>
      <p:bldP spid="102420" grpId="0" animBg="1"/>
      <p:bldP spid="102421" grpId="0" animBg="1"/>
      <p:bldP spid="102422" grpId="0" animBg="1"/>
      <p:bldP spid="102423" grpId="0" animBg="1"/>
      <p:bldP spid="102424" grpId="0" animBg="1"/>
      <p:bldP spid="102425" grpId="0" animBg="1"/>
      <p:bldP spid="102426" grpId="0" animBg="1"/>
      <p:bldP spid="102427" grpId="0" animBg="1"/>
      <p:bldP spid="102428" grpId="0" animBg="1"/>
      <p:bldP spid="102429" grpId="0" animBg="1"/>
      <p:bldP spid="102430" grpId="0" animBg="1"/>
      <p:bldP spid="102431" grpId="0" animBg="1"/>
      <p:bldP spid="102432" grpId="0" animBg="1"/>
      <p:bldP spid="102433" grpId="0" animBg="1"/>
      <p:bldP spid="102434" grpId="0" animBg="1"/>
      <p:bldP spid="102435" grpId="0" animBg="1"/>
      <p:bldP spid="102436" grpId="0" animBg="1"/>
      <p:bldP spid="102447" grpId="0" animBg="1"/>
      <p:bldP spid="102448" grpId="0"/>
      <p:bldP spid="102449" grpId="0"/>
      <p:bldP spid="102450" grpId="0"/>
      <p:bldP spid="102451" grpId="0"/>
      <p:bldP spid="102453" grpId="0" animBg="1"/>
      <p:bldP spid="1024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>
            <a:extLst>
              <a:ext uri="{FF2B5EF4-FFF2-40B4-BE49-F238E27FC236}">
                <a16:creationId xmlns:a16="http://schemas.microsoft.com/office/drawing/2014/main" id="{37C26957-8EF5-4768-801B-55F338683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752600"/>
            <a:ext cx="8153400" cy="381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147" name="Rectangle 5">
            <a:extLst>
              <a:ext uri="{FF2B5EF4-FFF2-40B4-BE49-F238E27FC236}">
                <a16:creationId xmlns:a16="http://schemas.microsoft.com/office/drawing/2014/main" id="{73F65CDC-6BCF-4D1C-97E5-3E6F67D376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2286000"/>
            <a:ext cx="2286000" cy="2743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6148" name="Rectangle 6">
            <a:extLst>
              <a:ext uri="{FF2B5EF4-FFF2-40B4-BE49-F238E27FC236}">
                <a16:creationId xmlns:a16="http://schemas.microsoft.com/office/drawing/2014/main" id="{EB813DEF-2C5D-4DB9-8420-674F340C1F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2286000"/>
            <a:ext cx="2286000" cy="2667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6149" name="Rectangle 7">
            <a:extLst>
              <a:ext uri="{FF2B5EF4-FFF2-40B4-BE49-F238E27FC236}">
                <a16:creationId xmlns:a16="http://schemas.microsoft.com/office/drawing/2014/main" id="{894779D5-A07B-4579-9833-207EF09831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286000"/>
            <a:ext cx="2286000" cy="2743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6150" name="Rectangle 8">
            <a:extLst>
              <a:ext uri="{FF2B5EF4-FFF2-40B4-BE49-F238E27FC236}">
                <a16:creationId xmlns:a16="http://schemas.microsoft.com/office/drawing/2014/main" id="{97C53F52-BA8D-431D-99B2-4E0D865372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4572000"/>
            <a:ext cx="1066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10 000</a:t>
            </a:r>
          </a:p>
        </p:txBody>
      </p:sp>
      <p:sp>
        <p:nvSpPr>
          <p:cNvPr id="6151" name="Rectangle 9">
            <a:extLst>
              <a:ext uri="{FF2B5EF4-FFF2-40B4-BE49-F238E27FC236}">
                <a16:creationId xmlns:a16="http://schemas.microsoft.com/office/drawing/2014/main" id="{DD18CFFB-F78B-4F89-9C12-B48FDCF64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928685"/>
            <a:ext cx="2362200" cy="6715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10 000</a:t>
            </a:r>
          </a:p>
        </p:txBody>
      </p:sp>
      <p:sp>
        <p:nvSpPr>
          <p:cNvPr id="6152" name="Rectangle 10">
            <a:extLst>
              <a:ext uri="{FF2B5EF4-FFF2-40B4-BE49-F238E27FC236}">
                <a16:creationId xmlns:a16="http://schemas.microsoft.com/office/drawing/2014/main" id="{70E5BEFD-AE21-4E6E-B40D-A5665A87E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4038600"/>
            <a:ext cx="1066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10 000</a:t>
            </a:r>
          </a:p>
        </p:txBody>
      </p:sp>
      <p:sp>
        <p:nvSpPr>
          <p:cNvPr id="6153" name="Rectangle 11">
            <a:extLst>
              <a:ext uri="{FF2B5EF4-FFF2-40B4-BE49-F238E27FC236}">
                <a16:creationId xmlns:a16="http://schemas.microsoft.com/office/drawing/2014/main" id="{9FDA1214-ADCB-4A30-9C9C-A9E00FF1F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438400"/>
            <a:ext cx="1066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10 000</a:t>
            </a:r>
          </a:p>
        </p:txBody>
      </p:sp>
      <p:sp>
        <p:nvSpPr>
          <p:cNvPr id="6154" name="Rectangle 12">
            <a:extLst>
              <a:ext uri="{FF2B5EF4-FFF2-40B4-BE49-F238E27FC236}">
                <a16:creationId xmlns:a16="http://schemas.microsoft.com/office/drawing/2014/main" id="{2CDF6D35-ED58-4F6B-A0D4-71DBAF049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971800"/>
            <a:ext cx="1066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10 000</a:t>
            </a:r>
          </a:p>
        </p:txBody>
      </p:sp>
      <p:sp>
        <p:nvSpPr>
          <p:cNvPr id="6155" name="Rectangle 13">
            <a:extLst>
              <a:ext uri="{FF2B5EF4-FFF2-40B4-BE49-F238E27FC236}">
                <a16:creationId xmlns:a16="http://schemas.microsoft.com/office/drawing/2014/main" id="{69E5A687-719A-44B3-963A-1BB4606B7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3505200"/>
            <a:ext cx="1066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10 000</a:t>
            </a:r>
          </a:p>
        </p:txBody>
      </p:sp>
      <p:sp>
        <p:nvSpPr>
          <p:cNvPr id="6156" name="Rectangle 14">
            <a:extLst>
              <a:ext uri="{FF2B5EF4-FFF2-40B4-BE49-F238E27FC236}">
                <a16:creationId xmlns:a16="http://schemas.microsoft.com/office/drawing/2014/main" id="{E1461474-EF62-43E9-A8C2-B87B473DD8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4038600"/>
            <a:ext cx="1066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10 000</a:t>
            </a:r>
          </a:p>
        </p:txBody>
      </p:sp>
      <p:sp>
        <p:nvSpPr>
          <p:cNvPr id="6157" name="Rectangle 15">
            <a:extLst>
              <a:ext uri="{FF2B5EF4-FFF2-40B4-BE49-F238E27FC236}">
                <a16:creationId xmlns:a16="http://schemas.microsoft.com/office/drawing/2014/main" id="{7416FC8D-6ED8-4BD2-BC45-8EA8D08D3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4572000"/>
            <a:ext cx="1066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10 000</a:t>
            </a:r>
          </a:p>
        </p:txBody>
      </p:sp>
      <p:sp>
        <p:nvSpPr>
          <p:cNvPr id="6158" name="Rectangle 16">
            <a:extLst>
              <a:ext uri="{FF2B5EF4-FFF2-40B4-BE49-F238E27FC236}">
                <a16:creationId xmlns:a16="http://schemas.microsoft.com/office/drawing/2014/main" id="{F38655F6-73CA-47C6-9BC6-F6C7E3558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4572000"/>
            <a:ext cx="1066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10 000</a:t>
            </a:r>
          </a:p>
        </p:txBody>
      </p:sp>
      <p:sp>
        <p:nvSpPr>
          <p:cNvPr id="6159" name="Rectangle 17">
            <a:extLst>
              <a:ext uri="{FF2B5EF4-FFF2-40B4-BE49-F238E27FC236}">
                <a16:creationId xmlns:a16="http://schemas.microsoft.com/office/drawing/2014/main" id="{61A6D3A2-7845-4E59-AA21-7BBFB2F73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2971800"/>
            <a:ext cx="1066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10 000</a:t>
            </a:r>
          </a:p>
        </p:txBody>
      </p:sp>
      <p:sp>
        <p:nvSpPr>
          <p:cNvPr id="6160" name="Rectangle 18">
            <a:extLst>
              <a:ext uri="{FF2B5EF4-FFF2-40B4-BE49-F238E27FC236}">
                <a16:creationId xmlns:a16="http://schemas.microsoft.com/office/drawing/2014/main" id="{5AD46A02-A830-477B-B49F-9745372C9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505200"/>
            <a:ext cx="1066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10 000</a:t>
            </a:r>
          </a:p>
        </p:txBody>
      </p:sp>
      <p:sp>
        <p:nvSpPr>
          <p:cNvPr id="6161" name="Rectangle 19">
            <a:extLst>
              <a:ext uri="{FF2B5EF4-FFF2-40B4-BE49-F238E27FC236}">
                <a16:creationId xmlns:a16="http://schemas.microsoft.com/office/drawing/2014/main" id="{594DA16A-7425-4ECD-B795-A1B94553E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4038600"/>
            <a:ext cx="1066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10 000</a:t>
            </a:r>
          </a:p>
        </p:txBody>
      </p:sp>
      <p:sp>
        <p:nvSpPr>
          <p:cNvPr id="6162" name="Rectangle 20">
            <a:extLst>
              <a:ext uri="{FF2B5EF4-FFF2-40B4-BE49-F238E27FC236}">
                <a16:creationId xmlns:a16="http://schemas.microsoft.com/office/drawing/2014/main" id="{07C9DFFE-4EBB-49F1-AD71-B082C73DA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4572000"/>
            <a:ext cx="1066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10 000</a:t>
            </a:r>
          </a:p>
        </p:txBody>
      </p:sp>
      <p:sp>
        <p:nvSpPr>
          <p:cNvPr id="6163" name="Rectangle 21">
            <a:extLst>
              <a:ext uri="{FF2B5EF4-FFF2-40B4-BE49-F238E27FC236}">
                <a16:creationId xmlns:a16="http://schemas.microsoft.com/office/drawing/2014/main" id="{D1EB322A-E7D5-4712-B716-C02AACB243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2438400"/>
            <a:ext cx="1066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10 000</a:t>
            </a:r>
          </a:p>
        </p:txBody>
      </p:sp>
      <p:sp>
        <p:nvSpPr>
          <p:cNvPr id="6164" name="Rectangle 22">
            <a:extLst>
              <a:ext uri="{FF2B5EF4-FFF2-40B4-BE49-F238E27FC236}">
                <a16:creationId xmlns:a16="http://schemas.microsoft.com/office/drawing/2014/main" id="{A97CA919-392F-4CCC-A0FE-E260151A3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2971800"/>
            <a:ext cx="1066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10 000</a:t>
            </a:r>
          </a:p>
        </p:txBody>
      </p:sp>
      <p:sp>
        <p:nvSpPr>
          <p:cNvPr id="6165" name="Rectangle 23">
            <a:extLst>
              <a:ext uri="{FF2B5EF4-FFF2-40B4-BE49-F238E27FC236}">
                <a16:creationId xmlns:a16="http://schemas.microsoft.com/office/drawing/2014/main" id="{D8EFB30C-8EEE-4E68-BE5F-33D8E3CAEA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505200"/>
            <a:ext cx="1066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10 000</a:t>
            </a:r>
          </a:p>
        </p:txBody>
      </p:sp>
      <p:sp>
        <p:nvSpPr>
          <p:cNvPr id="6166" name="Rectangle 24">
            <a:extLst>
              <a:ext uri="{FF2B5EF4-FFF2-40B4-BE49-F238E27FC236}">
                <a16:creationId xmlns:a16="http://schemas.microsoft.com/office/drawing/2014/main" id="{AF42C3D6-2B36-4AED-83BE-2A1BFFBD9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4038600"/>
            <a:ext cx="1066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10 000</a:t>
            </a:r>
          </a:p>
        </p:txBody>
      </p:sp>
      <p:grpSp>
        <p:nvGrpSpPr>
          <p:cNvPr id="6167" name="Group 25">
            <a:extLst>
              <a:ext uri="{FF2B5EF4-FFF2-40B4-BE49-F238E27FC236}">
                <a16:creationId xmlns:a16="http://schemas.microsoft.com/office/drawing/2014/main" id="{5698FEB6-A747-46E1-B00A-A0D0A8FE789F}"/>
              </a:ext>
            </a:extLst>
          </p:cNvPr>
          <p:cNvGrpSpPr>
            <a:grpSpLocks/>
          </p:cNvGrpSpPr>
          <p:nvPr/>
        </p:nvGrpSpPr>
        <p:grpSpPr bwMode="auto">
          <a:xfrm>
            <a:off x="7696200" y="2362200"/>
            <a:ext cx="2209800" cy="2514600"/>
            <a:chOff x="3936" y="1536"/>
            <a:chExt cx="1392" cy="1584"/>
          </a:xfrm>
        </p:grpSpPr>
        <p:sp>
          <p:nvSpPr>
            <p:cNvPr id="6176" name="Rectangle 26">
              <a:extLst>
                <a:ext uri="{FF2B5EF4-FFF2-40B4-BE49-F238E27FC236}">
                  <a16:creationId xmlns:a16="http://schemas.microsoft.com/office/drawing/2014/main" id="{0CCAC3CD-F018-4019-B4BB-74745F8C9F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208"/>
              <a:ext cx="672" cy="24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b="1"/>
                <a:t>10 000</a:t>
              </a:r>
            </a:p>
          </p:txBody>
        </p:sp>
        <p:sp>
          <p:nvSpPr>
            <p:cNvPr id="6177" name="Rectangle 27">
              <a:extLst>
                <a:ext uri="{FF2B5EF4-FFF2-40B4-BE49-F238E27FC236}">
                  <a16:creationId xmlns:a16="http://schemas.microsoft.com/office/drawing/2014/main" id="{8580B377-CBB3-4069-917D-E3E08F872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544"/>
              <a:ext cx="672" cy="24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b="1"/>
                <a:t>10 000</a:t>
              </a:r>
            </a:p>
          </p:txBody>
        </p:sp>
        <p:sp>
          <p:nvSpPr>
            <p:cNvPr id="6178" name="Rectangle 28">
              <a:extLst>
                <a:ext uri="{FF2B5EF4-FFF2-40B4-BE49-F238E27FC236}">
                  <a16:creationId xmlns:a16="http://schemas.microsoft.com/office/drawing/2014/main" id="{46EC55BA-5253-427C-955D-A109A9BE99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880"/>
              <a:ext cx="672" cy="24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b="1"/>
                <a:t>10 000</a:t>
              </a:r>
            </a:p>
          </p:txBody>
        </p:sp>
        <p:sp>
          <p:nvSpPr>
            <p:cNvPr id="6179" name="Rectangle 29">
              <a:extLst>
                <a:ext uri="{FF2B5EF4-FFF2-40B4-BE49-F238E27FC236}">
                  <a16:creationId xmlns:a16="http://schemas.microsoft.com/office/drawing/2014/main" id="{1FA4AFC1-8D97-4CCC-BCE7-7EFD239102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536"/>
              <a:ext cx="672" cy="24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b="1"/>
                <a:t>10 000</a:t>
              </a:r>
            </a:p>
          </p:txBody>
        </p:sp>
        <p:sp>
          <p:nvSpPr>
            <p:cNvPr id="6180" name="Rectangle 30">
              <a:extLst>
                <a:ext uri="{FF2B5EF4-FFF2-40B4-BE49-F238E27FC236}">
                  <a16:creationId xmlns:a16="http://schemas.microsoft.com/office/drawing/2014/main" id="{DE4C4BAC-D40B-458A-9F65-532285130A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872"/>
              <a:ext cx="672" cy="24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b="1"/>
                <a:t>10 000</a:t>
              </a:r>
            </a:p>
          </p:txBody>
        </p:sp>
        <p:sp>
          <p:nvSpPr>
            <p:cNvPr id="6181" name="Rectangle 31">
              <a:extLst>
                <a:ext uri="{FF2B5EF4-FFF2-40B4-BE49-F238E27FC236}">
                  <a16:creationId xmlns:a16="http://schemas.microsoft.com/office/drawing/2014/main" id="{D3E8189A-3D79-445F-9C6C-C4CF45DD68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208"/>
              <a:ext cx="672" cy="24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b="1"/>
                <a:t>10 000</a:t>
              </a:r>
            </a:p>
          </p:txBody>
        </p:sp>
        <p:sp>
          <p:nvSpPr>
            <p:cNvPr id="6182" name="Rectangle 32">
              <a:extLst>
                <a:ext uri="{FF2B5EF4-FFF2-40B4-BE49-F238E27FC236}">
                  <a16:creationId xmlns:a16="http://schemas.microsoft.com/office/drawing/2014/main" id="{E21397D6-8C0B-4280-8E16-5C0162D748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544"/>
              <a:ext cx="672" cy="24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b="1"/>
                <a:t>10 000</a:t>
              </a:r>
            </a:p>
          </p:txBody>
        </p:sp>
        <p:sp>
          <p:nvSpPr>
            <p:cNvPr id="6183" name="Rectangle 33">
              <a:extLst>
                <a:ext uri="{FF2B5EF4-FFF2-40B4-BE49-F238E27FC236}">
                  <a16:creationId xmlns:a16="http://schemas.microsoft.com/office/drawing/2014/main" id="{3663A107-B421-4484-899F-127DF9E54C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880"/>
              <a:ext cx="672" cy="24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b="1"/>
                <a:t>10 000</a:t>
              </a:r>
            </a:p>
          </p:txBody>
        </p:sp>
        <p:sp>
          <p:nvSpPr>
            <p:cNvPr id="6184" name="Rectangle 34">
              <a:extLst>
                <a:ext uri="{FF2B5EF4-FFF2-40B4-BE49-F238E27FC236}">
                  <a16:creationId xmlns:a16="http://schemas.microsoft.com/office/drawing/2014/main" id="{A675AB10-C731-4DA1-8CFC-49E46E5E6F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872"/>
              <a:ext cx="672" cy="24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b="1"/>
                <a:t>10 000</a:t>
              </a:r>
            </a:p>
          </p:txBody>
        </p:sp>
      </p:grpSp>
      <p:sp>
        <p:nvSpPr>
          <p:cNvPr id="6168" name="Rectangle 35">
            <a:extLst>
              <a:ext uri="{FF2B5EF4-FFF2-40B4-BE49-F238E27FC236}">
                <a16:creationId xmlns:a16="http://schemas.microsoft.com/office/drawing/2014/main" id="{DD10E525-661D-4799-B95A-2ED8122FE3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9200" y="2438400"/>
            <a:ext cx="1066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10 000</a:t>
            </a:r>
          </a:p>
        </p:txBody>
      </p:sp>
      <p:sp>
        <p:nvSpPr>
          <p:cNvPr id="6169" name="Text Box 36">
            <a:extLst>
              <a:ext uri="{FF2B5EF4-FFF2-40B4-BE49-F238E27FC236}">
                <a16:creationId xmlns:a16="http://schemas.microsoft.com/office/drawing/2014/main" id="{6ECA3EBE-AF69-4D1E-9FB0-99A4FE19B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5181601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/>
              <a:t>80 000</a:t>
            </a:r>
          </a:p>
        </p:txBody>
      </p:sp>
      <p:sp>
        <p:nvSpPr>
          <p:cNvPr id="6170" name="Text Box 37">
            <a:extLst>
              <a:ext uri="{FF2B5EF4-FFF2-40B4-BE49-F238E27FC236}">
                <a16:creationId xmlns:a16="http://schemas.microsoft.com/office/drawing/2014/main" id="{2B03EE33-7551-421B-8FFC-C6B295445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181601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/>
              <a:t>90 000</a:t>
            </a:r>
          </a:p>
        </p:txBody>
      </p:sp>
      <p:sp>
        <p:nvSpPr>
          <p:cNvPr id="6171" name="Text Box 38">
            <a:extLst>
              <a:ext uri="{FF2B5EF4-FFF2-40B4-BE49-F238E27FC236}">
                <a16:creationId xmlns:a16="http://schemas.microsoft.com/office/drawing/2014/main" id="{EDC3D993-9FD7-4238-A356-A209D6A32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5181601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99"/>
                </a:solidFill>
              </a:rPr>
              <a:t>100 000</a:t>
            </a:r>
          </a:p>
        </p:txBody>
      </p:sp>
      <p:sp>
        <p:nvSpPr>
          <p:cNvPr id="130087" name="Text Box 39">
            <a:extLst>
              <a:ext uri="{FF2B5EF4-FFF2-40B4-BE49-F238E27FC236}">
                <a16:creationId xmlns:a16="http://schemas.microsoft.com/office/drawing/2014/main" id="{DBBE0CF9-B2EA-4C1D-8301-DECD203BB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6172201"/>
            <a:ext cx="746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AB1C19"/>
                </a:solidFill>
              </a:rPr>
              <a:t>Số 100 000 có mấy chữ số? Đó là những chữ số nào?</a:t>
            </a:r>
            <a:r>
              <a:rPr lang="en-US" altLang="en-US" sz="2000" b="1">
                <a:solidFill>
                  <a:srgbClr val="000099"/>
                </a:solidFill>
              </a:rPr>
              <a:t> </a:t>
            </a:r>
          </a:p>
        </p:txBody>
      </p:sp>
      <p:sp>
        <p:nvSpPr>
          <p:cNvPr id="6173" name="Rectangle 40">
            <a:extLst>
              <a:ext uri="{FF2B5EF4-FFF2-40B4-BE49-F238E27FC236}">
                <a16:creationId xmlns:a16="http://schemas.microsoft.com/office/drawing/2014/main" id="{34032112-7417-4773-94EC-9D7BA4446C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3505200"/>
            <a:ext cx="1066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10 000</a:t>
            </a:r>
          </a:p>
        </p:txBody>
      </p:sp>
      <p:sp>
        <p:nvSpPr>
          <p:cNvPr id="130089" name="Text Box 41">
            <a:extLst>
              <a:ext uri="{FF2B5EF4-FFF2-40B4-BE49-F238E27FC236}">
                <a16:creationId xmlns:a16="http://schemas.microsoft.com/office/drawing/2014/main" id="{95BCEBE6-03FE-4534-9EDE-6A4E309B1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1" y="5715001"/>
            <a:ext cx="6613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ckThin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AB1C19"/>
                </a:solidFill>
              </a:rPr>
              <a:t>Hãy đọc các số sau: 70 000;  80 000;  90 000;  100 000</a:t>
            </a:r>
          </a:p>
        </p:txBody>
      </p:sp>
      <p:sp>
        <p:nvSpPr>
          <p:cNvPr id="130090" name="Rectangle 42">
            <a:extLst>
              <a:ext uri="{FF2B5EF4-FFF2-40B4-BE49-F238E27FC236}">
                <a16:creationId xmlns:a16="http://schemas.microsoft.com/office/drawing/2014/main" id="{9ADB5E0B-9737-4852-96A7-B0B673B179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5867400"/>
            <a:ext cx="2667000" cy="685800"/>
          </a:xfrm>
          <a:prstGeom prst="rect">
            <a:avLst/>
          </a:prstGeom>
          <a:solidFill>
            <a:schemeClr val="accent1"/>
          </a:solidFill>
          <a:ln w="57150" cmpd="thickThin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/>
              <a:t>Số: 100 000</a:t>
            </a:r>
          </a:p>
        </p:txBody>
      </p:sp>
      <p:pic>
        <p:nvPicPr>
          <p:cNvPr id="41" name="图片 6" descr="6">
            <a:extLst>
              <a:ext uri="{FF2B5EF4-FFF2-40B4-BE49-F238E27FC236}">
                <a16:creationId xmlns:a16="http://schemas.microsoft.com/office/drawing/2014/main" id="{C168C2D9-4D1C-42B1-B419-B412CFAE125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35561" y="-143352"/>
            <a:ext cx="3164839" cy="2335530"/>
          </a:xfrm>
          <a:prstGeom prst="rect">
            <a:avLst/>
          </a:prstGeom>
        </p:spPr>
      </p:pic>
      <p:pic>
        <p:nvPicPr>
          <p:cNvPr id="42" name="图片 7">
            <a:extLst>
              <a:ext uri="{FF2B5EF4-FFF2-40B4-BE49-F238E27FC236}">
                <a16:creationId xmlns:a16="http://schemas.microsoft.com/office/drawing/2014/main" id="{C0B9084E-BC78-4F6F-A1D5-30D42DC727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9511" y="4253865"/>
            <a:ext cx="2420221" cy="2617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内容占位符 3">
            <a:extLst>
              <a:ext uri="{FF2B5EF4-FFF2-40B4-BE49-F238E27FC236}">
                <a16:creationId xmlns:a16="http://schemas.microsoft.com/office/drawing/2014/main" id="{EE2CA006-866B-4D5D-94C1-C97ED42444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0"/>
            <a:ext cx="2133600" cy="2667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30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30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30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0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30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0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30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87" grpId="0"/>
      <p:bldP spid="130087" grpId="1"/>
      <p:bldP spid="130089" grpId="0"/>
      <p:bldP spid="130089" grpId="1"/>
      <p:bldP spid="13009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98" name="Text Box 50">
            <a:extLst>
              <a:ext uri="{FF2B5EF4-FFF2-40B4-BE49-F238E27FC236}">
                <a16:creationId xmlns:a16="http://schemas.microsoft.com/office/drawing/2014/main" id="{0DCBCBDB-DA74-4D8E-A4FB-EC6C612E6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6133" y="821758"/>
            <a:ext cx="384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/>
              <a:t>?</a:t>
            </a:r>
          </a:p>
        </p:txBody>
      </p:sp>
      <p:sp>
        <p:nvSpPr>
          <p:cNvPr id="104496" name="Text Box 48">
            <a:extLst>
              <a:ext uri="{FF2B5EF4-FFF2-40B4-BE49-F238E27FC236}">
                <a16:creationId xmlns:a16="http://schemas.microsoft.com/office/drawing/2014/main" id="{A4B9B6AC-D7FF-4BE7-B179-6A2A2E6BA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830261"/>
            <a:ext cx="723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solidFill>
                  <a:srgbClr val="FF0000"/>
                </a:solidFill>
                <a:latin typeface=".VnArial" panose="020B7200000000000000" pitchFamily="34" charset="0"/>
              </a:rPr>
              <a:t>Bµi 1:</a:t>
            </a:r>
          </a:p>
        </p:txBody>
      </p:sp>
      <p:sp>
        <p:nvSpPr>
          <p:cNvPr id="104497" name="Rectangle 49">
            <a:extLst>
              <a:ext uri="{FF2B5EF4-FFF2-40B4-BE49-F238E27FC236}">
                <a16:creationId xmlns:a16="http://schemas.microsoft.com/office/drawing/2014/main" id="{43EDE9BA-96C0-4DD2-8166-5EC4F124B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1338" y="830261"/>
            <a:ext cx="5334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/>
              <a:t>S</a:t>
            </a:r>
            <a:r>
              <a:rPr lang="en-US" altLang="en-US" sz="2400" b="1">
                <a:latin typeface=".VnArial" panose="020B7200000000000000" pitchFamily="34" charset="0"/>
              </a:rPr>
              <a:t>è</a:t>
            </a:r>
            <a:endParaRPr lang="en-US" altLang="en-US" sz="2400" b="1"/>
          </a:p>
        </p:txBody>
      </p:sp>
      <p:sp>
        <p:nvSpPr>
          <p:cNvPr id="104499" name="Rectangle 51">
            <a:extLst>
              <a:ext uri="{FF2B5EF4-FFF2-40B4-BE49-F238E27FC236}">
                <a16:creationId xmlns:a16="http://schemas.microsoft.com/office/drawing/2014/main" id="{DC4CECC9-9B3E-4747-ADB0-DE587E7E2C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6537" y="1688306"/>
            <a:ext cx="8997951" cy="9159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a) 10 000; 20 000; …….. ; ………. ; 50 000; ………. ; ……… ; 80 000;……... ;100 000 </a:t>
            </a:r>
            <a:b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br>
              <a:rPr lang="en-US" altLang="en-US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r>
              <a:rPr lang="en-US" altLang="en-US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104500" name="Rectangle 52">
            <a:extLst>
              <a:ext uri="{FF2B5EF4-FFF2-40B4-BE49-F238E27FC236}">
                <a16:creationId xmlns:a16="http://schemas.microsoft.com/office/drawing/2014/main" id="{6C16CC2C-D1E6-4BAD-AD27-46BF602208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0674" y="2207702"/>
            <a:ext cx="9315451" cy="146526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b) 10 000; 11 000; 12 000; …….. ;……… ; ……… ; 16 000; …….  ;……...  ; …….  ;……. </a:t>
            </a:r>
            <a:b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b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c) 18 000; 18 100; 18 200; …….. ; …….. ; …….. ; …….. ; 18 700; ……… ; …….. ; ………</a:t>
            </a:r>
            <a:b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b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d) 18 235; 18 236; ……….. ; ……….. ; ………. ; ………..</a:t>
            </a:r>
          </a:p>
        </p:txBody>
      </p:sp>
      <p:sp>
        <p:nvSpPr>
          <p:cNvPr id="104501" name="Text Box 53">
            <a:extLst>
              <a:ext uri="{FF2B5EF4-FFF2-40B4-BE49-F238E27FC236}">
                <a16:creationId xmlns:a16="http://schemas.microsoft.com/office/drawing/2014/main" id="{342B201C-0D3A-4672-8176-05198A691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2920" y="1636202"/>
            <a:ext cx="990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30 000</a:t>
            </a:r>
          </a:p>
        </p:txBody>
      </p:sp>
      <p:sp>
        <p:nvSpPr>
          <p:cNvPr id="104502" name="Text Box 54">
            <a:extLst>
              <a:ext uri="{FF2B5EF4-FFF2-40B4-BE49-F238E27FC236}">
                <a16:creationId xmlns:a16="http://schemas.microsoft.com/office/drawing/2014/main" id="{6D38A007-6ADF-47BD-8751-E2ECEB394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8583" y="1645726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40 000</a:t>
            </a:r>
          </a:p>
        </p:txBody>
      </p:sp>
      <p:sp>
        <p:nvSpPr>
          <p:cNvPr id="104503" name="Text Box 55">
            <a:extLst>
              <a:ext uri="{FF2B5EF4-FFF2-40B4-BE49-F238E27FC236}">
                <a16:creationId xmlns:a16="http://schemas.microsoft.com/office/drawing/2014/main" id="{53A2313C-5B2F-4CF4-B5E7-F798CDBC4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9522" y="1637561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90 000</a:t>
            </a:r>
          </a:p>
        </p:txBody>
      </p:sp>
      <p:sp>
        <p:nvSpPr>
          <p:cNvPr id="104504" name="Text Box 56">
            <a:extLst>
              <a:ext uri="{FF2B5EF4-FFF2-40B4-BE49-F238E27FC236}">
                <a16:creationId xmlns:a16="http://schemas.microsoft.com/office/drawing/2014/main" id="{74FF4346-2903-437F-9A44-9BEE0B7D3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4384" y="1616471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70 000</a:t>
            </a:r>
          </a:p>
        </p:txBody>
      </p:sp>
      <p:sp>
        <p:nvSpPr>
          <p:cNvPr id="104505" name="Text Box 57">
            <a:extLst>
              <a:ext uri="{FF2B5EF4-FFF2-40B4-BE49-F238E27FC236}">
                <a16:creationId xmlns:a16="http://schemas.microsoft.com/office/drawing/2014/main" id="{A7036009-3ABD-44B7-A05A-E50D32964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616471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60 000</a:t>
            </a:r>
          </a:p>
        </p:txBody>
      </p:sp>
      <p:sp>
        <p:nvSpPr>
          <p:cNvPr id="104506" name="Text Box 58">
            <a:extLst>
              <a:ext uri="{FF2B5EF4-FFF2-40B4-BE49-F238E27FC236}">
                <a16:creationId xmlns:a16="http://schemas.microsoft.com/office/drawing/2014/main" id="{B20F1BE1-41FE-4268-BCDE-A583330AA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4722" y="2159735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chemeClr val="accent2"/>
                </a:solidFill>
              </a:rPr>
              <a:t>18 000</a:t>
            </a:r>
          </a:p>
        </p:txBody>
      </p:sp>
      <p:sp>
        <p:nvSpPr>
          <p:cNvPr id="104507" name="Rectangle 59">
            <a:extLst>
              <a:ext uri="{FF2B5EF4-FFF2-40B4-BE49-F238E27FC236}">
                <a16:creationId xmlns:a16="http://schemas.microsoft.com/office/drawing/2014/main" id="{239454B7-D484-4D33-91E8-EF9128289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78145" y="2148991"/>
            <a:ext cx="882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19 000</a:t>
            </a:r>
          </a:p>
        </p:txBody>
      </p:sp>
      <p:sp>
        <p:nvSpPr>
          <p:cNvPr id="104508" name="Text Box 60">
            <a:extLst>
              <a:ext uri="{FF2B5EF4-FFF2-40B4-BE49-F238E27FC236}">
                <a16:creationId xmlns:a16="http://schemas.microsoft.com/office/drawing/2014/main" id="{A9DC91A4-F7D5-4F3F-A1B8-0F4C1FEEE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9052" y="2149928"/>
            <a:ext cx="1295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17 000</a:t>
            </a:r>
          </a:p>
        </p:txBody>
      </p:sp>
      <p:sp>
        <p:nvSpPr>
          <p:cNvPr id="104509" name="Text Box 61">
            <a:extLst>
              <a:ext uri="{FF2B5EF4-FFF2-40B4-BE49-F238E27FC236}">
                <a16:creationId xmlns:a16="http://schemas.microsoft.com/office/drawing/2014/main" id="{B05A16C1-5FA5-4EBD-B004-15270B2038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1113" y="2119993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chemeClr val="accent2"/>
                </a:solidFill>
              </a:rPr>
              <a:t>14 000</a:t>
            </a:r>
          </a:p>
        </p:txBody>
      </p:sp>
      <p:sp>
        <p:nvSpPr>
          <p:cNvPr id="104510" name="Text Box 62">
            <a:extLst>
              <a:ext uri="{FF2B5EF4-FFF2-40B4-BE49-F238E27FC236}">
                <a16:creationId xmlns:a16="http://schemas.microsoft.com/office/drawing/2014/main" id="{08BF562B-BC00-4CCC-A01D-EA15A8F39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1013" y="2134279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13 000</a:t>
            </a:r>
          </a:p>
        </p:txBody>
      </p:sp>
      <p:sp>
        <p:nvSpPr>
          <p:cNvPr id="104511" name="Text Box 63">
            <a:extLst>
              <a:ext uri="{FF2B5EF4-FFF2-40B4-BE49-F238E27FC236}">
                <a16:creationId xmlns:a16="http://schemas.microsoft.com/office/drawing/2014/main" id="{227ECEDC-66BE-4974-B53B-6D85BC3AD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78245" y="2146299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chemeClr val="accent2"/>
                </a:solidFill>
              </a:rPr>
              <a:t>20000</a:t>
            </a:r>
          </a:p>
        </p:txBody>
      </p:sp>
      <p:sp>
        <p:nvSpPr>
          <p:cNvPr id="104512" name="Text Box 64">
            <a:extLst>
              <a:ext uri="{FF2B5EF4-FFF2-40B4-BE49-F238E27FC236}">
                <a16:creationId xmlns:a16="http://schemas.microsoft.com/office/drawing/2014/main" id="{E41016C4-01A5-4C4B-A942-2D25B8C7E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1013" y="2691494"/>
            <a:ext cx="1066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18 300</a:t>
            </a:r>
          </a:p>
        </p:txBody>
      </p:sp>
      <p:sp>
        <p:nvSpPr>
          <p:cNvPr id="104513" name="Text Box 65">
            <a:extLst>
              <a:ext uri="{FF2B5EF4-FFF2-40B4-BE49-F238E27FC236}">
                <a16:creationId xmlns:a16="http://schemas.microsoft.com/office/drawing/2014/main" id="{F6D80CAA-56D3-46CA-BE18-169928613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1113" y="2694895"/>
            <a:ext cx="1066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chemeClr val="accent2"/>
                </a:solidFill>
              </a:rPr>
              <a:t>18 400</a:t>
            </a:r>
          </a:p>
        </p:txBody>
      </p:sp>
      <p:sp>
        <p:nvSpPr>
          <p:cNvPr id="104514" name="Text Box 66">
            <a:extLst>
              <a:ext uri="{FF2B5EF4-FFF2-40B4-BE49-F238E27FC236}">
                <a16:creationId xmlns:a16="http://schemas.microsoft.com/office/drawing/2014/main" id="{3DC7BFA1-632E-41F0-AEBB-DDC7B1FC8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4852" y="2695998"/>
            <a:ext cx="1066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18 800</a:t>
            </a:r>
          </a:p>
        </p:txBody>
      </p:sp>
      <p:sp>
        <p:nvSpPr>
          <p:cNvPr id="104515" name="Text Box 67">
            <a:extLst>
              <a:ext uri="{FF2B5EF4-FFF2-40B4-BE49-F238E27FC236}">
                <a16:creationId xmlns:a16="http://schemas.microsoft.com/office/drawing/2014/main" id="{18FC6BF8-B166-4843-9ECF-DADE46C67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6070" y="2698266"/>
            <a:ext cx="1066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chemeClr val="accent2"/>
                </a:solidFill>
              </a:rPr>
              <a:t>18 900</a:t>
            </a:r>
          </a:p>
        </p:txBody>
      </p:sp>
      <p:sp>
        <p:nvSpPr>
          <p:cNvPr id="104516" name="Text Box 68">
            <a:extLst>
              <a:ext uri="{FF2B5EF4-FFF2-40B4-BE49-F238E27FC236}">
                <a16:creationId xmlns:a16="http://schemas.microsoft.com/office/drawing/2014/main" id="{A1AF63B6-F38D-49E8-903F-C50F12E5B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4906" y="2696028"/>
            <a:ext cx="1066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18 500</a:t>
            </a:r>
          </a:p>
        </p:txBody>
      </p:sp>
      <p:sp>
        <p:nvSpPr>
          <p:cNvPr id="104517" name="Text Box 69">
            <a:extLst>
              <a:ext uri="{FF2B5EF4-FFF2-40B4-BE49-F238E27FC236}">
                <a16:creationId xmlns:a16="http://schemas.microsoft.com/office/drawing/2014/main" id="{EC014BF4-28EA-448D-82A9-A8644D13C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5119" y="2711903"/>
            <a:ext cx="1066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chemeClr val="accent2"/>
                </a:solidFill>
              </a:rPr>
              <a:t>18 600</a:t>
            </a:r>
          </a:p>
        </p:txBody>
      </p:sp>
      <p:sp>
        <p:nvSpPr>
          <p:cNvPr id="104518" name="Text Box 70">
            <a:extLst>
              <a:ext uri="{FF2B5EF4-FFF2-40B4-BE49-F238E27FC236}">
                <a16:creationId xmlns:a16="http://schemas.microsoft.com/office/drawing/2014/main" id="{B4D1DAE9-F62E-410F-B422-1871350B1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8858" y="2711903"/>
            <a:ext cx="1066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 19 000</a:t>
            </a:r>
          </a:p>
        </p:txBody>
      </p:sp>
      <p:sp>
        <p:nvSpPr>
          <p:cNvPr id="104519" name="Text Box 71">
            <a:extLst>
              <a:ext uri="{FF2B5EF4-FFF2-40B4-BE49-F238E27FC236}">
                <a16:creationId xmlns:a16="http://schemas.microsoft.com/office/drawing/2014/main" id="{EE7C5B14-D60E-49B7-9166-50624F3E8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4037" y="3274728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18 237</a:t>
            </a:r>
          </a:p>
        </p:txBody>
      </p:sp>
      <p:sp>
        <p:nvSpPr>
          <p:cNvPr id="104520" name="Text Box 72">
            <a:extLst>
              <a:ext uri="{FF2B5EF4-FFF2-40B4-BE49-F238E27FC236}">
                <a16:creationId xmlns:a16="http://schemas.microsoft.com/office/drawing/2014/main" id="{D4C4B3CB-F3FB-4B81-B97F-B37AECEB1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0696" y="3231158"/>
            <a:ext cx="1066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chemeClr val="accent2"/>
                </a:solidFill>
              </a:rPr>
              <a:t>18 238</a:t>
            </a:r>
          </a:p>
        </p:txBody>
      </p:sp>
      <p:sp>
        <p:nvSpPr>
          <p:cNvPr id="104521" name="Text Box 73">
            <a:extLst>
              <a:ext uri="{FF2B5EF4-FFF2-40B4-BE49-F238E27FC236}">
                <a16:creationId xmlns:a16="http://schemas.microsoft.com/office/drawing/2014/main" id="{B67E7BD0-A512-4E2C-8242-F5FF1B365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3259592"/>
            <a:ext cx="1066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18 239</a:t>
            </a:r>
          </a:p>
        </p:txBody>
      </p:sp>
      <p:sp>
        <p:nvSpPr>
          <p:cNvPr id="104522" name="Text Box 74">
            <a:extLst>
              <a:ext uri="{FF2B5EF4-FFF2-40B4-BE49-F238E27FC236}">
                <a16:creationId xmlns:a16="http://schemas.microsoft.com/office/drawing/2014/main" id="{DA435337-2829-4FA8-8C85-A24015318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8913" y="3215423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chemeClr val="accent2"/>
                </a:solidFill>
              </a:rPr>
              <a:t>18 240</a:t>
            </a:r>
          </a:p>
        </p:txBody>
      </p:sp>
      <p:sp>
        <p:nvSpPr>
          <p:cNvPr id="104524" name="Text Box 76">
            <a:extLst>
              <a:ext uri="{FF2B5EF4-FFF2-40B4-BE49-F238E27FC236}">
                <a16:creationId xmlns:a16="http://schemas.microsoft.com/office/drawing/2014/main" id="{DBD4F0EE-067B-430E-A755-946CCC222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1213" y="2188256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15 000</a:t>
            </a:r>
          </a:p>
        </p:txBody>
      </p:sp>
      <p:pic>
        <p:nvPicPr>
          <p:cNvPr id="30" name="图片 1">
            <a:extLst>
              <a:ext uri="{FF2B5EF4-FFF2-40B4-BE49-F238E27FC236}">
                <a16:creationId xmlns:a16="http://schemas.microsoft.com/office/drawing/2014/main" id="{E3E83D50-8F27-4E9C-A74E-B23F6A1B5E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183" y="3332492"/>
            <a:ext cx="3641769" cy="364176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4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04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104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4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4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4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4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4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4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4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4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4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104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104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104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104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104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500"/>
                                        <p:tgtEl>
                                          <p:spTgt spid="104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500"/>
                                        <p:tgtEl>
                                          <p:spTgt spid="104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4" dur="500"/>
                                        <p:tgtEl>
                                          <p:spTgt spid="104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7" dur="500"/>
                                        <p:tgtEl>
                                          <p:spTgt spid="104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0" dur="500"/>
                                        <p:tgtEl>
                                          <p:spTgt spid="10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3" dur="500"/>
                                        <p:tgtEl>
                                          <p:spTgt spid="10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0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4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04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4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04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4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04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4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04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04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04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04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04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98" grpId="0"/>
      <p:bldP spid="104496" grpId="0"/>
      <p:bldP spid="104497" grpId="0" animBg="1"/>
      <p:bldP spid="104499" grpId="0"/>
      <p:bldP spid="104500" grpId="0"/>
      <p:bldP spid="104501" grpId="0"/>
      <p:bldP spid="104502" grpId="0"/>
      <p:bldP spid="104503" grpId="0"/>
      <p:bldP spid="104505" grpId="0"/>
      <p:bldP spid="104506" grpId="0"/>
      <p:bldP spid="104507" grpId="0"/>
      <p:bldP spid="104508" grpId="0"/>
      <p:bldP spid="104509" grpId="0"/>
      <p:bldP spid="104510" grpId="0"/>
      <p:bldP spid="104511" grpId="0"/>
      <p:bldP spid="104512" grpId="0"/>
      <p:bldP spid="104513" grpId="0"/>
      <p:bldP spid="104514" grpId="0"/>
      <p:bldP spid="104515" grpId="0"/>
      <p:bldP spid="104516" grpId="0"/>
      <p:bldP spid="104517" grpId="0"/>
      <p:bldP spid="104518" grpId="0"/>
      <p:bldP spid="104519" grpId="0"/>
      <p:bldP spid="104520" grpId="0"/>
      <p:bldP spid="104521" grpId="0"/>
      <p:bldP spid="104522" grpId="0"/>
      <p:bldP spid="1045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22" name="Line 50">
            <a:extLst>
              <a:ext uri="{FF2B5EF4-FFF2-40B4-BE49-F238E27FC236}">
                <a16:creationId xmlns:a16="http://schemas.microsoft.com/office/drawing/2014/main" id="{7F7A4FB9-22D9-44D0-9965-EFA8B67FFB91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0" y="35972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vi-VN"/>
          </a:p>
        </p:txBody>
      </p:sp>
      <p:sp>
        <p:nvSpPr>
          <p:cNvPr id="105524" name="Line 52">
            <a:extLst>
              <a:ext uri="{FF2B5EF4-FFF2-40B4-BE49-F238E27FC236}">
                <a16:creationId xmlns:a16="http://schemas.microsoft.com/office/drawing/2014/main" id="{0638F58C-4F6E-427C-B894-D0E642660C01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0400" y="35972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vi-VN"/>
          </a:p>
        </p:txBody>
      </p:sp>
      <p:sp>
        <p:nvSpPr>
          <p:cNvPr id="105525" name="Line 53">
            <a:extLst>
              <a:ext uri="{FF2B5EF4-FFF2-40B4-BE49-F238E27FC236}">
                <a16:creationId xmlns:a16="http://schemas.microsoft.com/office/drawing/2014/main" id="{C755FC00-F51B-47BB-8312-8B4D9E4DECCA}"/>
              </a:ext>
            </a:extLst>
          </p:cNvPr>
          <p:cNvSpPr>
            <a:spLocks noChangeShapeType="1"/>
          </p:cNvSpPr>
          <p:nvPr/>
        </p:nvSpPr>
        <p:spPr bwMode="auto">
          <a:xfrm>
            <a:off x="8077200" y="35972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vi-VN"/>
          </a:p>
        </p:txBody>
      </p:sp>
      <p:sp>
        <p:nvSpPr>
          <p:cNvPr id="105526" name="Text Box 54">
            <a:extLst>
              <a:ext uri="{FF2B5EF4-FFF2-40B4-BE49-F238E27FC236}">
                <a16:creationId xmlns:a16="http://schemas.microsoft.com/office/drawing/2014/main" id="{7FD24BFC-D8A4-40CC-A448-026C1CD4CD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3650" y="3783013"/>
            <a:ext cx="990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/>
              <a:t>40 000</a:t>
            </a:r>
          </a:p>
        </p:txBody>
      </p:sp>
      <p:sp>
        <p:nvSpPr>
          <p:cNvPr id="105527" name="Text Box 55">
            <a:extLst>
              <a:ext uri="{FF2B5EF4-FFF2-40B4-BE49-F238E27FC236}">
                <a16:creationId xmlns:a16="http://schemas.microsoft.com/office/drawing/2014/main" id="{27AC205D-DF74-484D-84C1-705E18151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6638" y="3768726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3300"/>
                </a:solidFill>
              </a:rPr>
              <a:t>50 000</a:t>
            </a:r>
          </a:p>
        </p:txBody>
      </p:sp>
      <p:sp>
        <p:nvSpPr>
          <p:cNvPr id="105528" name="Text Box 56">
            <a:extLst>
              <a:ext uri="{FF2B5EF4-FFF2-40B4-BE49-F238E27FC236}">
                <a16:creationId xmlns:a16="http://schemas.microsoft.com/office/drawing/2014/main" id="{0FAE59AF-EFD4-443E-8695-CAEBEB2F1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4900" y="3754438"/>
            <a:ext cx="1143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/>
              <a:t>100 000</a:t>
            </a:r>
          </a:p>
        </p:txBody>
      </p:sp>
      <p:sp>
        <p:nvSpPr>
          <p:cNvPr id="105529" name="Rectangle 57">
            <a:extLst>
              <a:ext uri="{FF2B5EF4-FFF2-40B4-BE49-F238E27FC236}">
                <a16:creationId xmlns:a16="http://schemas.microsoft.com/office/drawing/2014/main" id="{B23CDAA5-B75D-42E9-A053-99782DBF4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7500" y="3754438"/>
            <a:ext cx="882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3300"/>
                </a:solidFill>
              </a:rPr>
              <a:t>80 000</a:t>
            </a:r>
          </a:p>
        </p:txBody>
      </p:sp>
      <p:sp>
        <p:nvSpPr>
          <p:cNvPr id="105530" name="Rectangle 58">
            <a:extLst>
              <a:ext uri="{FF2B5EF4-FFF2-40B4-BE49-F238E27FC236}">
                <a16:creationId xmlns:a16="http://schemas.microsoft.com/office/drawing/2014/main" id="{051ABF39-F035-470C-BB23-A32690FC5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6425" y="3754438"/>
            <a:ext cx="882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3300"/>
                </a:solidFill>
              </a:rPr>
              <a:t>70 000</a:t>
            </a:r>
          </a:p>
        </p:txBody>
      </p:sp>
      <p:sp>
        <p:nvSpPr>
          <p:cNvPr id="105531" name="Rectangle 59">
            <a:extLst>
              <a:ext uri="{FF2B5EF4-FFF2-40B4-BE49-F238E27FC236}">
                <a16:creationId xmlns:a16="http://schemas.microsoft.com/office/drawing/2014/main" id="{E8C3AB3C-7450-4C26-A5B8-A12AD4F4A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6300" y="3754438"/>
            <a:ext cx="882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3300"/>
                </a:solidFill>
              </a:rPr>
              <a:t>60 000</a:t>
            </a:r>
          </a:p>
        </p:txBody>
      </p:sp>
      <p:sp>
        <p:nvSpPr>
          <p:cNvPr id="105532" name="Text Box 60">
            <a:extLst>
              <a:ext uri="{FF2B5EF4-FFF2-40B4-BE49-F238E27FC236}">
                <a16:creationId xmlns:a16="http://schemas.microsoft.com/office/drawing/2014/main" id="{2A6E4D51-BAF1-4459-A99E-6F18D71E2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4300" y="3754438"/>
            <a:ext cx="1219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3300"/>
                </a:solidFill>
              </a:rPr>
              <a:t>90 000</a:t>
            </a:r>
          </a:p>
        </p:txBody>
      </p:sp>
      <p:sp>
        <p:nvSpPr>
          <p:cNvPr id="105541" name="Rectangle 69">
            <a:extLst>
              <a:ext uri="{FF2B5EF4-FFF2-40B4-BE49-F238E27FC236}">
                <a16:creationId xmlns:a16="http://schemas.microsoft.com/office/drawing/2014/main" id="{5C02A0FA-9F63-4B91-B34A-08E7CC73A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050" y="2190751"/>
            <a:ext cx="6419850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Bài 2: Viết tiếp số thích hợp vào dưới mỗi vạch:</a:t>
            </a:r>
            <a:endParaRPr lang="en-US" altLang="en-US" b="1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542" name="Line 70">
            <a:extLst>
              <a:ext uri="{FF2B5EF4-FFF2-40B4-BE49-F238E27FC236}">
                <a16:creationId xmlns:a16="http://schemas.microsoft.com/office/drawing/2014/main" id="{8096C878-1C25-40E5-9834-E5F13C0FEC5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3687763"/>
            <a:ext cx="792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vi-VN"/>
          </a:p>
        </p:txBody>
      </p:sp>
      <p:sp>
        <p:nvSpPr>
          <p:cNvPr id="105543" name="Line 71">
            <a:extLst>
              <a:ext uri="{FF2B5EF4-FFF2-40B4-BE49-F238E27FC236}">
                <a16:creationId xmlns:a16="http://schemas.microsoft.com/office/drawing/2014/main" id="{B249CFC8-CFE9-4BA7-B9E4-1BF2DFAFCB7B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35972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vi-VN"/>
          </a:p>
        </p:txBody>
      </p:sp>
      <p:sp>
        <p:nvSpPr>
          <p:cNvPr id="105544" name="Line 72">
            <a:extLst>
              <a:ext uri="{FF2B5EF4-FFF2-40B4-BE49-F238E27FC236}">
                <a16:creationId xmlns:a16="http://schemas.microsoft.com/office/drawing/2014/main" id="{04EDBAED-0834-4C92-9B15-CA05994E1E4D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35972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vi-VN"/>
          </a:p>
        </p:txBody>
      </p:sp>
      <p:sp>
        <p:nvSpPr>
          <p:cNvPr id="105545" name="Line 73">
            <a:extLst>
              <a:ext uri="{FF2B5EF4-FFF2-40B4-BE49-F238E27FC236}">
                <a16:creationId xmlns:a16="http://schemas.microsoft.com/office/drawing/2014/main" id="{2A1976A7-E3B4-471D-AC4E-F8280B7596EF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35972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vi-VN"/>
          </a:p>
        </p:txBody>
      </p:sp>
      <p:sp>
        <p:nvSpPr>
          <p:cNvPr id="105552" name="Line 80">
            <a:extLst>
              <a:ext uri="{FF2B5EF4-FFF2-40B4-BE49-F238E27FC236}">
                <a16:creationId xmlns:a16="http://schemas.microsoft.com/office/drawing/2014/main" id="{19D92E6A-2D6C-47F0-93F2-F9AB9772A327}"/>
              </a:ext>
            </a:extLst>
          </p:cNvPr>
          <p:cNvSpPr>
            <a:spLocks noChangeShapeType="1"/>
          </p:cNvSpPr>
          <p:nvPr/>
        </p:nvSpPr>
        <p:spPr bwMode="auto">
          <a:xfrm>
            <a:off x="6057900" y="3621088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vi-VN"/>
          </a:p>
        </p:txBody>
      </p:sp>
      <p:sp>
        <p:nvSpPr>
          <p:cNvPr id="8210" name="Rectangle 117">
            <a:extLst>
              <a:ext uri="{FF2B5EF4-FFF2-40B4-BE49-F238E27FC236}">
                <a16:creationId xmlns:a16="http://schemas.microsoft.com/office/drawing/2014/main" id="{98A12869-21B1-4933-8CA7-EA0D8AD2C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14400" y="4343400"/>
            <a:ext cx="76200" cy="76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8211" name="Text Box 2">
            <a:extLst>
              <a:ext uri="{FF2B5EF4-FFF2-40B4-BE49-F238E27FC236}">
                <a16:creationId xmlns:a16="http://schemas.microsoft.com/office/drawing/2014/main" id="{B1C9A07C-5CEF-4CF7-8CC1-557E9FB86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"/>
            <a:ext cx="6248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Thứ , ngày  tháng 3 năm 2022</a:t>
            </a:r>
          </a:p>
        </p:txBody>
      </p:sp>
      <p:sp>
        <p:nvSpPr>
          <p:cNvPr id="8212" name="Text Box 10">
            <a:extLst>
              <a:ext uri="{FF2B5EF4-FFF2-40B4-BE49-F238E27FC236}">
                <a16:creationId xmlns:a16="http://schemas.microsoft.com/office/drawing/2014/main" id="{E117051A-0E79-40C8-A807-9E9EE214F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2788" y="1095375"/>
            <a:ext cx="15049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100 000</a:t>
            </a:r>
          </a:p>
        </p:txBody>
      </p:sp>
      <p:sp>
        <p:nvSpPr>
          <p:cNvPr id="8213" name="Text Box 138">
            <a:extLst>
              <a:ext uri="{FF2B5EF4-FFF2-40B4-BE49-F238E27FC236}">
                <a16:creationId xmlns:a16="http://schemas.microsoft.com/office/drawing/2014/main" id="{88A9E501-BC72-45CC-844D-AD6CD53394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457200"/>
            <a:ext cx="1295400" cy="99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ckThin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u="sng">
                <a:solidFill>
                  <a:schemeClr val="accent2"/>
                </a:solidFill>
                <a:latin typeface="Times New Roman" panose="02020603050405020304" pitchFamily="18" charset="0"/>
              </a:rPr>
              <a:t>Toán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214" name="Text Box 10">
            <a:extLst>
              <a:ext uri="{FF2B5EF4-FFF2-40B4-BE49-F238E27FC236}">
                <a16:creationId xmlns:a16="http://schemas.microsoft.com/office/drawing/2014/main" id="{83F1C2F7-41C0-44F2-8DD0-EB717366E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8838" y="1066800"/>
            <a:ext cx="2260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– Luyện tập</a:t>
            </a: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233C4BA5-6C5D-4901-B9A4-851043F86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01594" y="3966369"/>
            <a:ext cx="2643859" cy="264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5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5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5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5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5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5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5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5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5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5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5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5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5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5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5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5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5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5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5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526" grpId="0"/>
      <p:bldP spid="105527" grpId="0"/>
      <p:bldP spid="105528" grpId="0"/>
      <p:bldP spid="105529" grpId="0"/>
      <p:bldP spid="105530" grpId="0"/>
      <p:bldP spid="105531" grpId="0"/>
      <p:bldP spid="105532" grpId="0"/>
      <p:bldP spid="1055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0">
            <a:extLst>
              <a:ext uri="{FF2B5EF4-FFF2-40B4-BE49-F238E27FC236}">
                <a16:creationId xmlns:a16="http://schemas.microsoft.com/office/drawing/2014/main" id="{369B2E5B-A660-4CE5-B62E-6B59555AD1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5895976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138261" name="Group 21">
            <a:extLst>
              <a:ext uri="{FF2B5EF4-FFF2-40B4-BE49-F238E27FC236}">
                <a16:creationId xmlns:a16="http://schemas.microsoft.com/office/drawing/2014/main" id="{5A2BE503-9BD6-42D2-993D-82DA329C7A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888624"/>
              </p:ext>
            </p:extLst>
          </p:nvPr>
        </p:nvGraphicFramePr>
        <p:xfrm>
          <a:off x="1371599" y="1718237"/>
          <a:ext cx="10384970" cy="3406210"/>
        </p:xfrm>
        <a:graphic>
          <a:graphicData uri="http://schemas.openxmlformats.org/drawingml/2006/table">
            <a:tbl>
              <a:tblPr/>
              <a:tblGrid>
                <a:gridCol w="35198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32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32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53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kumimoji="0" lang="en-US" alt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liền</a:t>
                      </a:r>
                      <a:r>
                        <a:rPr kumimoji="0" lang="en-US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endParaRPr kumimoji="0" lang="en-US" alt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kumimoji="0" lang="en-US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endParaRPr kumimoji="0" lang="en-US" alt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kumimoji="0" lang="en-US" alt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liền</a:t>
                      </a:r>
                      <a:r>
                        <a:rPr kumimoji="0" lang="en-US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endParaRPr kumimoji="0" lang="en-US" alt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01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12 534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01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43 905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05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62 370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8283" name="Text Box 43">
            <a:extLst>
              <a:ext uri="{FF2B5EF4-FFF2-40B4-BE49-F238E27FC236}">
                <a16:creationId xmlns:a16="http://schemas.microsoft.com/office/drawing/2014/main" id="{18D80553-AB3E-4124-9F79-BD0670DBE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03920"/>
            <a:ext cx="7239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: Số?</a:t>
            </a:r>
          </a:p>
        </p:txBody>
      </p:sp>
      <p:sp>
        <p:nvSpPr>
          <p:cNvPr id="138286" name="Text Box 46">
            <a:extLst>
              <a:ext uri="{FF2B5EF4-FFF2-40B4-BE49-F238E27FC236}">
                <a16:creationId xmlns:a16="http://schemas.microsoft.com/office/drawing/2014/main" id="{8CE0F01D-BC45-44FF-8C17-6F874CB0C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638199"/>
            <a:ext cx="2743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3300"/>
                </a:solidFill>
              </a:rPr>
              <a:t>12 533</a:t>
            </a:r>
          </a:p>
        </p:txBody>
      </p:sp>
      <p:sp>
        <p:nvSpPr>
          <p:cNvPr id="138287" name="Text Box 47">
            <a:extLst>
              <a:ext uri="{FF2B5EF4-FFF2-40B4-BE49-F238E27FC236}">
                <a16:creationId xmlns:a16="http://schemas.microsoft.com/office/drawing/2014/main" id="{87CF821C-2AA1-4692-8F0A-0D7A02AAC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5509" y="2638199"/>
            <a:ext cx="2743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3300"/>
                </a:solidFill>
              </a:rPr>
              <a:t>12 535</a:t>
            </a:r>
          </a:p>
        </p:txBody>
      </p:sp>
      <p:sp>
        <p:nvSpPr>
          <p:cNvPr id="138288" name="Text Box 48">
            <a:extLst>
              <a:ext uri="{FF2B5EF4-FFF2-40B4-BE49-F238E27FC236}">
                <a16:creationId xmlns:a16="http://schemas.microsoft.com/office/drawing/2014/main" id="{BB19A6E4-0E3E-4619-A12A-FA2FBEFEC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576639"/>
            <a:ext cx="2743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3300"/>
                </a:solidFill>
              </a:rPr>
              <a:t>43 904</a:t>
            </a:r>
          </a:p>
        </p:txBody>
      </p:sp>
      <p:sp>
        <p:nvSpPr>
          <p:cNvPr id="138289" name="Text Box 49">
            <a:extLst>
              <a:ext uri="{FF2B5EF4-FFF2-40B4-BE49-F238E27FC236}">
                <a16:creationId xmlns:a16="http://schemas.microsoft.com/office/drawing/2014/main" id="{00377D87-1C42-4A34-BDC9-600540D9A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37649" y="3412303"/>
            <a:ext cx="2743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3300"/>
                </a:solidFill>
              </a:rPr>
              <a:t>43 906</a:t>
            </a:r>
          </a:p>
        </p:txBody>
      </p:sp>
      <p:sp>
        <p:nvSpPr>
          <p:cNvPr id="138290" name="Text Box 50">
            <a:extLst>
              <a:ext uri="{FF2B5EF4-FFF2-40B4-BE49-F238E27FC236}">
                <a16:creationId xmlns:a16="http://schemas.microsoft.com/office/drawing/2014/main" id="{9FA700E4-9E4F-4C93-A358-B380CD224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4404182"/>
            <a:ext cx="2743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3300"/>
                </a:solidFill>
              </a:rPr>
              <a:t>62 369</a:t>
            </a:r>
          </a:p>
        </p:txBody>
      </p:sp>
      <p:sp>
        <p:nvSpPr>
          <p:cNvPr id="138291" name="Text Box 51">
            <a:extLst>
              <a:ext uri="{FF2B5EF4-FFF2-40B4-BE49-F238E27FC236}">
                <a16:creationId xmlns:a16="http://schemas.microsoft.com/office/drawing/2014/main" id="{4E3B41A1-7A61-4880-BAC6-D2B002E90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0" y="4334232"/>
            <a:ext cx="2743200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chemeClr val="folHlink"/>
                </a:solidFill>
              </a:rPr>
              <a:t>      </a:t>
            </a:r>
            <a:r>
              <a:rPr lang="en-US" altLang="en-US" sz="4000" b="1">
                <a:solidFill>
                  <a:srgbClr val="FF3300"/>
                </a:solidFill>
              </a:rPr>
              <a:t>62 371</a:t>
            </a:r>
            <a:endParaRPr lang="en-US" altLang="en-US" sz="2800" b="1">
              <a:solidFill>
                <a:srgbClr val="FF3300"/>
              </a:solidFill>
            </a:endParaRPr>
          </a:p>
        </p:txBody>
      </p:sp>
      <p:pic>
        <p:nvPicPr>
          <p:cNvPr id="15" name="图片 21">
            <a:extLst>
              <a:ext uri="{FF2B5EF4-FFF2-40B4-BE49-F238E27FC236}">
                <a16:creationId xmlns:a16="http://schemas.microsoft.com/office/drawing/2014/main" id="{82FFE7F6-59AE-4007-8FE7-09CD288772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53000" y="-544516"/>
            <a:ext cx="2743202" cy="2743202"/>
          </a:xfrm>
          <a:prstGeom prst="rect">
            <a:avLst/>
          </a:prstGeom>
        </p:spPr>
      </p:pic>
      <p:pic>
        <p:nvPicPr>
          <p:cNvPr id="16" name="图片 23" descr="3">
            <a:extLst>
              <a:ext uri="{FF2B5EF4-FFF2-40B4-BE49-F238E27FC236}">
                <a16:creationId xmlns:a16="http://schemas.microsoft.com/office/drawing/2014/main" id="{B33D4609-F152-43ED-BDFB-A544C2CE35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3073" y="-63421"/>
            <a:ext cx="1855587" cy="1697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8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38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8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8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8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8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8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8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8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8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8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8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8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8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83" grpId="0"/>
      <p:bldP spid="138286" grpId="0"/>
      <p:bldP spid="138287" grpId="0"/>
      <p:bldP spid="138288" grpId="0"/>
      <p:bldP spid="138289" grpId="0"/>
      <p:bldP spid="138290" grpId="0"/>
      <p:bldP spid="13829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30" name="Rectangle 34">
            <a:extLst>
              <a:ext uri="{FF2B5EF4-FFF2-40B4-BE49-F238E27FC236}">
                <a16:creationId xmlns:a16="http://schemas.microsoft.com/office/drawing/2014/main" id="{E60542F9-114A-405B-AF56-3CBCD99668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856" y="351561"/>
            <a:ext cx="11085281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4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: Một sân vận động có 7000 chỗ ngồi, đã có 5000 người đến xem bóng đá. Hỏi sân vận động đó còn bao nhiêu chỗ chưa có người ngồi?</a:t>
            </a:r>
          </a:p>
        </p:txBody>
      </p:sp>
      <p:sp>
        <p:nvSpPr>
          <p:cNvPr id="106531" name="Text Box 35">
            <a:extLst>
              <a:ext uri="{FF2B5EF4-FFF2-40B4-BE49-F238E27FC236}">
                <a16:creationId xmlns:a16="http://schemas.microsoft.com/office/drawing/2014/main" id="{AF6CF23B-7165-4472-8706-F9E73D31C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6994" y="2224949"/>
            <a:ext cx="1981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</a:p>
        </p:txBody>
      </p:sp>
      <p:sp>
        <p:nvSpPr>
          <p:cNvPr id="106532" name="Text Box 36">
            <a:extLst>
              <a:ext uri="{FF2B5EF4-FFF2-40B4-BE49-F238E27FC236}">
                <a16:creationId xmlns:a16="http://schemas.microsoft.com/office/drawing/2014/main" id="{2DFE8F55-C96E-46FD-8F90-C9919F1FD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271" y="2744652"/>
            <a:ext cx="4601029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Có: 7000 chỗ ngồi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Đã có: 5000 người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533" name="Text Box 37">
            <a:extLst>
              <a:ext uri="{FF2B5EF4-FFF2-40B4-BE49-F238E27FC236}">
                <a16:creationId xmlns:a16="http://schemas.microsoft.com/office/drawing/2014/main" id="{039D3BAE-B51B-4E84-A6E2-1C7C74C77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271" y="4251977"/>
            <a:ext cx="5072517" cy="1000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Còn: ………chỗ ngồi</a:t>
            </a:r>
            <a:r>
              <a:rPr lang="en-US" altLang="en-US">
                <a:solidFill>
                  <a:schemeClr val="accent2">
                    <a:lumMod val="75000"/>
                  </a:schemeClr>
                </a:solidFill>
                <a:latin typeface=".VnArial" panose="020B7200000000000000" pitchFamily="34" charset="0"/>
              </a:rPr>
              <a:t>?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800">
              <a:latin typeface=".VnArial" panose="020B7200000000000000" pitchFamily="34" charset="0"/>
            </a:endParaRPr>
          </a:p>
        </p:txBody>
      </p:sp>
      <p:sp>
        <p:nvSpPr>
          <p:cNvPr id="106534" name="Text Box 38">
            <a:extLst>
              <a:ext uri="{FF2B5EF4-FFF2-40B4-BE49-F238E27FC236}">
                <a16:creationId xmlns:a16="http://schemas.microsoft.com/office/drawing/2014/main" id="{3F6FD46E-B127-406E-8458-6A0F98D78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8788" y="2175443"/>
            <a:ext cx="6418935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/>
              <a:t>               </a:t>
            </a:r>
            <a:r>
              <a:rPr lang="en-US" altLang="en-US" sz="3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Số chỗ chưa có người ngồi là: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FF000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7000 – 5000 = 2000(chỗ ngồi).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           </a:t>
            </a:r>
            <a:r>
              <a:rPr lang="en-US" altLang="en-US" b="1" u="sng">
                <a:solidFill>
                  <a:srgbClr val="FF000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Đáp số: 2000 chỗ ngồi</a:t>
            </a:r>
            <a:endParaRPr lang="en-US" altLang="en-US" sz="3600" b="1">
              <a:solidFill>
                <a:srgbClr val="FF0000"/>
              </a:solidFill>
              <a:latin typeface="HP001 4 hàng" panose="020B0603050302020204" pitchFamily="34" charset="-93"/>
              <a:cs typeface="Times New Roman" panose="02020603050405020304" pitchFamily="18" charset="0"/>
            </a:endParaRPr>
          </a:p>
        </p:txBody>
      </p:sp>
      <p:sp>
        <p:nvSpPr>
          <p:cNvPr id="106536" name="Line 40">
            <a:extLst>
              <a:ext uri="{FF2B5EF4-FFF2-40B4-BE49-F238E27FC236}">
                <a16:creationId xmlns:a16="http://schemas.microsoft.com/office/drawing/2014/main" id="{84A51E39-55F7-4599-8BFC-FB3B93BC60FD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2224949"/>
            <a:ext cx="0" cy="3718651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12" name="图片 24" descr="4">
            <a:extLst>
              <a:ext uri="{FF2B5EF4-FFF2-40B4-BE49-F238E27FC236}">
                <a16:creationId xmlns:a16="http://schemas.microsoft.com/office/drawing/2014/main" id="{39F5EB5C-16C8-44C2-AC38-65DAE94FC8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7823" y="678932"/>
            <a:ext cx="1709510" cy="1271087"/>
          </a:xfrm>
          <a:prstGeom prst="rect">
            <a:avLst/>
          </a:prstGeom>
        </p:spPr>
      </p:pic>
      <p:pic>
        <p:nvPicPr>
          <p:cNvPr id="13" name="图片 1">
            <a:extLst>
              <a:ext uri="{FF2B5EF4-FFF2-40B4-BE49-F238E27FC236}">
                <a16:creationId xmlns:a16="http://schemas.microsoft.com/office/drawing/2014/main" id="{C3B12D8A-FC04-41D1-B911-5D1864538D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228" y="1366636"/>
            <a:ext cx="1478501" cy="1478501"/>
          </a:xfrm>
          <a:prstGeom prst="rect">
            <a:avLst/>
          </a:prstGeom>
        </p:spPr>
      </p:pic>
      <p:pic>
        <p:nvPicPr>
          <p:cNvPr id="14" name="图片 41">
            <a:extLst>
              <a:ext uri="{FF2B5EF4-FFF2-40B4-BE49-F238E27FC236}">
                <a16:creationId xmlns:a16="http://schemas.microsoft.com/office/drawing/2014/main" id="{40B222FB-3436-4D94-A22B-FD611A7475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9348" y="5943600"/>
            <a:ext cx="1658256" cy="39627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6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65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65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65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6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6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06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06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06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65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65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6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6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6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6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6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30" grpId="0"/>
      <p:bldP spid="106531" grpId="0"/>
      <p:bldP spid="106533" grpId="0" build="allAtOnce"/>
      <p:bldP spid="1065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57728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525</Words>
  <Application>Microsoft Office PowerPoint</Application>
  <PresentationFormat>Màn hình rộng</PresentationFormat>
  <Paragraphs>141</Paragraphs>
  <Slides>9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9</vt:i4>
      </vt:variant>
    </vt:vector>
  </HeadingPairs>
  <TitlesOfParts>
    <vt:vector size="16" baseType="lpstr">
      <vt:lpstr>.VnArial</vt:lpstr>
      <vt:lpstr>Arial</vt:lpstr>
      <vt:lpstr>Calibri</vt:lpstr>
      <vt:lpstr>Calibri Light</vt:lpstr>
      <vt:lpstr>HP001 4 hàng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Thu Trang</dc:creator>
  <cp:lastModifiedBy>Hà Nguyễn Thị Thu</cp:lastModifiedBy>
  <cp:revision>2</cp:revision>
  <dcterms:created xsi:type="dcterms:W3CDTF">2022-03-12T18:04:42Z</dcterms:created>
  <dcterms:modified xsi:type="dcterms:W3CDTF">2022-03-22T12:59:07Z</dcterms:modified>
</cp:coreProperties>
</file>