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94" r:id="rId3"/>
    <p:sldId id="298" r:id="rId4"/>
    <p:sldId id="299" r:id="rId5"/>
    <p:sldId id="300" r:id="rId6"/>
    <p:sldId id="301" r:id="rId7"/>
    <p:sldId id="260" r:id="rId8"/>
    <p:sldId id="310" r:id="rId9"/>
    <p:sldId id="278" r:id="rId10"/>
    <p:sldId id="279" r:id="rId11"/>
    <p:sldId id="281" r:id="rId12"/>
    <p:sldId id="283" r:id="rId13"/>
    <p:sldId id="285" r:id="rId14"/>
    <p:sldId id="286" r:id="rId15"/>
    <p:sldId id="309" r:id="rId16"/>
    <p:sldId id="314" r:id="rId17"/>
    <p:sldId id="311" r:id="rId18"/>
    <p:sldId id="312" r:id="rId19"/>
    <p:sldId id="290" r:id="rId20"/>
    <p:sldId id="305" r:id="rId21"/>
    <p:sldId id="302" r:id="rId22"/>
    <p:sldId id="304" r:id="rId23"/>
    <p:sldId id="306" r:id="rId24"/>
    <p:sldId id="307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E7AE8-C3D6-49F5-99D1-B397F9FC189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B2749-4CA3-4E5E-BCBD-F4A60BCD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1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937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113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3689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8753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6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2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9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5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7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94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75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67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9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2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37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9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6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4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90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230E-0C92-4D7C-B9B9-8A29EB9B34B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05A22-9221-47DB-98A8-02109FC4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5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83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2.wma"/><Relationship Id="rId16" Type="http://schemas.openxmlformats.org/officeDocument/2006/relationships/image" Target="../media/image15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2.wma"/><Relationship Id="rId16" Type="http://schemas.openxmlformats.org/officeDocument/2006/relationships/image" Target="../media/image15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6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2.wma"/><Relationship Id="rId16" Type="http://schemas.openxmlformats.org/officeDocument/2006/relationships/image" Target="../media/image15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CBEACDC-B002-4A82-8A37-985DAD16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448A3A-52A9-4136-8E76-CD9987912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170DE6B-C31B-4979-B0D0-A3A8419A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8CB45600-072A-401D-B874-0D882573B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DE4E0CC0-1CD0-4F38-897B-6E4F01B9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10617673-996D-4D61-A386-52E46C2F11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81E262E3-E5B1-4B81-BB72-B6DAEF6AC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3A808ACB-F1BD-40A0-A431-655FA285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157236-4CCE-481D-AB8B-3E451E52A4E8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EC9C7C49-BB73-471B-A2E0-6BAEBB8D4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474CCAD-1235-47A7-8C62-BE829579F96D}"/>
              </a:ext>
            </a:extLst>
          </p:cNvPr>
          <p:cNvSpPr/>
          <p:nvPr/>
        </p:nvSpPr>
        <p:spPr>
          <a:xfrm>
            <a:off x="2188523" y="4952471"/>
            <a:ext cx="781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TỰ NHIÊN &amp; XÃ HỘI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60000"/>
              <a:lumOff val="40000"/>
            </a:schemeClr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98" y="3689234"/>
            <a:ext cx="3621447" cy="26643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-531957"/>
            <a:ext cx="2982638" cy="7376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25" y="1239702"/>
            <a:ext cx="10644894" cy="30136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695596" y="2202021"/>
            <a:ext cx="30460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6137" y="2202021"/>
            <a:ext cx="22573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84291" y="2175192"/>
            <a:ext cx="31758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60000"/>
              <a:lumOff val="4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60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28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021" y="0"/>
            <a:ext cx="7556554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537043" y="2715529"/>
            <a:ext cx="44290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động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đuôi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849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40000"/>
              <a:lumOff val="60000"/>
            </a:schemeClr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02" y="52851"/>
            <a:ext cx="10266894" cy="65574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429312" y="1720334"/>
            <a:ext cx="7281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1085915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1949" y="3518297"/>
            <a:ext cx="8156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defTabSz="1085915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nguyên tắc sống bất di bất dịch của đại bàng. – Thích là Lư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46509"/>
            <a:ext cx="2851405" cy="23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ổng hợp những cách nuôi chim họa mi hót sung bạn nên biế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3"/>
          <a:stretch/>
        </p:blipFill>
        <p:spPr bwMode="auto">
          <a:xfrm>
            <a:off x="3583172" y="646509"/>
            <a:ext cx="2741428" cy="23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ungle Queen | Blue and Gold Maca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29" y="646509"/>
            <a:ext cx="3012890" cy="236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m Hút Mật 5, 7 Màu Ăn Gì, Cách Bẫy, Cách Nuôi Chim 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3981450"/>
            <a:ext cx="2851406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m công - đặc điểm sinh học - Thiên Đường Ch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72" y="3981450"/>
            <a:ext cx="2741428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gỗng Canada – Wikipedia tiếng Vi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31" y="638849"/>
            <a:ext cx="1724945" cy="23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im cánh cụt với những điều thú vị ít ai biết đến | Lauf1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18438"/>
          <a:stretch/>
        </p:blipFill>
        <p:spPr bwMode="auto">
          <a:xfrm>
            <a:off x="9861478" y="3981450"/>
            <a:ext cx="1925297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ự kiện đà điểu thú vị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9" t="5556" r="22500" b="10001"/>
          <a:stretch/>
        </p:blipFill>
        <p:spPr bwMode="auto">
          <a:xfrm>
            <a:off x="6718229" y="3981450"/>
            <a:ext cx="2749621" cy="20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255" y="2130606"/>
            <a:ext cx="7738280" cy="25765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8354" y="2091676"/>
            <a:ext cx="7738280" cy="257657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4526" y="2093238"/>
            <a:ext cx="7738280" cy="257657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1.69974 0.0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048000" y="169068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khướu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ngỗng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091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nguyên tắc sống bất di bất dịch của đại bàng. – Thích là Lư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46509"/>
            <a:ext cx="2851405" cy="23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ổng hợp những cách nuôi chim họa mi hót sung bạn nên biế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3"/>
          <a:stretch/>
        </p:blipFill>
        <p:spPr bwMode="auto">
          <a:xfrm>
            <a:off x="3583172" y="646509"/>
            <a:ext cx="2741428" cy="23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ungle Queen | Blue and Gold Maca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29" y="646509"/>
            <a:ext cx="3012890" cy="236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m Hút Mật 5, 7 Màu Ăn Gì, Cách Bẫy, Cách Nuôi Chim 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3981450"/>
            <a:ext cx="2851406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m công - đặc điểm sinh học - Thiên Đường Ch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72" y="3981450"/>
            <a:ext cx="2741428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gỗng Canada – Wikipedia tiếng Vi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31" y="638849"/>
            <a:ext cx="1724945" cy="23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im cánh cụt với những điều thú vị ít ai biết đến | Lauf1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18438"/>
          <a:stretch/>
        </p:blipFill>
        <p:spPr bwMode="auto">
          <a:xfrm>
            <a:off x="9861478" y="3981450"/>
            <a:ext cx="1925297" cy="20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ự kiện đà điểu thú vị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9" t="5556" r="22500" b="10001"/>
          <a:stretch/>
        </p:blipFill>
        <p:spPr bwMode="auto">
          <a:xfrm>
            <a:off x="6718229" y="3981450"/>
            <a:ext cx="2749621" cy="20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70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10525" y="4981072"/>
            <a:ext cx="7668128" cy="11918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0652" y="1957136"/>
            <a:ext cx="1684421" cy="11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5011" y="1227929"/>
            <a:ext cx="2606842" cy="697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33874" y="1227928"/>
            <a:ext cx="2606842" cy="697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95011" y="3480652"/>
            <a:ext cx="2606842" cy="6018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33874" y="3496693"/>
            <a:ext cx="2606842" cy="5857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10651" y="4981072"/>
            <a:ext cx="1684421" cy="1138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51884" y="2290836"/>
            <a:ext cx="2606842" cy="6973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urved Connector 13"/>
          <p:cNvCxnSpPr>
            <a:stCxn id="6" idx="3"/>
            <a:endCxn id="7" idx="1"/>
          </p:cNvCxnSpPr>
          <p:nvPr/>
        </p:nvCxnSpPr>
        <p:spPr>
          <a:xfrm flipV="1">
            <a:off x="2695073" y="1576613"/>
            <a:ext cx="1499938" cy="950018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6" idx="0"/>
            <a:endCxn id="8" idx="0"/>
          </p:cNvCxnSpPr>
          <p:nvPr/>
        </p:nvCxnSpPr>
        <p:spPr>
          <a:xfrm rot="5400000" flipH="1" flipV="1">
            <a:off x="5380475" y="-2299684"/>
            <a:ext cx="729208" cy="7784432"/>
          </a:xfrm>
          <a:prstGeom prst="curvedConnector3">
            <a:avLst>
              <a:gd name="adj1" fmla="val 131349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3"/>
            <a:endCxn id="12" idx="1"/>
          </p:cNvCxnSpPr>
          <p:nvPr/>
        </p:nvCxnSpPr>
        <p:spPr>
          <a:xfrm>
            <a:off x="2695073" y="2526631"/>
            <a:ext cx="3356811" cy="112889"/>
          </a:xfrm>
          <a:prstGeom prst="curvedConnector3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6" idx="3"/>
            <a:endCxn id="9" idx="1"/>
          </p:cNvCxnSpPr>
          <p:nvPr/>
        </p:nvCxnSpPr>
        <p:spPr>
          <a:xfrm>
            <a:off x="2695073" y="2526631"/>
            <a:ext cx="1499938" cy="1254932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6" idx="2"/>
            <a:endCxn id="10" idx="2"/>
          </p:cNvCxnSpPr>
          <p:nvPr/>
        </p:nvCxnSpPr>
        <p:spPr>
          <a:xfrm rot="16200000" flipH="1">
            <a:off x="5251906" y="-302917"/>
            <a:ext cx="986347" cy="7784432"/>
          </a:xfrm>
          <a:prstGeom prst="curvedConnector3">
            <a:avLst>
              <a:gd name="adj1" fmla="val 123176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1" idx="3"/>
            <a:endCxn id="5" idx="1"/>
          </p:cNvCxnSpPr>
          <p:nvPr/>
        </p:nvCxnSpPr>
        <p:spPr>
          <a:xfrm>
            <a:off x="2695072" y="5550567"/>
            <a:ext cx="1315453" cy="26413"/>
          </a:xfrm>
          <a:prstGeom prst="curved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9222" y="2361197"/>
            <a:ext cx="8454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LỢI ÍCH CỦA CHIM</a:t>
            </a:r>
          </a:p>
        </p:txBody>
      </p:sp>
    </p:spTree>
    <p:extLst>
      <p:ext uri="{BB962C8B-B14F-4D97-AF65-F5344CB8AC3E}">
        <p14:creationId xmlns:p14="http://schemas.microsoft.com/office/powerpoint/2010/main" val="101083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ướng dẫn cách nuôi chim sâu xanh chuẩn nhất - Wiki Cách Là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817687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ên mua áo lông vũ chính hãng ở đâu tốt nhất hiện nay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3" y="1312863"/>
            <a:ext cx="4341924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him vàng anh ăn gì để có giọng hót hay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1814739"/>
            <a:ext cx="5619750" cy="31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hăn lông vũ Singap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95323"/>
            <a:ext cx="56578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him cảnh - Tra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312862"/>
            <a:ext cx="6058413" cy="40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áo Đà Nẵ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312862"/>
            <a:ext cx="4914900" cy="43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Khám phá 1 số món ngon chế biến từ chim cút -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71" y="441004"/>
            <a:ext cx="8221984" cy="61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Mê mệt với 16 món ăn ngon chế biến từ thịt chim ở Hà Nội - NgonNg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71" y="0"/>
            <a:ext cx="8260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-438150"/>
            <a:ext cx="11449050" cy="7296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1825" y="280978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</a:t>
            </a:r>
            <a:b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b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b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5716809"/>
            <a:ext cx="31432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66" y="2485752"/>
            <a:ext cx="4720318" cy="31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165020" y="1848473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5828" y="134982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209925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253281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152127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13075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195942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261302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23939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37332" y="3731612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50582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337"/>
            <a:ext cx="12058650" cy="62912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8387" y="3029635"/>
            <a:ext cx="7381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lười</a:t>
            </a:r>
            <a:b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324" y="2444860"/>
            <a:ext cx="31432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1" y="2267744"/>
            <a:ext cx="2752725" cy="26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691320"/>
            <a:ext cx="11277600" cy="40927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8464" y="3149084"/>
            <a:ext cx="9295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38650" y="5449446"/>
            <a:ext cx="31432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691320"/>
            <a:ext cx="5505450" cy="27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40456 0.04283 L -0.75547 -0.09977 L -1.14922 0.06204 L -1.82409 0.12871 " pathEditMode="relative" ptsTypes="AAA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0" y="254387"/>
            <a:ext cx="8211132" cy="624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44" y="0"/>
            <a:ext cx="331973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8193" y="3265714"/>
            <a:ext cx="6262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03661" y="5128464"/>
            <a:ext cx="31432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4" y="0"/>
            <a:ext cx="11365725" cy="7353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7161" y="3543262"/>
            <a:ext cx="7829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b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b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b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0311" y="4281925"/>
            <a:ext cx="314325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5724" y="1943100"/>
            <a:ext cx="8020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ƠN CÁC CON 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390092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0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305050" y="5876943"/>
            <a:ext cx="207645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9047093" y="5876943"/>
            <a:ext cx="2076449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5"/>
            <a:ext cx="5715000" cy="28003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504620" y="5868021"/>
            <a:ext cx="2229679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0" y="4829175"/>
            <a:ext cx="9332843" cy="969092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8686800" y="5876263"/>
            <a:ext cx="2525736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2438400" y="5877281"/>
            <a:ext cx="226695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5"/>
            <a:ext cx="5715000" cy="28003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469190" y="5876263"/>
            <a:ext cx="2308778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95500" y="5164855"/>
            <a:ext cx="4533900" cy="64657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99193" y="6076950"/>
            <a:ext cx="4533900" cy="6391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5"/>
            <a:ext cx="5715000" cy="2800350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9163" y="4146842"/>
            <a:ext cx="9332843" cy="86813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799193" y="5164855"/>
            <a:ext cx="4533900" cy="64657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95500" y="6065467"/>
            <a:ext cx="4533900" cy="64657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4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lank tropical yellow background vector | free image by rawpixe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 bwMode="auto">
          <a:xfrm>
            <a:off x="0" y="-222997"/>
            <a:ext cx="12192000" cy="708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8450" y="781050"/>
            <a:ext cx="77533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Cooper Black" panose="0208090404030B020404" pitchFamily="18" charset="0"/>
              </a:rPr>
              <a:t>BÀI 53:</a:t>
            </a: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Cooper Black" panose="0208090404030B020404" pitchFamily="18" charset="0"/>
              </a:rPr>
              <a:t>CHIM</a:t>
            </a:r>
          </a:p>
        </p:txBody>
      </p:sp>
    </p:spTree>
    <p:extLst>
      <p:ext uri="{BB962C8B-B14F-4D97-AF65-F5344CB8AC3E}">
        <p14:creationId xmlns:p14="http://schemas.microsoft.com/office/powerpoint/2010/main" val="26788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847850"/>
            <a:ext cx="655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ĐẶC ĐIỂM BÊN NGOÀI CỦA CHIM</a:t>
            </a:r>
          </a:p>
        </p:txBody>
      </p:sp>
    </p:spTree>
    <p:extLst>
      <p:ext uri="{BB962C8B-B14F-4D97-AF65-F5344CB8AC3E}">
        <p14:creationId xmlns:p14="http://schemas.microsoft.com/office/powerpoint/2010/main" val="127439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60000"/>
              <a:lumOff val="40000"/>
            </a:schemeClr>
          </a:fgClr>
          <a:bgClr>
            <a:schemeClr val="accent1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32" y="353873"/>
            <a:ext cx="6331787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54800" y="2865026"/>
            <a:ext cx="4667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5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rd Png Clipart - Sparrow Cartoon Png PNG Image | Transparent P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656218"/>
            <a:ext cx="4778375" cy="568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172325" y="2928434"/>
            <a:ext cx="3657600" cy="1143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305050" y="5524500"/>
            <a:ext cx="2095500" cy="2667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772400" y="1276350"/>
            <a:ext cx="1790700" cy="7143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1988" y="2324100"/>
            <a:ext cx="2095500" cy="285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05050" y="5791200"/>
            <a:ext cx="3209925" cy="285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25601" y="3943350"/>
            <a:ext cx="2838450" cy="5143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58325" y="75313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74324" y="227561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5513" y="55245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701" y="352187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795" y="176126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11005</TotalTime>
  <Words>475</Words>
  <Application>Microsoft Office PowerPoint</Application>
  <PresentationFormat>Màn hình rộng</PresentationFormat>
  <Paragraphs>76</Paragraphs>
  <Slides>24</Slides>
  <Notes>4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Cooper Black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HỌC SINH THAM GIA HỌC ONLINE TRÊN PHẦN MỀM ZOOM ĐỢT NGHỈ DỊCH COVID - 19</dc:title>
  <dc:creator>Ngạc Giang</dc:creator>
  <cp:lastModifiedBy>Hà Nguyễn Thị Thu</cp:lastModifiedBy>
  <cp:revision>42</cp:revision>
  <dcterms:created xsi:type="dcterms:W3CDTF">2020-04-29T16:33:10Z</dcterms:created>
  <dcterms:modified xsi:type="dcterms:W3CDTF">2022-03-22T13:09:59Z</dcterms:modified>
</cp:coreProperties>
</file>