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4" r:id="rId2"/>
    <p:sldId id="291" r:id="rId3"/>
    <p:sldId id="292" r:id="rId4"/>
    <p:sldId id="260" r:id="rId5"/>
    <p:sldId id="261" r:id="rId6"/>
    <p:sldId id="262" r:id="rId7"/>
    <p:sldId id="259" r:id="rId8"/>
    <p:sldId id="281" r:id="rId9"/>
    <p:sldId id="293" r:id="rId10"/>
    <p:sldId id="302" r:id="rId11"/>
    <p:sldId id="309" r:id="rId12"/>
    <p:sldId id="30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99F8E-CEBF-48FA-A9C5-DEDD3E53BCC1}" type="datetimeFigureOut">
              <a:rPr lang="vi-VN" smtClean="0"/>
              <a:t>14/03/2022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0F56B-3381-4C30-8B64-CF1B744F7F1B}" type="slidenum">
              <a:rPr lang="vi-VN" smtClean="0"/>
              <a:t>‹#›</a:t>
            </a:fld>
            <a:endParaRPr lang="vi-VN"/>
          </a:p>
        </p:txBody>
      </p:sp>
    </p:spTree>
    <p:extLst>
      <p:ext uri="{BB962C8B-B14F-4D97-AF65-F5344CB8AC3E}">
        <p14:creationId xmlns:p14="http://schemas.microsoft.com/office/powerpoint/2010/main" val="60396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66020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57f049f47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57f049f47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709a0e84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709a0e8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09a0e84b6_0_15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709a0e84b6_0_15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57f049f47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57f049f47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709a0e84b6_0_15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709a0e84b6_0_15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BFEC-58DB-494A-B77B-10EC31357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B74BC46-62CE-4E92-917C-AC25F10AB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9D66D35-BFCC-453C-8A33-DCFD45A95D5D}"/>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F59589F9-1300-4D3B-9005-B0B85F88AB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5DB3DD5-E55A-41AF-914A-366327363312}"/>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411730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A246-AEA9-41C6-8E2D-C46B9BC169C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891111-96A0-488C-A554-B547626DF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677633-D6D8-4A96-BEEA-C1C2D91D8631}"/>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9D9CED05-04DD-40EC-838A-C6D702A35EA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6DB9A5-D806-4710-95AA-CA9C6C8EDEF6}"/>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184624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9966A9-9BE2-4096-AA88-656EF0C8F1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C64BC8C-F505-4D98-93F6-87672FE339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B91044-7A2F-4FD2-819E-4ECA2CEEF362}"/>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3BEE947A-C55B-4BCC-AF25-36D39BF47F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3F4A5-F1A1-4A37-BDA7-B1335AE9FC40}"/>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63587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59"/>
        <p:cNvGrpSpPr/>
        <p:nvPr/>
      </p:nvGrpSpPr>
      <p:grpSpPr>
        <a:xfrm>
          <a:off x="0" y="0"/>
          <a:ext cx="0" cy="0"/>
          <a:chOff x="0" y="0"/>
          <a:chExt cx="0" cy="0"/>
        </a:xfrm>
      </p:grpSpPr>
      <p:sp>
        <p:nvSpPr>
          <p:cNvPr id="60" name="Google Shape;60;p15"/>
          <p:cNvSpPr/>
          <p:nvPr/>
        </p:nvSpPr>
        <p:spPr>
          <a:xfrm rot="10800000" flipH="1">
            <a:off x="-1013522"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5"/>
          <p:cNvSpPr/>
          <p:nvPr/>
        </p:nvSpPr>
        <p:spPr>
          <a:xfrm flipH="1">
            <a:off x="7111078"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5"/>
          <p:cNvSpPr txBox="1">
            <a:spLocks noGrp="1"/>
          </p:cNvSpPr>
          <p:nvPr>
            <p:ph type="title"/>
          </p:nvPr>
        </p:nvSpPr>
        <p:spPr>
          <a:xfrm>
            <a:off x="2139000" y="1729700"/>
            <a:ext cx="79140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63" name="Google Shape;63;p15"/>
          <p:cNvSpPr txBox="1">
            <a:spLocks noGrp="1"/>
          </p:cNvSpPr>
          <p:nvPr>
            <p:ph type="subTitle" idx="1"/>
          </p:nvPr>
        </p:nvSpPr>
        <p:spPr>
          <a:xfrm>
            <a:off x="3332200" y="3837033"/>
            <a:ext cx="5527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4439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subTitle" idx="1"/>
          </p:nvPr>
        </p:nvSpPr>
        <p:spPr>
          <a:xfrm>
            <a:off x="2361200" y="2238600"/>
            <a:ext cx="746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
        <p:nvSpPr>
          <p:cNvPr id="66" name="Google Shape;66;p16"/>
          <p:cNvSpPr txBox="1">
            <a:spLocks noGrp="1"/>
          </p:cNvSpPr>
          <p:nvPr>
            <p:ph type="title"/>
          </p:nvPr>
        </p:nvSpPr>
        <p:spPr>
          <a:xfrm>
            <a:off x="1282400" y="5177000"/>
            <a:ext cx="962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p:nvPr/>
        </p:nvSpPr>
        <p:spPr>
          <a:xfrm rot="10800000" flipH="1">
            <a:off x="6804150" y="-7"/>
            <a:ext cx="5387839" cy="39742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19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271347" y="3710367"/>
            <a:ext cx="5816400" cy="11224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800"/>
            </a:lvl1pPr>
            <a:lvl2pPr lvl="1" algn="r">
              <a:spcBef>
                <a:spcPts val="0"/>
              </a:spcBef>
              <a:spcAft>
                <a:spcPts val="0"/>
              </a:spcAft>
              <a:buSzPts val="3600"/>
              <a:buNone/>
              <a:defRPr sz="4800"/>
            </a:lvl2pPr>
            <a:lvl3pPr lvl="2" algn="r">
              <a:spcBef>
                <a:spcPts val="0"/>
              </a:spcBef>
              <a:spcAft>
                <a:spcPts val="0"/>
              </a:spcAft>
              <a:buSzPts val="3600"/>
              <a:buNone/>
              <a:defRPr sz="4800"/>
            </a:lvl3pPr>
            <a:lvl4pPr lvl="3" algn="r">
              <a:spcBef>
                <a:spcPts val="0"/>
              </a:spcBef>
              <a:spcAft>
                <a:spcPts val="0"/>
              </a:spcAft>
              <a:buSzPts val="3600"/>
              <a:buNone/>
              <a:defRPr sz="4800"/>
            </a:lvl4pPr>
            <a:lvl5pPr lvl="4" algn="r">
              <a:spcBef>
                <a:spcPts val="0"/>
              </a:spcBef>
              <a:spcAft>
                <a:spcPts val="0"/>
              </a:spcAft>
              <a:buSzPts val="3600"/>
              <a:buNone/>
              <a:defRPr sz="4800"/>
            </a:lvl5pPr>
            <a:lvl6pPr lvl="5" algn="r">
              <a:spcBef>
                <a:spcPts val="0"/>
              </a:spcBef>
              <a:spcAft>
                <a:spcPts val="0"/>
              </a:spcAft>
              <a:buSzPts val="3600"/>
              <a:buNone/>
              <a:defRPr sz="4800"/>
            </a:lvl6pPr>
            <a:lvl7pPr lvl="6" algn="r">
              <a:spcBef>
                <a:spcPts val="0"/>
              </a:spcBef>
              <a:spcAft>
                <a:spcPts val="0"/>
              </a:spcAft>
              <a:buSzPts val="3600"/>
              <a:buNone/>
              <a:defRPr sz="4800"/>
            </a:lvl7pPr>
            <a:lvl8pPr lvl="7" algn="r">
              <a:spcBef>
                <a:spcPts val="0"/>
              </a:spcBef>
              <a:spcAft>
                <a:spcPts val="0"/>
              </a:spcAft>
              <a:buSzPts val="3600"/>
              <a:buNone/>
              <a:defRPr sz="4800"/>
            </a:lvl8pPr>
            <a:lvl9pPr lvl="8" algn="r">
              <a:spcBef>
                <a:spcPts val="0"/>
              </a:spcBef>
              <a:spcAft>
                <a:spcPts val="0"/>
              </a:spcAft>
              <a:buSzPts val="3600"/>
              <a:buNone/>
              <a:defRPr sz="4800"/>
            </a:lvl9pPr>
          </a:lstStyle>
          <a:p>
            <a:endParaRPr/>
          </a:p>
        </p:txBody>
      </p:sp>
      <p:sp>
        <p:nvSpPr>
          <p:cNvPr id="14" name="Google Shape;14;p3"/>
          <p:cNvSpPr txBox="1">
            <a:spLocks noGrp="1"/>
          </p:cNvSpPr>
          <p:nvPr>
            <p:ph type="title" idx="2" hasCustomPrompt="1"/>
          </p:nvPr>
        </p:nvSpPr>
        <p:spPr>
          <a:xfrm>
            <a:off x="7326547" y="985500"/>
            <a:ext cx="3761200" cy="176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12800"/>
            </a:lvl1pPr>
            <a:lvl2pPr lvl="1" algn="r" rtl="0">
              <a:spcBef>
                <a:spcPts val="0"/>
              </a:spcBef>
              <a:spcAft>
                <a:spcPts val="0"/>
              </a:spcAft>
              <a:buSzPts val="9600"/>
              <a:buNone/>
              <a:defRPr sz="12800"/>
            </a:lvl2pPr>
            <a:lvl3pPr lvl="2" algn="r" rtl="0">
              <a:spcBef>
                <a:spcPts val="0"/>
              </a:spcBef>
              <a:spcAft>
                <a:spcPts val="0"/>
              </a:spcAft>
              <a:buSzPts val="9600"/>
              <a:buNone/>
              <a:defRPr sz="12800"/>
            </a:lvl3pPr>
            <a:lvl4pPr lvl="3" algn="r" rtl="0">
              <a:spcBef>
                <a:spcPts val="0"/>
              </a:spcBef>
              <a:spcAft>
                <a:spcPts val="0"/>
              </a:spcAft>
              <a:buSzPts val="9600"/>
              <a:buNone/>
              <a:defRPr sz="12800"/>
            </a:lvl4pPr>
            <a:lvl5pPr lvl="4" algn="r" rtl="0">
              <a:spcBef>
                <a:spcPts val="0"/>
              </a:spcBef>
              <a:spcAft>
                <a:spcPts val="0"/>
              </a:spcAft>
              <a:buSzPts val="9600"/>
              <a:buNone/>
              <a:defRPr sz="12800"/>
            </a:lvl5pPr>
            <a:lvl6pPr lvl="5" algn="r" rtl="0">
              <a:spcBef>
                <a:spcPts val="0"/>
              </a:spcBef>
              <a:spcAft>
                <a:spcPts val="0"/>
              </a:spcAft>
              <a:buSzPts val="9600"/>
              <a:buNone/>
              <a:defRPr sz="12800"/>
            </a:lvl6pPr>
            <a:lvl7pPr lvl="6" algn="r" rtl="0">
              <a:spcBef>
                <a:spcPts val="0"/>
              </a:spcBef>
              <a:spcAft>
                <a:spcPts val="0"/>
              </a:spcAft>
              <a:buSzPts val="9600"/>
              <a:buNone/>
              <a:defRPr sz="12800"/>
            </a:lvl7pPr>
            <a:lvl8pPr lvl="7" algn="r" rtl="0">
              <a:spcBef>
                <a:spcPts val="0"/>
              </a:spcBef>
              <a:spcAft>
                <a:spcPts val="0"/>
              </a:spcAft>
              <a:buSzPts val="9600"/>
              <a:buNone/>
              <a:defRPr sz="12800"/>
            </a:lvl8pPr>
            <a:lvl9pPr lvl="8" algn="r" rtl="0">
              <a:spcBef>
                <a:spcPts val="0"/>
              </a:spcBef>
              <a:spcAft>
                <a:spcPts val="0"/>
              </a:spcAft>
              <a:buSzPts val="9600"/>
              <a:buNone/>
              <a:defRPr sz="12800"/>
            </a:lvl9pPr>
          </a:lstStyle>
          <a:p>
            <a:r>
              <a:t>xx%</a:t>
            </a:r>
          </a:p>
        </p:txBody>
      </p:sp>
      <p:sp>
        <p:nvSpPr>
          <p:cNvPr id="15" name="Google Shape;15;p3"/>
          <p:cNvSpPr txBox="1">
            <a:spLocks noGrp="1"/>
          </p:cNvSpPr>
          <p:nvPr>
            <p:ph type="subTitle" idx="1"/>
          </p:nvPr>
        </p:nvSpPr>
        <p:spPr>
          <a:xfrm>
            <a:off x="6920964" y="4901843"/>
            <a:ext cx="416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16" name="Google Shape;16;p3"/>
          <p:cNvSpPr/>
          <p:nvPr/>
        </p:nvSpPr>
        <p:spPr>
          <a:xfrm flipH="1">
            <a:off x="19" y="3970001"/>
            <a:ext cx="3915219" cy="2888012"/>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149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body" idx="1"/>
          </p:nvPr>
        </p:nvSpPr>
        <p:spPr>
          <a:xfrm>
            <a:off x="1094840" y="3044967"/>
            <a:ext cx="4188800" cy="33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4" name="Google Shape;24;p5"/>
          <p:cNvSpPr txBox="1">
            <a:spLocks noGrp="1"/>
          </p:cNvSpPr>
          <p:nvPr>
            <p:ph type="body" idx="2"/>
          </p:nvPr>
        </p:nvSpPr>
        <p:spPr>
          <a:xfrm>
            <a:off x="5690900" y="3044967"/>
            <a:ext cx="4188800" cy="33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5" name="Google Shape;25;p5"/>
          <p:cNvSpPr txBox="1">
            <a:spLocks noGrp="1"/>
          </p:cNvSpPr>
          <p:nvPr>
            <p:ph type="title"/>
          </p:nvPr>
        </p:nvSpPr>
        <p:spPr>
          <a:xfrm>
            <a:off x="1094840" y="2269767"/>
            <a:ext cx="30748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5"/>
          <p:cNvSpPr txBox="1">
            <a:spLocks noGrp="1"/>
          </p:cNvSpPr>
          <p:nvPr>
            <p:ph type="title" idx="3"/>
          </p:nvPr>
        </p:nvSpPr>
        <p:spPr>
          <a:xfrm>
            <a:off x="5690900" y="2269767"/>
            <a:ext cx="30748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 name="Google Shape;27;p5"/>
          <p:cNvSpPr txBox="1">
            <a:spLocks noGrp="1"/>
          </p:cNvSpPr>
          <p:nvPr>
            <p:ph type="title" idx="4"/>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5442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hasCustomPrompt="1"/>
          </p:nvPr>
        </p:nvSpPr>
        <p:spPr>
          <a:xfrm>
            <a:off x="999733" y="701400"/>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7" name="Google Shape;117;p25"/>
          <p:cNvSpPr txBox="1">
            <a:spLocks noGrp="1"/>
          </p:cNvSpPr>
          <p:nvPr>
            <p:ph type="body" idx="1"/>
          </p:nvPr>
        </p:nvSpPr>
        <p:spPr>
          <a:xfrm>
            <a:off x="999733" y="1741433"/>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18" name="Google Shape;118;p25"/>
          <p:cNvSpPr txBox="1">
            <a:spLocks noGrp="1"/>
          </p:cNvSpPr>
          <p:nvPr>
            <p:ph type="title" idx="2" hasCustomPrompt="1"/>
          </p:nvPr>
        </p:nvSpPr>
        <p:spPr>
          <a:xfrm>
            <a:off x="3647533" y="2616528"/>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9" name="Google Shape;119;p25"/>
          <p:cNvSpPr txBox="1">
            <a:spLocks noGrp="1"/>
          </p:cNvSpPr>
          <p:nvPr>
            <p:ph type="body" idx="3"/>
          </p:nvPr>
        </p:nvSpPr>
        <p:spPr>
          <a:xfrm>
            <a:off x="3647533" y="3656561"/>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20" name="Google Shape;120;p25"/>
          <p:cNvSpPr txBox="1">
            <a:spLocks noGrp="1"/>
          </p:cNvSpPr>
          <p:nvPr>
            <p:ph type="title" idx="4" hasCustomPrompt="1"/>
          </p:nvPr>
        </p:nvSpPr>
        <p:spPr>
          <a:xfrm>
            <a:off x="6303067" y="4538961"/>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1" name="Google Shape;121;p25"/>
          <p:cNvSpPr txBox="1">
            <a:spLocks noGrp="1"/>
          </p:cNvSpPr>
          <p:nvPr>
            <p:ph type="body" idx="5"/>
          </p:nvPr>
        </p:nvSpPr>
        <p:spPr>
          <a:xfrm>
            <a:off x="6303067" y="5578995"/>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22" name="Google Shape;122;p25"/>
          <p:cNvSpPr/>
          <p:nvPr/>
        </p:nvSpPr>
        <p:spPr>
          <a:xfrm rot="10800000">
            <a:off x="7729845"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5"/>
          <p:cNvSpPr/>
          <p:nvPr/>
        </p:nvSpPr>
        <p:spPr>
          <a:xfrm>
            <a:off x="-1632289"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2633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6C6B-09B3-4D53-9654-32D3F258A85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5A2A32A-E14A-4898-B0A3-AA9AED063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FC8E7D-7141-497A-A7E7-5C2F1E1D1B38}"/>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8E079B99-1D59-47E4-B19F-C8495B11F3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E7FD71-0EAA-4EF0-85D5-42A32CB8A16F}"/>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319546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7B5C-F832-4B3C-A5AF-4F8614520B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88952BA-1BB6-4BCD-95BA-E276FB7FA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12DAC-BFA7-41BB-964A-F6BDB42C68FB}"/>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6CB0D5F6-6A7E-4ED7-B97B-A014D2A8E7C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DDBD27-07B4-47EF-8999-6A4D3D47BF17}"/>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65135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3213-769F-4479-8289-E8B46820890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558BED-87D6-44CD-A839-9E6AF8678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EC1FEBE-C2E3-4A81-9AE6-1277503A9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99FDA4D-AB86-42D7-B4DC-E62CB431B40F}"/>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6" name="Footer Placeholder 5">
            <a:extLst>
              <a:ext uri="{FF2B5EF4-FFF2-40B4-BE49-F238E27FC236}">
                <a16:creationId xmlns:a16="http://schemas.microsoft.com/office/drawing/2014/main" id="{92EF88C3-ADF4-4A4E-ADD5-2D03A1303BE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877907F-73D2-4926-BF59-194EAB1FE8AD}"/>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202917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9DA9-78C7-41E2-AC69-C9C37134A7D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CD05B1D-26EF-4E67-82B5-1EE1D89E2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A2EEF-E2F3-4AFE-BD1B-B6752ACA5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420543C-E1EC-4104-A6B7-C7FA0C37B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AA0AFE-10E7-4793-9242-05AD7AAC3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00A1F66-9876-4FDB-B6C3-B34191E34C8A}"/>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8" name="Footer Placeholder 7">
            <a:extLst>
              <a:ext uri="{FF2B5EF4-FFF2-40B4-BE49-F238E27FC236}">
                <a16:creationId xmlns:a16="http://schemas.microsoft.com/office/drawing/2014/main" id="{1F07FD6F-4171-483F-9A28-8419A2412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0610809-36E8-490E-A36F-2B9AFFB74724}"/>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357439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F8B-8587-4BBA-9A09-59F620BAC43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25914-1026-4703-B68D-8F2BAD21C404}"/>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4" name="Footer Placeholder 3">
            <a:extLst>
              <a:ext uri="{FF2B5EF4-FFF2-40B4-BE49-F238E27FC236}">
                <a16:creationId xmlns:a16="http://schemas.microsoft.com/office/drawing/2014/main" id="{0CEA976F-E02E-46E0-B5DE-CDA3A1FBFCF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C8F76B3-B276-454D-9877-189C94980C27}"/>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208286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A8BB0-C02F-4F29-B292-4EA642088452}"/>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3" name="Footer Placeholder 2">
            <a:extLst>
              <a:ext uri="{FF2B5EF4-FFF2-40B4-BE49-F238E27FC236}">
                <a16:creationId xmlns:a16="http://schemas.microsoft.com/office/drawing/2014/main" id="{A58648D6-CD0C-40E1-84C6-679165835FB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938534D-2493-4DAB-B3A7-50742C5857A4}"/>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60491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1B6C-12E8-4A8E-9860-DA3D2DCC7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09DA260-97D4-40C4-918D-DE071AD4D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74185B9-8C75-4355-B6A8-085724B81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53E1F-D0E2-49D6-9BE3-2806ADCD2CD6}"/>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6" name="Footer Placeholder 5">
            <a:extLst>
              <a:ext uri="{FF2B5EF4-FFF2-40B4-BE49-F238E27FC236}">
                <a16:creationId xmlns:a16="http://schemas.microsoft.com/office/drawing/2014/main" id="{A389FB96-49BC-4BBF-A984-B10731D714D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94E1A8-49A4-46D1-A88A-241FE044F64B}"/>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39389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8258-EEB3-4656-8CD3-BB1189308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206E199-3BB9-454A-AB3F-223FF0278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D81E9B1-24A6-4494-A53A-9B6E08E80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AC4F2-56FC-400D-8F2E-148D25E5C3DA}"/>
              </a:ext>
            </a:extLst>
          </p:cNvPr>
          <p:cNvSpPr>
            <a:spLocks noGrp="1"/>
          </p:cNvSpPr>
          <p:nvPr>
            <p:ph type="dt" sz="half" idx="10"/>
          </p:nvPr>
        </p:nvSpPr>
        <p:spPr/>
        <p:txBody>
          <a:bodyPr/>
          <a:lstStyle/>
          <a:p>
            <a:fld id="{8BDD0F4C-3864-497F-98A1-6D56AEFA81A2}" type="datetimeFigureOut">
              <a:rPr lang="vi-VN" smtClean="0"/>
              <a:t>14/03/2022</a:t>
            </a:fld>
            <a:endParaRPr lang="vi-VN"/>
          </a:p>
        </p:txBody>
      </p:sp>
      <p:sp>
        <p:nvSpPr>
          <p:cNvPr id="6" name="Footer Placeholder 5">
            <a:extLst>
              <a:ext uri="{FF2B5EF4-FFF2-40B4-BE49-F238E27FC236}">
                <a16:creationId xmlns:a16="http://schemas.microsoft.com/office/drawing/2014/main" id="{4A8234F7-B83E-4722-A468-5B68304EC5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0010BA-6C64-4ED7-9B58-E317277AED81}"/>
              </a:ext>
            </a:extLst>
          </p:cNvPr>
          <p:cNvSpPr>
            <a:spLocks noGrp="1"/>
          </p:cNvSpPr>
          <p:nvPr>
            <p:ph type="sldNum" sz="quarter" idx="12"/>
          </p:nvPr>
        </p:nvSpPr>
        <p:spPr/>
        <p:txBody>
          <a:bodyPr/>
          <a:lstStyle/>
          <a:p>
            <a:fld id="{488F95F3-7D51-4622-AF96-5CC22D99F100}" type="slidenum">
              <a:rPr lang="vi-VN" smtClean="0"/>
              <a:t>‹#›</a:t>
            </a:fld>
            <a:endParaRPr lang="vi-VN"/>
          </a:p>
        </p:txBody>
      </p:sp>
    </p:spTree>
    <p:extLst>
      <p:ext uri="{BB962C8B-B14F-4D97-AF65-F5344CB8AC3E}">
        <p14:creationId xmlns:p14="http://schemas.microsoft.com/office/powerpoint/2010/main" val="32284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782F8-456A-4BA5-8EDD-BA41C38ED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0DB924D-6BA1-4383-BEE1-CBD4A43B3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19E53C-46D2-4A6E-AA40-46DF83A8A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D0F4C-3864-497F-98A1-6D56AEFA81A2}" type="datetimeFigureOut">
              <a:rPr lang="vi-VN" smtClean="0"/>
              <a:t>14/03/2022</a:t>
            </a:fld>
            <a:endParaRPr lang="vi-VN"/>
          </a:p>
        </p:txBody>
      </p:sp>
      <p:sp>
        <p:nvSpPr>
          <p:cNvPr id="5" name="Footer Placeholder 4">
            <a:extLst>
              <a:ext uri="{FF2B5EF4-FFF2-40B4-BE49-F238E27FC236}">
                <a16:creationId xmlns:a16="http://schemas.microsoft.com/office/drawing/2014/main" id="{3966BA2F-5BE1-49AC-B766-E388B85FA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7949E39-FD09-4801-BD30-649027761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F95F3-7D51-4622-AF96-5CC22D99F100}" type="slidenum">
              <a:rPr lang="vi-VN" smtClean="0"/>
              <a:t>‹#›</a:t>
            </a:fld>
            <a:endParaRPr lang="vi-VN"/>
          </a:p>
        </p:txBody>
      </p:sp>
    </p:spTree>
    <p:extLst>
      <p:ext uri="{BB962C8B-B14F-4D97-AF65-F5344CB8AC3E}">
        <p14:creationId xmlns:p14="http://schemas.microsoft.com/office/powerpoint/2010/main" val="363218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7CD1C27-6779-4A33-808E-1AD27453F660}"/>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CD3CF580-642C-4E91-9AD7-6D2200251DB0}"/>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B28C0474-F789-4900-AA86-1BC533889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F7F228BC-0636-493A-A203-37861B68D798}"/>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59ADB353-C177-43BE-929E-69A7B6F83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C35526C4-7AFA-4710-AB3E-69DD3B6CE9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BB0E2541-7D13-4A92-8659-3F7AE76BF2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9F3DF751-1ACD-4ED3-8485-8A5D7FD4B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347AD33-31E5-4962-8001-B720A14B696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4D4F0F35-2056-465C-86D9-09AE9996EE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4339CCB5-3093-49EE-9923-D5E4040822B6}"/>
              </a:ext>
            </a:extLst>
          </p:cNvPr>
          <p:cNvSpPr/>
          <p:nvPr/>
        </p:nvSpPr>
        <p:spPr>
          <a:xfrm>
            <a:off x="3179590" y="4952471"/>
            <a:ext cx="5832815"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rPr>
              <a:t>MÔN: CHÍNH TẢ</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lank Template Character Smiley Kid On The Yard . Stock Vector ...">
            <a:extLst>
              <a:ext uri="{FF2B5EF4-FFF2-40B4-BE49-F238E27FC236}">
                <a16:creationId xmlns:a16="http://schemas.microsoft.com/office/drawing/2014/main" id="{A6715471-464D-4199-9790-FFB375C25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1549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Hộp Văn bản 1">
            <a:extLst>
              <a:ext uri="{FF2B5EF4-FFF2-40B4-BE49-F238E27FC236}">
                <a16:creationId xmlns:a16="http://schemas.microsoft.com/office/drawing/2014/main" id="{5F5294B6-5028-4B9E-9205-8D544595A589}"/>
              </a:ext>
            </a:extLst>
          </p:cNvPr>
          <p:cNvSpPr txBox="1">
            <a:spLocks noChangeArrowheads="1"/>
          </p:cNvSpPr>
          <p:nvPr/>
        </p:nvSpPr>
        <p:spPr bwMode="auto">
          <a:xfrm>
            <a:off x="3429000" y="457200"/>
            <a:ext cx="640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600" b="1">
                <a:solidFill>
                  <a:srgbClr val="FF0000"/>
                </a:solidFill>
                <a:latin typeface="Times New Roman" panose="02020603050405020304" pitchFamily="18" charset="0"/>
                <a:cs typeface="Times New Roman" panose="02020603050405020304" pitchFamily="18" charset="0"/>
              </a:rPr>
              <a:t>Thực hành</a:t>
            </a:r>
          </a:p>
        </p:txBody>
      </p:sp>
      <p:pic>
        <p:nvPicPr>
          <p:cNvPr id="14340" name="Âm thanh 1">
            <a:hlinkClick r:id="" action="ppaction://media"/>
            <a:extLst>
              <a:ext uri="{FF2B5EF4-FFF2-40B4-BE49-F238E27FC236}">
                <a16:creationId xmlns:a16="http://schemas.microsoft.com/office/drawing/2014/main" id="{78AA858D-71B8-43E2-B419-3ACF0B631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a:extLst>
              <a:ext uri="{FF2B5EF4-FFF2-40B4-BE49-F238E27FC236}">
                <a16:creationId xmlns:a16="http://schemas.microsoft.com/office/drawing/2014/main" id="{CD50E6AC-1625-48D5-B688-DEAE49A3E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43" y="145143"/>
            <a:ext cx="11785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a:extLst>
              <a:ext uri="{FF2B5EF4-FFF2-40B4-BE49-F238E27FC236}">
                <a16:creationId xmlns:a16="http://schemas.microsoft.com/office/drawing/2014/main" id="{6C410785-2F6C-476B-A1C2-D1247111F743}"/>
              </a:ext>
            </a:extLst>
          </p:cNvPr>
          <p:cNvSpPr txBox="1">
            <a:spLocks noChangeArrowheads="1"/>
          </p:cNvSpPr>
          <p:nvPr/>
        </p:nvSpPr>
        <p:spPr bwMode="auto">
          <a:xfrm>
            <a:off x="1916114" y="509586"/>
            <a:ext cx="83502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vi-VN" sz="3000" b="1"/>
              <a:t>2. </a:t>
            </a:r>
            <a:r>
              <a:rPr lang="en-US" altLang="vi-VN" sz="3000"/>
              <a:t>a) Tìm và viết tiếp tên các đồ vật, con vật vào chỗ trống :</a:t>
            </a:r>
            <a:endParaRPr lang="en-US" altLang="vi-VN" sz="2700"/>
          </a:p>
        </p:txBody>
      </p:sp>
      <p:graphicFrame>
        <p:nvGraphicFramePr>
          <p:cNvPr id="8" name="Table 7">
            <a:extLst>
              <a:ext uri="{FF2B5EF4-FFF2-40B4-BE49-F238E27FC236}">
                <a16:creationId xmlns:a16="http://schemas.microsoft.com/office/drawing/2014/main" id="{B3E0715C-68E8-4D0E-862B-FD884CE2C5BF}"/>
              </a:ext>
            </a:extLst>
          </p:cNvPr>
          <p:cNvGraphicFramePr>
            <a:graphicFrameLocks noGrp="1"/>
          </p:cNvGraphicFramePr>
          <p:nvPr>
            <p:extLst>
              <p:ext uri="{D42A27DB-BD31-4B8C-83A1-F6EECF244321}">
                <p14:modId xmlns:p14="http://schemas.microsoft.com/office/powerpoint/2010/main" val="2817658231"/>
              </p:ext>
            </p:extLst>
          </p:nvPr>
        </p:nvGraphicFramePr>
        <p:xfrm>
          <a:off x="1970088" y="1804309"/>
          <a:ext cx="8404224" cy="2193925"/>
        </p:xfrm>
        <a:graphic>
          <a:graphicData uri="http://schemas.openxmlformats.org/drawingml/2006/table">
            <a:tbl>
              <a:tblPr firstRow="1" bandRow="1">
                <a:tableStyleId>{5C22544A-7EE6-4342-B048-85BDC9FD1C3A}</a:tableStyleId>
              </a:tblPr>
              <a:tblGrid>
                <a:gridCol w="2801408">
                  <a:extLst>
                    <a:ext uri="{9D8B030D-6E8A-4147-A177-3AD203B41FA5}">
                      <a16:colId xmlns:a16="http://schemas.microsoft.com/office/drawing/2014/main" val="20000"/>
                    </a:ext>
                  </a:extLst>
                </a:gridCol>
                <a:gridCol w="2801408">
                  <a:extLst>
                    <a:ext uri="{9D8B030D-6E8A-4147-A177-3AD203B41FA5}">
                      <a16:colId xmlns:a16="http://schemas.microsoft.com/office/drawing/2014/main" val="20001"/>
                    </a:ext>
                  </a:extLst>
                </a:gridCol>
                <a:gridCol w="2801408">
                  <a:extLst>
                    <a:ext uri="{9D8B030D-6E8A-4147-A177-3AD203B41FA5}">
                      <a16:colId xmlns:a16="http://schemas.microsoft.com/office/drawing/2014/main" val="20002"/>
                    </a:ext>
                  </a:extLst>
                </a:gridCol>
              </a:tblGrid>
              <a:tr h="569931">
                <a:tc>
                  <a:txBody>
                    <a:bodyPr/>
                    <a:lstStyle/>
                    <a:p>
                      <a:pPr algn="ctr"/>
                      <a:r>
                        <a:rPr lang="en-US" sz="2700" b="0" kern="1200" dirty="0" err="1">
                          <a:solidFill>
                            <a:schemeClr val="tx1"/>
                          </a:solidFill>
                          <a:latin typeface="+mn-lt"/>
                          <a:ea typeface="+mn-ea"/>
                          <a:cs typeface="+mn-cs"/>
                        </a:rPr>
                        <a:t>Bắt</a:t>
                      </a:r>
                      <a:r>
                        <a:rPr lang="en-US" sz="2700" b="0" kern="1200" dirty="0">
                          <a:solidFill>
                            <a:schemeClr val="tx1"/>
                          </a:solidFill>
                          <a:latin typeface="+mn-lt"/>
                          <a:ea typeface="+mn-ea"/>
                          <a:cs typeface="+mn-cs"/>
                        </a:rPr>
                        <a:t> </a:t>
                      </a:r>
                      <a:r>
                        <a:rPr lang="en-US" sz="2700" b="0" kern="1200" dirty="0" err="1">
                          <a:solidFill>
                            <a:schemeClr val="tx1"/>
                          </a:solidFill>
                          <a:latin typeface="+mn-lt"/>
                          <a:ea typeface="+mn-ea"/>
                          <a:cs typeface="+mn-cs"/>
                        </a:rPr>
                        <a:t>đầu</a:t>
                      </a:r>
                      <a:r>
                        <a:rPr lang="en-US" sz="2700" b="0" kern="1200" dirty="0">
                          <a:solidFill>
                            <a:schemeClr val="tx1"/>
                          </a:solidFill>
                          <a:latin typeface="+mn-lt"/>
                          <a:ea typeface="+mn-ea"/>
                          <a:cs typeface="+mn-cs"/>
                        </a:rPr>
                        <a:t> </a:t>
                      </a:r>
                      <a:r>
                        <a:rPr lang="en-US" sz="2700" b="0" kern="1200" dirty="0" err="1">
                          <a:solidFill>
                            <a:schemeClr val="tx1"/>
                          </a:solidFill>
                          <a:latin typeface="+mn-lt"/>
                          <a:ea typeface="+mn-ea"/>
                          <a:cs typeface="+mn-cs"/>
                        </a:rPr>
                        <a:t>bằng</a:t>
                      </a:r>
                      <a:r>
                        <a:rPr lang="en-US" sz="2700" b="0" kern="1200" dirty="0">
                          <a:solidFill>
                            <a:schemeClr val="tx1"/>
                          </a:solidFill>
                          <a:latin typeface="+mn-lt"/>
                          <a:ea typeface="+mn-ea"/>
                          <a:cs typeface="+mn-cs"/>
                        </a:rPr>
                        <a:t> </a:t>
                      </a:r>
                      <a:r>
                        <a:rPr lang="en-US" sz="2700" b="1" i="1" kern="1200" dirty="0">
                          <a:solidFill>
                            <a:schemeClr val="tx1"/>
                          </a:solidFill>
                          <a:latin typeface="+mn-lt"/>
                          <a:ea typeface="+mn-ea"/>
                          <a:cs typeface="+mn-cs"/>
                        </a:rPr>
                        <a:t>r</a:t>
                      </a:r>
                      <a:endParaRPr lang="vi-VN" sz="2700" b="1" i="1" kern="1200" dirty="0">
                        <a:solidFill>
                          <a:schemeClr val="tx1"/>
                        </a:solidFill>
                        <a:latin typeface="+mn-lt"/>
                        <a:ea typeface="+mn-ea"/>
                        <a:cs typeface="+mn-cs"/>
                      </a:endParaRPr>
                    </a:p>
                  </a:txBody>
                  <a:tcPr marL="68584" marR="68584" marT="34285" marB="3428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0" kern="1200">
                          <a:solidFill>
                            <a:schemeClr val="tx1"/>
                          </a:solidFill>
                          <a:latin typeface="+mn-lt"/>
                          <a:ea typeface="+mn-ea"/>
                          <a:cs typeface="+mn-cs"/>
                        </a:rPr>
                        <a:t>Bắt đầu bằng </a:t>
                      </a:r>
                      <a:r>
                        <a:rPr lang="en-US" sz="2700" b="1" i="1" kern="1200">
                          <a:solidFill>
                            <a:schemeClr val="tx1"/>
                          </a:solidFill>
                          <a:latin typeface="+mn-lt"/>
                          <a:ea typeface="+mn-ea"/>
                          <a:cs typeface="+mn-cs"/>
                        </a:rPr>
                        <a:t>d</a:t>
                      </a:r>
                      <a:endParaRPr lang="vi-VN" sz="2700" b="1" i="1" kern="1200">
                        <a:solidFill>
                          <a:schemeClr val="tx1"/>
                        </a:solidFill>
                        <a:latin typeface="+mn-lt"/>
                        <a:ea typeface="+mn-ea"/>
                        <a:cs typeface="+mn-cs"/>
                      </a:endParaRPr>
                    </a:p>
                  </a:txBody>
                  <a:tcPr marL="68584" marR="68584" marT="34285" marB="3428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0" kern="1200">
                          <a:solidFill>
                            <a:schemeClr val="tx1"/>
                          </a:solidFill>
                          <a:latin typeface="+mn-lt"/>
                          <a:ea typeface="+mn-ea"/>
                          <a:cs typeface="+mn-cs"/>
                        </a:rPr>
                        <a:t>Bắt đầu bằng </a:t>
                      </a:r>
                      <a:r>
                        <a:rPr lang="en-US" sz="2700" b="1" i="1" kern="1200">
                          <a:solidFill>
                            <a:schemeClr val="tx1"/>
                          </a:solidFill>
                          <a:latin typeface="+mn-lt"/>
                          <a:ea typeface="+mn-ea"/>
                          <a:cs typeface="+mn-cs"/>
                        </a:rPr>
                        <a:t>gi</a:t>
                      </a:r>
                      <a:endParaRPr lang="vi-VN" sz="2700" b="1" i="1" kern="1200">
                        <a:solidFill>
                          <a:schemeClr val="tx1"/>
                        </a:solidFill>
                        <a:latin typeface="+mn-lt"/>
                        <a:ea typeface="+mn-ea"/>
                        <a:cs typeface="+mn-cs"/>
                      </a:endParaRPr>
                    </a:p>
                  </a:txBody>
                  <a:tcPr marL="68584" marR="68584" marT="34285" marB="34285" anchor="ctr"/>
                </a:tc>
                <a:extLst>
                  <a:ext uri="{0D108BD9-81ED-4DB2-BD59-A6C34878D82A}">
                    <a16:rowId xmlns:a16="http://schemas.microsoft.com/office/drawing/2014/main" val="10000"/>
                  </a:ext>
                </a:extLst>
              </a:tr>
              <a:tr h="1623994">
                <a:tc>
                  <a:txBody>
                    <a:bodyPr/>
                    <a:lstStyle/>
                    <a:p>
                      <a:endParaRPr lang="en-US" sz="700"/>
                    </a:p>
                    <a:p>
                      <a:r>
                        <a:rPr lang="en-US" sz="3000"/>
                        <a:t> </a:t>
                      </a:r>
                      <a:r>
                        <a:rPr lang="en-US" sz="2700"/>
                        <a:t>rổ</a:t>
                      </a:r>
                      <a:r>
                        <a:rPr lang="en-US" sz="2700" baseline="0"/>
                        <a:t>, </a:t>
                      </a:r>
                      <a:endParaRPr lang="vi-VN" sz="3000"/>
                    </a:p>
                  </a:txBody>
                  <a:tcPr marL="68584" marR="68584" marT="34285" marB="34285"/>
                </a:tc>
                <a:tc>
                  <a:txBody>
                    <a:bodyPr/>
                    <a:lstStyle/>
                    <a:p>
                      <a:endParaRPr lang="vi-VN" sz="900">
                        <a:latin typeface="Calibri" pitchFamily="34" charset="0"/>
                        <a:cs typeface="Calibri" pitchFamily="34" charset="0"/>
                      </a:endParaRPr>
                    </a:p>
                    <a:p>
                      <a:r>
                        <a:rPr lang="vi-VN" sz="2700">
                          <a:latin typeface="Calibri" pitchFamily="34" charset="0"/>
                          <a:cs typeface="Calibri" pitchFamily="34" charset="0"/>
                        </a:rPr>
                        <a:t>dế</a:t>
                      </a:r>
                      <a:r>
                        <a:rPr lang="en-US" sz="2700">
                          <a:latin typeface="Calibri" pitchFamily="34" charset="0"/>
                          <a:cs typeface="Calibri" pitchFamily="34" charset="0"/>
                        </a:rPr>
                        <a:t>, </a:t>
                      </a:r>
                      <a:endParaRPr lang="vi-VN" sz="2700">
                        <a:latin typeface="Calibri" pitchFamily="34" charset="0"/>
                        <a:cs typeface="Calibri" pitchFamily="34" charset="0"/>
                      </a:endParaRPr>
                    </a:p>
                  </a:txBody>
                  <a:tcPr marL="68584" marR="68584" marT="34285" marB="34285"/>
                </a:tc>
                <a:tc>
                  <a:txBody>
                    <a:bodyPr/>
                    <a:lstStyle/>
                    <a:p>
                      <a:endParaRPr lang="en-US" sz="800" dirty="0"/>
                    </a:p>
                    <a:p>
                      <a:r>
                        <a:rPr lang="en-US" sz="2700" dirty="0" err="1"/>
                        <a:t>giường</a:t>
                      </a:r>
                      <a:r>
                        <a:rPr lang="en-US" sz="2700" dirty="0"/>
                        <a:t>, </a:t>
                      </a:r>
                      <a:endParaRPr lang="vi-VN" sz="2700" dirty="0"/>
                    </a:p>
                  </a:txBody>
                  <a:tcPr marL="68584" marR="68584" marT="34285" marB="34285"/>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E54A1C9C-EFB9-4007-ADBA-4863FF54E609}"/>
              </a:ext>
            </a:extLst>
          </p:cNvPr>
          <p:cNvSpPr>
            <a:spLocks noChangeArrowheads="1"/>
          </p:cNvSpPr>
          <p:nvPr/>
        </p:nvSpPr>
        <p:spPr bwMode="auto">
          <a:xfrm>
            <a:off x="1998664" y="2505191"/>
            <a:ext cx="2787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vi-VN" sz="2700">
                <a:solidFill>
                  <a:srgbClr val="FF0000"/>
                </a:solidFill>
              </a:rPr>
              <a:t>       rá, rựa,  rùa, rắn, rết, …</a:t>
            </a:r>
          </a:p>
        </p:txBody>
      </p:sp>
      <p:sp>
        <p:nvSpPr>
          <p:cNvPr id="13" name="Rectangle 12">
            <a:extLst>
              <a:ext uri="{FF2B5EF4-FFF2-40B4-BE49-F238E27FC236}">
                <a16:creationId xmlns:a16="http://schemas.microsoft.com/office/drawing/2014/main" id="{07470E12-5152-4C0E-8209-123EFCA86F22}"/>
              </a:ext>
            </a:extLst>
          </p:cNvPr>
          <p:cNvSpPr>
            <a:spLocks noChangeArrowheads="1"/>
          </p:cNvSpPr>
          <p:nvPr/>
        </p:nvSpPr>
        <p:spPr bwMode="auto">
          <a:xfrm>
            <a:off x="4833937" y="2503489"/>
            <a:ext cx="2746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700">
                <a:solidFill>
                  <a:srgbClr val="FF0000"/>
                </a:solidFill>
              </a:rPr>
              <a:t>   </a:t>
            </a:r>
            <a:r>
              <a:rPr lang="en-US" altLang="vi-VN" sz="2700"/>
              <a:t>  </a:t>
            </a:r>
            <a:r>
              <a:rPr lang="en-US" altLang="vi-VN" sz="2700">
                <a:solidFill>
                  <a:srgbClr val="FF0000"/>
                </a:solidFill>
              </a:rPr>
              <a:t>dao,dây, dê,…</a:t>
            </a:r>
          </a:p>
        </p:txBody>
      </p:sp>
      <p:sp>
        <p:nvSpPr>
          <p:cNvPr id="14" name="Rectangle 13">
            <a:extLst>
              <a:ext uri="{FF2B5EF4-FFF2-40B4-BE49-F238E27FC236}">
                <a16:creationId xmlns:a16="http://schemas.microsoft.com/office/drawing/2014/main" id="{51AD2543-A033-48D6-A7AA-85E9CC803943}"/>
              </a:ext>
            </a:extLst>
          </p:cNvPr>
          <p:cNvSpPr>
            <a:spLocks noChangeArrowheads="1"/>
          </p:cNvSpPr>
          <p:nvPr/>
        </p:nvSpPr>
        <p:spPr bwMode="auto">
          <a:xfrm>
            <a:off x="7605712" y="2503489"/>
            <a:ext cx="2743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vi-VN" sz="2700"/>
              <a:t>            </a:t>
            </a:r>
            <a:r>
              <a:rPr lang="en-US" altLang="vi-VN" sz="2400"/>
              <a:t> </a:t>
            </a:r>
            <a:r>
              <a:rPr lang="en-US" altLang="vi-VN" sz="2400">
                <a:solidFill>
                  <a:srgbClr val="FF0000"/>
                </a:solidFill>
              </a:rPr>
              <a:t>giẻ, giấy, giày, gián, giun, giá (áo) giáp, …</a:t>
            </a:r>
            <a:endParaRPr lang="en-US" altLang="vi-VN" sz="27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ree Kids, Black And Caucasian, Holding Blank Empty Posters ...">
            <a:extLst>
              <a:ext uri="{FF2B5EF4-FFF2-40B4-BE49-F238E27FC236}">
                <a16:creationId xmlns:a16="http://schemas.microsoft.com/office/drawing/2014/main" id="{35177445-77CC-40CD-AAA6-2ABC0B244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Hộp Văn bản 1">
            <a:extLst>
              <a:ext uri="{FF2B5EF4-FFF2-40B4-BE49-F238E27FC236}">
                <a16:creationId xmlns:a16="http://schemas.microsoft.com/office/drawing/2014/main" id="{EAB75770-D284-4097-84EE-61A860C18360}"/>
              </a:ext>
            </a:extLst>
          </p:cNvPr>
          <p:cNvSpPr txBox="1">
            <a:spLocks noChangeArrowheads="1"/>
          </p:cNvSpPr>
          <p:nvPr/>
        </p:nvSpPr>
        <p:spPr bwMode="auto">
          <a:xfrm>
            <a:off x="2514600" y="1308101"/>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b="1">
                <a:solidFill>
                  <a:srgbClr val="7030A0"/>
                </a:solidFill>
                <a:latin typeface="Times New Roman" panose="02020603050405020304" pitchFamily="18" charset="0"/>
                <a:cs typeface="Times New Roman" panose="02020603050405020304" pitchFamily="18" charset="0"/>
              </a:rPr>
              <a:t>CHÀO</a:t>
            </a:r>
          </a:p>
        </p:txBody>
      </p:sp>
      <p:sp>
        <p:nvSpPr>
          <p:cNvPr id="16388" name="Hộp Văn bản 3">
            <a:extLst>
              <a:ext uri="{FF2B5EF4-FFF2-40B4-BE49-F238E27FC236}">
                <a16:creationId xmlns:a16="http://schemas.microsoft.com/office/drawing/2014/main" id="{76B0AD32-6558-4EB2-9B50-0EE9D3D838A8}"/>
              </a:ext>
            </a:extLst>
          </p:cNvPr>
          <p:cNvSpPr txBox="1">
            <a:spLocks noChangeArrowheads="1"/>
          </p:cNvSpPr>
          <p:nvPr/>
        </p:nvSpPr>
        <p:spPr bwMode="auto">
          <a:xfrm>
            <a:off x="5313363" y="1308101"/>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b="1">
                <a:solidFill>
                  <a:srgbClr val="7030A0"/>
                </a:solidFill>
                <a:latin typeface="Times New Roman" panose="02020603050405020304" pitchFamily="18" charset="0"/>
                <a:cs typeface="Times New Roman" panose="02020603050405020304" pitchFamily="18" charset="0"/>
              </a:rPr>
              <a:t>TẠM</a:t>
            </a:r>
          </a:p>
        </p:txBody>
      </p:sp>
      <p:sp>
        <p:nvSpPr>
          <p:cNvPr id="16389" name="Hộp Văn bản 4">
            <a:extLst>
              <a:ext uri="{FF2B5EF4-FFF2-40B4-BE49-F238E27FC236}">
                <a16:creationId xmlns:a16="http://schemas.microsoft.com/office/drawing/2014/main" id="{8C6AFFFA-6F6C-41AB-8C52-8E30B2BEDE4D}"/>
              </a:ext>
            </a:extLst>
          </p:cNvPr>
          <p:cNvSpPr txBox="1">
            <a:spLocks noChangeArrowheads="1"/>
          </p:cNvSpPr>
          <p:nvPr/>
        </p:nvSpPr>
        <p:spPr bwMode="auto">
          <a:xfrm>
            <a:off x="7743825" y="1308101"/>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b="1">
                <a:solidFill>
                  <a:srgbClr val="7030A0"/>
                </a:solidFill>
                <a:latin typeface="Times New Roman" panose="02020603050405020304" pitchFamily="18" charset="0"/>
                <a:cs typeface="Times New Roman" panose="02020603050405020304" pitchFamily="18" charset="0"/>
              </a:rPr>
              <a:t>BIỆT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C984E-5FCC-4EF6-BB73-3DFCECF2D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2" y="-275771"/>
            <a:ext cx="12149838" cy="6858000"/>
          </a:xfrm>
          <a:prstGeom prst="rect">
            <a:avLst/>
          </a:prstGeom>
        </p:spPr>
      </p:pic>
      <p:sp>
        <p:nvSpPr>
          <p:cNvPr id="4" name="TextBox 3">
            <a:extLst>
              <a:ext uri="{FF2B5EF4-FFF2-40B4-BE49-F238E27FC236}">
                <a16:creationId xmlns:a16="http://schemas.microsoft.com/office/drawing/2014/main" id="{E04C9F86-3EF0-49EA-AD9F-7AD0359E68A0}"/>
              </a:ext>
            </a:extLst>
          </p:cNvPr>
          <p:cNvSpPr txBox="1"/>
          <p:nvPr/>
        </p:nvSpPr>
        <p:spPr>
          <a:xfrm>
            <a:off x="1886858" y="2136338"/>
            <a:ext cx="8955314" cy="2585323"/>
          </a:xfrm>
          <a:prstGeom prst="rect">
            <a:avLst/>
          </a:prstGeom>
          <a:noFill/>
        </p:spPr>
        <p:txBody>
          <a:bodyPr wrap="square" rtlCol="0">
            <a:spAutoFit/>
          </a:bodyPr>
          <a:lstStyle/>
          <a:p>
            <a:pPr algn="ctr">
              <a:lnSpc>
                <a:spcPct val="150000"/>
              </a:lnSpc>
            </a:pPr>
            <a:r>
              <a:rPr lang="en-US" sz="3600" b="1">
                <a:latin typeface="HP001 4 hàng" panose="020B0603050302020204" pitchFamily="34" charset="-93"/>
              </a:rPr>
              <a:t>Thứ năm ngày 17 tháng 3 năm 2022</a:t>
            </a:r>
          </a:p>
          <a:p>
            <a:pPr algn="ctr">
              <a:lnSpc>
                <a:spcPct val="150000"/>
              </a:lnSpc>
            </a:pPr>
            <a:r>
              <a:rPr lang="en-US" sz="3600" b="1">
                <a:latin typeface="HP001 4 hàng" panose="020B0603050302020204" pitchFamily="34" charset="-93"/>
              </a:rPr>
              <a:t>Chính tả</a:t>
            </a:r>
          </a:p>
          <a:p>
            <a:pPr algn="ctr">
              <a:lnSpc>
                <a:spcPct val="150000"/>
              </a:lnSpc>
            </a:pPr>
            <a:r>
              <a:rPr lang="en-US" sz="3600" b="1">
                <a:solidFill>
                  <a:srgbClr val="FF0000"/>
                </a:solidFill>
                <a:latin typeface="HP001 4 hàng" panose="020B0603050302020204" pitchFamily="34" charset="-93"/>
              </a:rPr>
              <a:t>Rư</a:t>
            </a:r>
            <a:r>
              <a:rPr lang="el-GR" sz="3600" b="1">
                <a:solidFill>
                  <a:srgbClr val="FF0000"/>
                </a:solidFill>
                <a:latin typeface="HP001 4 hàng" panose="020B0603050302020204" pitchFamily="34" charset="-93"/>
              </a:rPr>
              <a:t>ϐ</a:t>
            </a:r>
            <a:r>
              <a:rPr lang="en-US" sz="3600" b="1">
                <a:solidFill>
                  <a:srgbClr val="FF0000"/>
                </a:solidFill>
                <a:latin typeface="HP001 4 hàng" panose="020B0603050302020204" pitchFamily="34" charset="-93"/>
              </a:rPr>
              <a:t> đèn ông sao</a:t>
            </a:r>
            <a:endParaRPr lang="vi-VN" sz="3600" b="1">
              <a:solidFill>
                <a:srgbClr val="FF0000"/>
              </a:solidFill>
              <a:latin typeface="HP001 4 hàng" panose="020B0603050302020204" pitchFamily="34" charset="-9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6B5-9742-467B-B3F7-5227333BA2AB}"/>
              </a:ext>
            </a:extLst>
          </p:cNvPr>
          <p:cNvSpPr>
            <a:spLocks noGrp="1"/>
          </p:cNvSpPr>
          <p:nvPr>
            <p:ph type="title"/>
          </p:nvPr>
        </p:nvSpPr>
        <p:spPr>
          <a:xfrm>
            <a:off x="838200" y="18255"/>
            <a:ext cx="10515600" cy="1325563"/>
          </a:xfrm>
        </p:spPr>
        <p:txBody>
          <a:bodyPr>
            <a:normAutofit/>
          </a:bodyPr>
          <a:lstStyle/>
          <a:p>
            <a:pPr algn="ctr"/>
            <a:r>
              <a:rPr lang="en-US" sz="4000" b="1">
                <a:latin typeface="HP001 4 hàng" panose="020B0603050302020204" pitchFamily="34" charset="-93"/>
              </a:rPr>
              <a:t>Rước đèn ông sao</a:t>
            </a:r>
            <a:endParaRPr lang="vi-VN" sz="4000" b="1">
              <a:latin typeface="HP001 4 hàng" panose="020B0603050302020204" pitchFamily="34" charset="-93"/>
            </a:endParaRPr>
          </a:p>
        </p:txBody>
      </p:sp>
      <p:sp>
        <p:nvSpPr>
          <p:cNvPr id="3" name="Content Placeholder 2">
            <a:extLst>
              <a:ext uri="{FF2B5EF4-FFF2-40B4-BE49-F238E27FC236}">
                <a16:creationId xmlns:a16="http://schemas.microsoft.com/office/drawing/2014/main" id="{884AE9C2-7F67-41F8-9150-9C59D8F0F845}"/>
              </a:ext>
            </a:extLst>
          </p:cNvPr>
          <p:cNvSpPr>
            <a:spLocks noGrp="1"/>
          </p:cNvSpPr>
          <p:nvPr>
            <p:ph idx="1"/>
          </p:nvPr>
        </p:nvSpPr>
        <p:spPr>
          <a:xfrm>
            <a:off x="272142" y="1085397"/>
            <a:ext cx="11673115" cy="5014120"/>
          </a:xfrm>
        </p:spPr>
        <p:txBody>
          <a:bodyPr>
            <a:normAutofit fontScale="25000" lnSpcReduction="20000"/>
          </a:bodyPr>
          <a:lstStyle/>
          <a:p>
            <a:pPr algn="just">
              <a:lnSpc>
                <a:spcPct val="160000"/>
              </a:lnSpc>
              <a:spcBef>
                <a:spcPct val="50000"/>
              </a:spcBef>
              <a:buFontTx/>
              <a:buNone/>
            </a:pPr>
            <a:r>
              <a:rPr lang="en-US" altLang="en-US" sz="6500" b="1">
                <a:solidFill>
                  <a:srgbClr val="0000FF"/>
                </a:solidFill>
                <a:latin typeface="HP001 4 hàng" panose="020B0603050302020204" pitchFamily="34" charset="-93"/>
              </a:rPr>
              <a:t>         </a:t>
            </a:r>
            <a:r>
              <a:rPr lang="en-US" altLang="en-US" sz="14400" b="1">
                <a:solidFill>
                  <a:srgbClr val="0000FF"/>
                </a:solidFill>
                <a:latin typeface="HP001 4 hàng" panose="020B0603050302020204" pitchFamily="34" charset="-93"/>
              </a:rPr>
              <a:t>Tết Trung thu đã đến. Mẹ Tâm rất bận nhưng vẫn sắm cho Tâm một mâm cỗ nhỏ: một quả bưởi có khía thành tám cánh hoa, mỗi cánh hoa cài một quả ổi chín, để bên cạnh một nải chuối ngự và bó mía tím. Tâm rất thích mâm cỗ. Em đem mấy thứ đồ chơi bày xung quanh, nom rất vui mắt.</a:t>
            </a:r>
          </a:p>
          <a:p>
            <a:pPr algn="just">
              <a:spcBef>
                <a:spcPct val="50000"/>
              </a:spcBef>
              <a:buFontTx/>
              <a:buNone/>
            </a:pPr>
            <a:r>
              <a:rPr lang="en-US" altLang="en-US" sz="14400" b="1" i="1">
                <a:solidFill>
                  <a:srgbClr val="0000FF"/>
                </a:solidFill>
                <a:latin typeface="HP001 4 hàng" panose="020B0603050302020204" pitchFamily="34" charset="-93"/>
              </a:rPr>
              <a:t>                               Theo Nguyễn Thị Ngọc Tú  </a:t>
            </a:r>
          </a:p>
          <a:p>
            <a:endParaRPr lang="vi-VN"/>
          </a:p>
        </p:txBody>
      </p:sp>
    </p:spTree>
    <p:extLst>
      <p:ext uri="{BB962C8B-B14F-4D97-AF65-F5344CB8AC3E}">
        <p14:creationId xmlns:p14="http://schemas.microsoft.com/office/powerpoint/2010/main" val="183240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2"/>
        <p:cNvGrpSpPr/>
        <p:nvPr/>
      </p:nvGrpSpPr>
      <p:grpSpPr>
        <a:xfrm>
          <a:off x="0" y="0"/>
          <a:ext cx="0" cy="0"/>
          <a:chOff x="0" y="0"/>
          <a:chExt cx="0" cy="0"/>
        </a:xfrm>
      </p:grpSpPr>
      <p:grpSp>
        <p:nvGrpSpPr>
          <p:cNvPr id="377" name="Google Shape;377;p39"/>
          <p:cNvGrpSpPr/>
          <p:nvPr/>
        </p:nvGrpSpPr>
        <p:grpSpPr>
          <a:xfrm>
            <a:off x="101534" y="3868250"/>
            <a:ext cx="1980612" cy="3209095"/>
            <a:chOff x="76150" y="2901187"/>
            <a:chExt cx="1485459" cy="2406821"/>
          </a:xfrm>
        </p:grpSpPr>
        <p:sp>
          <p:nvSpPr>
            <p:cNvPr id="378" name="Google Shape;378;p39"/>
            <p:cNvSpPr/>
            <p:nvPr/>
          </p:nvSpPr>
          <p:spPr>
            <a:xfrm>
              <a:off x="119226" y="4340015"/>
              <a:ext cx="1375317" cy="907146"/>
            </a:xfrm>
            <a:custGeom>
              <a:avLst/>
              <a:gdLst/>
              <a:ahLst/>
              <a:cxnLst/>
              <a:rect l="l" t="t" r="r" b="b"/>
              <a:pathLst>
                <a:path w="44890" h="29609" extrusionOk="0">
                  <a:moveTo>
                    <a:pt x="9844" y="0"/>
                  </a:moveTo>
                  <a:cubicBezTo>
                    <a:pt x="3693" y="7204"/>
                    <a:pt x="0" y="17672"/>
                    <a:pt x="294" y="29609"/>
                  </a:cubicBezTo>
                  <a:lnTo>
                    <a:pt x="44890" y="29609"/>
                  </a:lnTo>
                  <a:cubicBezTo>
                    <a:pt x="43878" y="11853"/>
                    <a:pt x="39224" y="4488"/>
                    <a:pt x="36229" y="360"/>
                  </a:cubicBezTo>
                  <a:lnTo>
                    <a:pt x="9844" y="0"/>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379" name="Google Shape;379;p39"/>
            <p:cNvSpPr/>
            <p:nvPr/>
          </p:nvSpPr>
          <p:spPr>
            <a:xfrm>
              <a:off x="1350088" y="4666795"/>
              <a:ext cx="25521" cy="43352"/>
            </a:xfrm>
            <a:custGeom>
              <a:avLst/>
              <a:gdLst/>
              <a:ahLst/>
              <a:cxnLst/>
              <a:rect l="l" t="t" r="r" b="b"/>
              <a:pathLst>
                <a:path w="833" h="1415" extrusionOk="0">
                  <a:moveTo>
                    <a:pt x="406" y="0"/>
                  </a:moveTo>
                  <a:lnTo>
                    <a:pt x="1" y="136"/>
                  </a:lnTo>
                  <a:lnTo>
                    <a:pt x="428" y="1415"/>
                  </a:lnTo>
                  <a:lnTo>
                    <a:pt x="832" y="1281"/>
                  </a:lnTo>
                  <a:lnTo>
                    <a:pt x="406" y="0"/>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0" name="Google Shape;380;p39"/>
            <p:cNvSpPr/>
            <p:nvPr/>
          </p:nvSpPr>
          <p:spPr>
            <a:xfrm>
              <a:off x="1315621" y="4707328"/>
              <a:ext cx="23101" cy="32843"/>
            </a:xfrm>
            <a:custGeom>
              <a:avLst/>
              <a:gdLst/>
              <a:ahLst/>
              <a:cxnLst/>
              <a:rect l="l" t="t" r="r" b="b"/>
              <a:pathLst>
                <a:path w="754" h="1072" extrusionOk="0">
                  <a:moveTo>
                    <a:pt x="382" y="0"/>
                  </a:moveTo>
                  <a:lnTo>
                    <a:pt x="0" y="191"/>
                  </a:lnTo>
                  <a:cubicBezTo>
                    <a:pt x="147" y="486"/>
                    <a:pt x="277" y="823"/>
                    <a:pt x="339" y="1071"/>
                  </a:cubicBezTo>
                  <a:lnTo>
                    <a:pt x="753" y="970"/>
                  </a:lnTo>
                  <a:cubicBezTo>
                    <a:pt x="683" y="688"/>
                    <a:pt x="544" y="325"/>
                    <a:pt x="382" y="0"/>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1" name="Google Shape;381;p39"/>
            <p:cNvSpPr/>
            <p:nvPr/>
          </p:nvSpPr>
          <p:spPr>
            <a:xfrm>
              <a:off x="1369451" y="4735454"/>
              <a:ext cx="23652" cy="46324"/>
            </a:xfrm>
            <a:custGeom>
              <a:avLst/>
              <a:gdLst/>
              <a:ahLst/>
              <a:cxnLst/>
              <a:rect l="l" t="t" r="r" b="b"/>
              <a:pathLst>
                <a:path w="772" h="1512" extrusionOk="0">
                  <a:moveTo>
                    <a:pt x="422" y="1"/>
                  </a:moveTo>
                  <a:lnTo>
                    <a:pt x="0" y="61"/>
                  </a:lnTo>
                  <a:cubicBezTo>
                    <a:pt x="60" y="481"/>
                    <a:pt x="168" y="851"/>
                    <a:pt x="284" y="1242"/>
                  </a:cubicBezTo>
                  <a:lnTo>
                    <a:pt x="361" y="1511"/>
                  </a:lnTo>
                  <a:lnTo>
                    <a:pt x="772" y="1395"/>
                  </a:lnTo>
                  <a:lnTo>
                    <a:pt x="692" y="1122"/>
                  </a:lnTo>
                  <a:cubicBezTo>
                    <a:pt x="582" y="746"/>
                    <a:pt x="478" y="391"/>
                    <a:pt x="422"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2" name="Google Shape;382;p39"/>
            <p:cNvSpPr/>
            <p:nvPr/>
          </p:nvSpPr>
          <p:spPr>
            <a:xfrm>
              <a:off x="1344175" y="4760270"/>
              <a:ext cx="24755" cy="38481"/>
            </a:xfrm>
            <a:custGeom>
              <a:avLst/>
              <a:gdLst/>
              <a:ahLst/>
              <a:cxnLst/>
              <a:rect l="l" t="t" r="r" b="b"/>
              <a:pathLst>
                <a:path w="808" h="1256" extrusionOk="0">
                  <a:moveTo>
                    <a:pt x="366" y="0"/>
                  </a:moveTo>
                  <a:lnTo>
                    <a:pt x="1" y="219"/>
                  </a:lnTo>
                  <a:cubicBezTo>
                    <a:pt x="131" y="436"/>
                    <a:pt x="204" y="655"/>
                    <a:pt x="282" y="888"/>
                  </a:cubicBezTo>
                  <a:cubicBezTo>
                    <a:pt x="322" y="1010"/>
                    <a:pt x="363" y="1133"/>
                    <a:pt x="411" y="1255"/>
                  </a:cubicBezTo>
                  <a:lnTo>
                    <a:pt x="808" y="1097"/>
                  </a:lnTo>
                  <a:cubicBezTo>
                    <a:pt x="763" y="982"/>
                    <a:pt x="725" y="868"/>
                    <a:pt x="686" y="753"/>
                  </a:cubicBezTo>
                  <a:cubicBezTo>
                    <a:pt x="604" y="509"/>
                    <a:pt x="521" y="257"/>
                    <a:pt x="366" y="0"/>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3" name="Google Shape;383;p39"/>
            <p:cNvSpPr/>
            <p:nvPr/>
          </p:nvSpPr>
          <p:spPr>
            <a:xfrm>
              <a:off x="1391203" y="4816030"/>
              <a:ext cx="25919" cy="50460"/>
            </a:xfrm>
            <a:custGeom>
              <a:avLst/>
              <a:gdLst/>
              <a:ahLst/>
              <a:cxnLst/>
              <a:rect l="l" t="t" r="r" b="b"/>
              <a:pathLst>
                <a:path w="846" h="1647" extrusionOk="0">
                  <a:moveTo>
                    <a:pt x="424" y="1"/>
                  </a:moveTo>
                  <a:lnTo>
                    <a:pt x="0" y="62"/>
                  </a:lnTo>
                  <a:cubicBezTo>
                    <a:pt x="47" y="379"/>
                    <a:pt x="143" y="687"/>
                    <a:pt x="246" y="1012"/>
                  </a:cubicBezTo>
                  <a:cubicBezTo>
                    <a:pt x="310" y="1215"/>
                    <a:pt x="376" y="1426"/>
                    <a:pt x="432" y="1647"/>
                  </a:cubicBezTo>
                  <a:lnTo>
                    <a:pt x="846" y="1544"/>
                  </a:lnTo>
                  <a:cubicBezTo>
                    <a:pt x="788" y="1314"/>
                    <a:pt x="720" y="1095"/>
                    <a:pt x="653" y="883"/>
                  </a:cubicBezTo>
                  <a:cubicBezTo>
                    <a:pt x="556" y="576"/>
                    <a:pt x="464" y="284"/>
                    <a:pt x="424"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4" name="Google Shape;384;p39"/>
            <p:cNvSpPr/>
            <p:nvPr/>
          </p:nvSpPr>
          <p:spPr>
            <a:xfrm>
              <a:off x="1371534" y="4839560"/>
              <a:ext cx="17280" cy="29963"/>
            </a:xfrm>
            <a:custGeom>
              <a:avLst/>
              <a:gdLst/>
              <a:ahLst/>
              <a:cxnLst/>
              <a:rect l="l" t="t" r="r" b="b"/>
              <a:pathLst>
                <a:path w="564" h="978" extrusionOk="0">
                  <a:moveTo>
                    <a:pt x="0" y="1"/>
                  </a:moveTo>
                  <a:cubicBezTo>
                    <a:pt x="0" y="384"/>
                    <a:pt x="77" y="686"/>
                    <a:pt x="150" y="977"/>
                  </a:cubicBezTo>
                  <a:lnTo>
                    <a:pt x="564" y="873"/>
                  </a:lnTo>
                  <a:cubicBezTo>
                    <a:pt x="493" y="594"/>
                    <a:pt x="427" y="331"/>
                    <a:pt x="427"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5" name="Google Shape;385;p39"/>
            <p:cNvSpPr/>
            <p:nvPr/>
          </p:nvSpPr>
          <p:spPr>
            <a:xfrm>
              <a:off x="1411914" y="4897465"/>
              <a:ext cx="19455" cy="41391"/>
            </a:xfrm>
            <a:custGeom>
              <a:avLst/>
              <a:gdLst/>
              <a:ahLst/>
              <a:cxnLst/>
              <a:rect l="l" t="t" r="r" b="b"/>
              <a:pathLst>
                <a:path w="635" h="1351" extrusionOk="0">
                  <a:moveTo>
                    <a:pt x="422" y="1"/>
                  </a:moveTo>
                  <a:lnTo>
                    <a:pt x="1" y="71"/>
                  </a:lnTo>
                  <a:lnTo>
                    <a:pt x="215" y="1350"/>
                  </a:lnTo>
                  <a:lnTo>
                    <a:pt x="635" y="1281"/>
                  </a:lnTo>
                  <a:lnTo>
                    <a:pt x="422" y="1"/>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6" name="Google Shape;386;p39"/>
            <p:cNvSpPr/>
            <p:nvPr/>
          </p:nvSpPr>
          <p:spPr>
            <a:xfrm>
              <a:off x="1370615" y="4907177"/>
              <a:ext cx="22519" cy="35723"/>
            </a:xfrm>
            <a:custGeom>
              <a:avLst/>
              <a:gdLst/>
              <a:ahLst/>
              <a:cxnLst/>
              <a:rect l="l" t="t" r="r" b="b"/>
              <a:pathLst>
                <a:path w="735" h="1166" extrusionOk="0">
                  <a:moveTo>
                    <a:pt x="418" y="1"/>
                  </a:moveTo>
                  <a:lnTo>
                    <a:pt x="0" y="86"/>
                  </a:lnTo>
                  <a:cubicBezTo>
                    <a:pt x="74" y="459"/>
                    <a:pt x="152" y="843"/>
                    <a:pt x="394" y="1165"/>
                  </a:cubicBezTo>
                  <a:lnTo>
                    <a:pt x="735" y="910"/>
                  </a:lnTo>
                  <a:cubicBezTo>
                    <a:pt x="551" y="665"/>
                    <a:pt x="486" y="343"/>
                    <a:pt x="418" y="2"/>
                  </a:cubicBezTo>
                  <a:lnTo>
                    <a:pt x="418" y="1"/>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7" name="Google Shape;387;p39"/>
            <p:cNvSpPr/>
            <p:nvPr/>
          </p:nvSpPr>
          <p:spPr>
            <a:xfrm>
              <a:off x="1422270" y="4970535"/>
              <a:ext cx="15319" cy="47948"/>
            </a:xfrm>
            <a:custGeom>
              <a:avLst/>
              <a:gdLst/>
              <a:ahLst/>
              <a:cxnLst/>
              <a:rect l="l" t="t" r="r" b="b"/>
              <a:pathLst>
                <a:path w="500" h="1565" extrusionOk="0">
                  <a:moveTo>
                    <a:pt x="1" y="1"/>
                  </a:moveTo>
                  <a:cubicBezTo>
                    <a:pt x="1" y="254"/>
                    <a:pt x="19" y="525"/>
                    <a:pt x="37" y="796"/>
                  </a:cubicBezTo>
                  <a:cubicBezTo>
                    <a:pt x="55" y="1059"/>
                    <a:pt x="72" y="1320"/>
                    <a:pt x="72" y="1564"/>
                  </a:cubicBezTo>
                  <a:lnTo>
                    <a:pt x="499" y="1564"/>
                  </a:lnTo>
                  <a:cubicBezTo>
                    <a:pt x="499" y="1311"/>
                    <a:pt x="481" y="1039"/>
                    <a:pt x="462" y="769"/>
                  </a:cubicBezTo>
                  <a:cubicBezTo>
                    <a:pt x="445" y="506"/>
                    <a:pt x="428" y="245"/>
                    <a:pt x="428"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8" name="Google Shape;388;p39"/>
            <p:cNvSpPr/>
            <p:nvPr/>
          </p:nvSpPr>
          <p:spPr>
            <a:xfrm>
              <a:off x="1428949" y="5058557"/>
              <a:ext cx="15166" cy="31771"/>
            </a:xfrm>
            <a:custGeom>
              <a:avLst/>
              <a:gdLst/>
              <a:ahLst/>
              <a:cxnLst/>
              <a:rect l="l" t="t" r="r" b="b"/>
              <a:pathLst>
                <a:path w="495" h="1037" extrusionOk="0">
                  <a:moveTo>
                    <a:pt x="418" y="1"/>
                  </a:moveTo>
                  <a:lnTo>
                    <a:pt x="0" y="84"/>
                  </a:lnTo>
                  <a:cubicBezTo>
                    <a:pt x="67" y="419"/>
                    <a:pt x="67" y="692"/>
                    <a:pt x="67" y="1037"/>
                  </a:cubicBezTo>
                  <a:lnTo>
                    <a:pt x="494" y="1037"/>
                  </a:lnTo>
                  <a:cubicBezTo>
                    <a:pt x="494" y="683"/>
                    <a:pt x="494" y="377"/>
                    <a:pt x="418"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89" name="Google Shape;389;p39"/>
            <p:cNvSpPr/>
            <p:nvPr/>
          </p:nvSpPr>
          <p:spPr>
            <a:xfrm>
              <a:off x="1397698" y="4980309"/>
              <a:ext cx="13082" cy="28340"/>
            </a:xfrm>
            <a:custGeom>
              <a:avLst/>
              <a:gdLst/>
              <a:ahLst/>
              <a:cxnLst/>
              <a:rect l="l" t="t" r="r" b="b"/>
              <a:pathLst>
                <a:path w="427" h="925" extrusionOk="0">
                  <a:moveTo>
                    <a:pt x="0" y="1"/>
                  </a:moveTo>
                  <a:lnTo>
                    <a:pt x="0" y="925"/>
                  </a:lnTo>
                  <a:lnTo>
                    <a:pt x="427" y="925"/>
                  </a:lnTo>
                  <a:lnTo>
                    <a:pt x="427" y="1"/>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0" name="Google Shape;390;p39"/>
            <p:cNvSpPr/>
            <p:nvPr/>
          </p:nvSpPr>
          <p:spPr>
            <a:xfrm>
              <a:off x="1345676" y="4935945"/>
              <a:ext cx="21538" cy="45405"/>
            </a:xfrm>
            <a:custGeom>
              <a:avLst/>
              <a:gdLst/>
              <a:ahLst/>
              <a:cxnLst/>
              <a:rect l="l" t="t" r="r" b="b"/>
              <a:pathLst>
                <a:path w="703" h="1482" extrusionOk="0">
                  <a:moveTo>
                    <a:pt x="411" y="1"/>
                  </a:moveTo>
                  <a:lnTo>
                    <a:pt x="0" y="118"/>
                  </a:lnTo>
                  <a:lnTo>
                    <a:pt x="48" y="283"/>
                  </a:lnTo>
                  <a:cubicBezTo>
                    <a:pt x="170" y="705"/>
                    <a:pt x="277" y="1070"/>
                    <a:pt x="277" y="1481"/>
                  </a:cubicBezTo>
                  <a:lnTo>
                    <a:pt x="702" y="1481"/>
                  </a:lnTo>
                  <a:cubicBezTo>
                    <a:pt x="702" y="1009"/>
                    <a:pt x="583" y="599"/>
                    <a:pt x="457" y="164"/>
                  </a:cubicBezTo>
                  <a:lnTo>
                    <a:pt x="411" y="1"/>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1" name="Google Shape;391;p39"/>
            <p:cNvSpPr/>
            <p:nvPr/>
          </p:nvSpPr>
          <p:spPr>
            <a:xfrm>
              <a:off x="1332471" y="4845749"/>
              <a:ext cx="23193" cy="47427"/>
            </a:xfrm>
            <a:custGeom>
              <a:avLst/>
              <a:gdLst/>
              <a:ahLst/>
              <a:cxnLst/>
              <a:rect l="l" t="t" r="r" b="b"/>
              <a:pathLst>
                <a:path w="757" h="1548" extrusionOk="0">
                  <a:moveTo>
                    <a:pt x="69" y="0"/>
                  </a:moveTo>
                  <a:lnTo>
                    <a:pt x="69" y="0"/>
                  </a:lnTo>
                  <a:cubicBezTo>
                    <a:pt x="1" y="484"/>
                    <a:pt x="103" y="1004"/>
                    <a:pt x="374" y="1548"/>
                  </a:cubicBezTo>
                  <a:lnTo>
                    <a:pt x="756" y="1357"/>
                  </a:lnTo>
                  <a:cubicBezTo>
                    <a:pt x="524" y="893"/>
                    <a:pt x="435" y="457"/>
                    <a:pt x="491" y="60"/>
                  </a:cubicBezTo>
                  <a:lnTo>
                    <a:pt x="69" y="0"/>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2" name="Google Shape;392;p39"/>
            <p:cNvSpPr/>
            <p:nvPr/>
          </p:nvSpPr>
          <p:spPr>
            <a:xfrm>
              <a:off x="1301864" y="4836067"/>
              <a:ext cx="20527" cy="29198"/>
            </a:xfrm>
            <a:custGeom>
              <a:avLst/>
              <a:gdLst/>
              <a:ahLst/>
              <a:cxnLst/>
              <a:rect l="l" t="t" r="r" b="b"/>
              <a:pathLst>
                <a:path w="670" h="953" extrusionOk="0">
                  <a:moveTo>
                    <a:pt x="415" y="0"/>
                  </a:moveTo>
                  <a:lnTo>
                    <a:pt x="1" y="104"/>
                  </a:lnTo>
                  <a:cubicBezTo>
                    <a:pt x="75" y="401"/>
                    <a:pt x="152" y="708"/>
                    <a:pt x="315" y="952"/>
                  </a:cubicBezTo>
                  <a:lnTo>
                    <a:pt x="669" y="716"/>
                  </a:lnTo>
                  <a:cubicBezTo>
                    <a:pt x="548" y="532"/>
                    <a:pt x="481" y="262"/>
                    <a:pt x="415" y="0"/>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3" name="Google Shape;393;p39"/>
            <p:cNvSpPr/>
            <p:nvPr/>
          </p:nvSpPr>
          <p:spPr>
            <a:xfrm>
              <a:off x="1311822" y="4766030"/>
              <a:ext cx="32782" cy="44087"/>
            </a:xfrm>
            <a:custGeom>
              <a:avLst/>
              <a:gdLst/>
              <a:ahLst/>
              <a:cxnLst/>
              <a:rect l="l" t="t" r="r" b="b"/>
              <a:pathLst>
                <a:path w="1070" h="1439" extrusionOk="0">
                  <a:moveTo>
                    <a:pt x="334" y="1"/>
                  </a:moveTo>
                  <a:lnTo>
                    <a:pt x="1" y="268"/>
                  </a:lnTo>
                  <a:cubicBezTo>
                    <a:pt x="271" y="606"/>
                    <a:pt x="474" y="1011"/>
                    <a:pt x="688" y="1439"/>
                  </a:cubicBezTo>
                  <a:lnTo>
                    <a:pt x="1069" y="1248"/>
                  </a:lnTo>
                  <a:cubicBezTo>
                    <a:pt x="854" y="819"/>
                    <a:pt x="632" y="375"/>
                    <a:pt x="334"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4" name="Google Shape;394;p39"/>
            <p:cNvSpPr/>
            <p:nvPr/>
          </p:nvSpPr>
          <p:spPr>
            <a:xfrm>
              <a:off x="1281766" y="4699700"/>
              <a:ext cx="21201" cy="36428"/>
            </a:xfrm>
            <a:custGeom>
              <a:avLst/>
              <a:gdLst/>
              <a:ahLst/>
              <a:cxnLst/>
              <a:rect l="l" t="t" r="r" b="b"/>
              <a:pathLst>
                <a:path w="692" h="1189" extrusionOk="0">
                  <a:moveTo>
                    <a:pt x="418" y="1"/>
                  </a:moveTo>
                  <a:lnTo>
                    <a:pt x="1" y="89"/>
                  </a:lnTo>
                  <a:cubicBezTo>
                    <a:pt x="73" y="446"/>
                    <a:pt x="147" y="816"/>
                    <a:pt x="296" y="1189"/>
                  </a:cubicBezTo>
                  <a:lnTo>
                    <a:pt x="691" y="1030"/>
                  </a:lnTo>
                  <a:cubicBezTo>
                    <a:pt x="557" y="694"/>
                    <a:pt x="490" y="359"/>
                    <a:pt x="420" y="4"/>
                  </a:cubicBezTo>
                  <a:lnTo>
                    <a:pt x="418" y="1"/>
                  </a:ln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5" name="Google Shape;395;p39"/>
            <p:cNvSpPr/>
            <p:nvPr/>
          </p:nvSpPr>
          <p:spPr>
            <a:xfrm>
              <a:off x="1261699" y="4728009"/>
              <a:ext cx="27267" cy="39553"/>
            </a:xfrm>
            <a:custGeom>
              <a:avLst/>
              <a:gdLst/>
              <a:ahLst/>
              <a:cxnLst/>
              <a:rect l="l" t="t" r="r" b="b"/>
              <a:pathLst>
                <a:path w="890" h="1291" extrusionOk="0">
                  <a:moveTo>
                    <a:pt x="419" y="1"/>
                  </a:moveTo>
                  <a:lnTo>
                    <a:pt x="0" y="85"/>
                  </a:lnTo>
                  <a:cubicBezTo>
                    <a:pt x="82" y="497"/>
                    <a:pt x="331" y="968"/>
                    <a:pt x="524" y="1291"/>
                  </a:cubicBezTo>
                  <a:lnTo>
                    <a:pt x="889" y="1071"/>
                  </a:lnTo>
                  <a:cubicBezTo>
                    <a:pt x="714" y="777"/>
                    <a:pt x="488" y="354"/>
                    <a:pt x="419" y="1"/>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6" name="Google Shape;396;p39"/>
            <p:cNvSpPr/>
            <p:nvPr/>
          </p:nvSpPr>
          <p:spPr>
            <a:xfrm>
              <a:off x="1285106" y="4779204"/>
              <a:ext cx="21875" cy="28003"/>
            </a:xfrm>
            <a:custGeom>
              <a:avLst/>
              <a:gdLst/>
              <a:ahLst/>
              <a:cxnLst/>
              <a:rect l="l" t="t" r="r" b="b"/>
              <a:pathLst>
                <a:path w="714" h="914" extrusionOk="0">
                  <a:moveTo>
                    <a:pt x="413" y="0"/>
                  </a:moveTo>
                  <a:lnTo>
                    <a:pt x="1" y="104"/>
                  </a:lnTo>
                  <a:cubicBezTo>
                    <a:pt x="72" y="394"/>
                    <a:pt x="154" y="656"/>
                    <a:pt x="411" y="914"/>
                  </a:cubicBezTo>
                  <a:lnTo>
                    <a:pt x="713" y="612"/>
                  </a:lnTo>
                  <a:cubicBezTo>
                    <a:pt x="546" y="445"/>
                    <a:pt x="486" y="288"/>
                    <a:pt x="413" y="0"/>
                  </a:cubicBezTo>
                  <a:close/>
                </a:path>
              </a:pathLst>
            </a:custGeom>
            <a:solidFill>
              <a:srgbClr val="96623B"/>
            </a:solidFill>
            <a:ln>
              <a:noFill/>
            </a:ln>
          </p:spPr>
          <p:txBody>
            <a:bodyPr spcFirstLastPara="1" wrap="square" lIns="121900" tIns="121900" rIns="121900" bIns="121900" anchor="ctr" anchorCtr="0">
              <a:noAutofit/>
            </a:bodyPr>
            <a:lstStyle/>
            <a:p>
              <a:endParaRPr sz="2400"/>
            </a:p>
          </p:txBody>
        </p:sp>
        <p:sp>
          <p:nvSpPr>
            <p:cNvPr id="397" name="Google Shape;397;p39"/>
            <p:cNvSpPr/>
            <p:nvPr/>
          </p:nvSpPr>
          <p:spPr>
            <a:xfrm>
              <a:off x="382739" y="4692040"/>
              <a:ext cx="875436" cy="615967"/>
            </a:xfrm>
            <a:custGeom>
              <a:avLst/>
              <a:gdLst/>
              <a:ahLst/>
              <a:cxnLst/>
              <a:rect l="l" t="t" r="r" b="b"/>
              <a:pathLst>
                <a:path w="28574" h="20105" extrusionOk="0">
                  <a:moveTo>
                    <a:pt x="14757" y="0"/>
                  </a:moveTo>
                  <a:cubicBezTo>
                    <a:pt x="13486" y="0"/>
                    <a:pt x="12206" y="224"/>
                    <a:pt x="10963" y="709"/>
                  </a:cubicBezTo>
                  <a:cubicBezTo>
                    <a:pt x="6341" y="2474"/>
                    <a:pt x="2964" y="5275"/>
                    <a:pt x="1453" y="10064"/>
                  </a:cubicBezTo>
                  <a:cubicBezTo>
                    <a:pt x="864" y="11913"/>
                    <a:pt x="196" y="16723"/>
                    <a:pt x="1" y="19528"/>
                  </a:cubicBezTo>
                  <a:lnTo>
                    <a:pt x="28261" y="20105"/>
                  </a:lnTo>
                  <a:cubicBezTo>
                    <a:pt x="28573" y="14986"/>
                    <a:pt x="27970" y="11307"/>
                    <a:pt x="26282" y="7615"/>
                  </a:cubicBezTo>
                  <a:cubicBezTo>
                    <a:pt x="24274" y="3226"/>
                    <a:pt x="19583" y="0"/>
                    <a:pt x="1475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98" name="Google Shape;398;p39"/>
            <p:cNvSpPr/>
            <p:nvPr/>
          </p:nvSpPr>
          <p:spPr>
            <a:xfrm>
              <a:off x="410252" y="4224144"/>
              <a:ext cx="1016552" cy="928041"/>
            </a:xfrm>
            <a:custGeom>
              <a:avLst/>
              <a:gdLst/>
              <a:ahLst/>
              <a:cxnLst/>
              <a:rect l="l" t="t" r="r" b="b"/>
              <a:pathLst>
                <a:path w="33180" h="30291" extrusionOk="0">
                  <a:moveTo>
                    <a:pt x="29660" y="0"/>
                  </a:moveTo>
                  <a:cubicBezTo>
                    <a:pt x="29473" y="1213"/>
                    <a:pt x="28012" y="1810"/>
                    <a:pt x="27123" y="3879"/>
                  </a:cubicBezTo>
                  <a:cubicBezTo>
                    <a:pt x="25877" y="6772"/>
                    <a:pt x="23782" y="7552"/>
                    <a:pt x="22236" y="9185"/>
                  </a:cubicBezTo>
                  <a:cubicBezTo>
                    <a:pt x="20923" y="10570"/>
                    <a:pt x="19743" y="11161"/>
                    <a:pt x="17397" y="11904"/>
                  </a:cubicBezTo>
                  <a:cubicBezTo>
                    <a:pt x="15049" y="12645"/>
                    <a:pt x="13921" y="13111"/>
                    <a:pt x="11735" y="14488"/>
                  </a:cubicBezTo>
                  <a:cubicBezTo>
                    <a:pt x="8741" y="16430"/>
                    <a:pt x="5585" y="18616"/>
                    <a:pt x="3076" y="21124"/>
                  </a:cubicBezTo>
                  <a:cubicBezTo>
                    <a:pt x="2023" y="22177"/>
                    <a:pt x="162" y="23634"/>
                    <a:pt x="81" y="25252"/>
                  </a:cubicBezTo>
                  <a:cubicBezTo>
                    <a:pt x="0" y="26790"/>
                    <a:pt x="1780" y="27519"/>
                    <a:pt x="2914" y="28246"/>
                  </a:cubicBezTo>
                  <a:cubicBezTo>
                    <a:pt x="4817" y="29353"/>
                    <a:pt x="6260" y="30290"/>
                    <a:pt x="7667" y="30290"/>
                  </a:cubicBezTo>
                  <a:cubicBezTo>
                    <a:pt x="8833" y="30290"/>
                    <a:pt x="9974" y="29647"/>
                    <a:pt x="11332" y="27923"/>
                  </a:cubicBezTo>
                  <a:cubicBezTo>
                    <a:pt x="12869" y="25819"/>
                    <a:pt x="14083" y="23796"/>
                    <a:pt x="16268" y="22096"/>
                  </a:cubicBezTo>
                  <a:cubicBezTo>
                    <a:pt x="17968" y="20800"/>
                    <a:pt x="19917" y="19519"/>
                    <a:pt x="22051" y="18805"/>
                  </a:cubicBezTo>
                  <a:cubicBezTo>
                    <a:pt x="26399" y="17350"/>
                    <a:pt x="27711" y="15227"/>
                    <a:pt x="30463" y="13365"/>
                  </a:cubicBezTo>
                  <a:cubicBezTo>
                    <a:pt x="32082" y="12313"/>
                    <a:pt x="33180" y="12572"/>
                    <a:pt x="31565" y="8499"/>
                  </a:cubicBezTo>
                  <a:cubicBezTo>
                    <a:pt x="30951" y="6947"/>
                    <a:pt x="30878" y="5908"/>
                    <a:pt x="30797" y="4209"/>
                  </a:cubicBezTo>
                  <a:cubicBezTo>
                    <a:pt x="30716" y="2752"/>
                    <a:pt x="31714" y="585"/>
                    <a:pt x="2966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99" name="Google Shape;399;p39"/>
            <p:cNvSpPr/>
            <p:nvPr/>
          </p:nvSpPr>
          <p:spPr>
            <a:xfrm>
              <a:off x="123240" y="4236277"/>
              <a:ext cx="895228" cy="768511"/>
            </a:xfrm>
            <a:custGeom>
              <a:avLst/>
              <a:gdLst/>
              <a:ahLst/>
              <a:cxnLst/>
              <a:rect l="l" t="t" r="r" b="b"/>
              <a:pathLst>
                <a:path w="29220" h="25084" extrusionOk="0">
                  <a:moveTo>
                    <a:pt x="5736" y="1"/>
                  </a:moveTo>
                  <a:cubicBezTo>
                    <a:pt x="3559" y="1"/>
                    <a:pt x="5466" y="3988"/>
                    <a:pt x="4452" y="4923"/>
                  </a:cubicBezTo>
                  <a:cubicBezTo>
                    <a:pt x="3400" y="5976"/>
                    <a:pt x="1781" y="5976"/>
                    <a:pt x="810" y="7352"/>
                  </a:cubicBezTo>
                  <a:cubicBezTo>
                    <a:pt x="0" y="8486"/>
                    <a:pt x="163" y="9861"/>
                    <a:pt x="567" y="11156"/>
                  </a:cubicBezTo>
                  <a:cubicBezTo>
                    <a:pt x="1295" y="13584"/>
                    <a:pt x="2834" y="14555"/>
                    <a:pt x="4776" y="16093"/>
                  </a:cubicBezTo>
                  <a:cubicBezTo>
                    <a:pt x="7124" y="17875"/>
                    <a:pt x="9470" y="19412"/>
                    <a:pt x="11980" y="20949"/>
                  </a:cubicBezTo>
                  <a:cubicBezTo>
                    <a:pt x="14246" y="22325"/>
                    <a:pt x="16674" y="23459"/>
                    <a:pt x="19183" y="24267"/>
                  </a:cubicBezTo>
                  <a:cubicBezTo>
                    <a:pt x="20168" y="24596"/>
                    <a:pt x="21578" y="25084"/>
                    <a:pt x="22767" y="25084"/>
                  </a:cubicBezTo>
                  <a:cubicBezTo>
                    <a:pt x="23044" y="25084"/>
                    <a:pt x="23309" y="25057"/>
                    <a:pt x="23554" y="24996"/>
                  </a:cubicBezTo>
                  <a:cubicBezTo>
                    <a:pt x="24686" y="24591"/>
                    <a:pt x="24524" y="23782"/>
                    <a:pt x="25253" y="23054"/>
                  </a:cubicBezTo>
                  <a:cubicBezTo>
                    <a:pt x="25820" y="22487"/>
                    <a:pt x="26548" y="22649"/>
                    <a:pt x="27277" y="22325"/>
                  </a:cubicBezTo>
                  <a:cubicBezTo>
                    <a:pt x="27925" y="22002"/>
                    <a:pt x="29057" y="21273"/>
                    <a:pt x="29139" y="20382"/>
                  </a:cubicBezTo>
                  <a:cubicBezTo>
                    <a:pt x="29219" y="19412"/>
                    <a:pt x="28005" y="18926"/>
                    <a:pt x="27196" y="18521"/>
                  </a:cubicBezTo>
                  <a:cubicBezTo>
                    <a:pt x="24282" y="16983"/>
                    <a:pt x="21530" y="15203"/>
                    <a:pt x="18779" y="13341"/>
                  </a:cubicBezTo>
                  <a:cubicBezTo>
                    <a:pt x="14974" y="10751"/>
                    <a:pt x="9875" y="5533"/>
                    <a:pt x="7447" y="1567"/>
                  </a:cubicBezTo>
                  <a:lnTo>
                    <a:pt x="6002" y="18"/>
                  </a:lnTo>
                  <a:cubicBezTo>
                    <a:pt x="5907" y="6"/>
                    <a:pt x="5819" y="1"/>
                    <a:pt x="573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00" name="Google Shape;400;p39"/>
            <p:cNvSpPr/>
            <p:nvPr/>
          </p:nvSpPr>
          <p:spPr>
            <a:xfrm>
              <a:off x="175814" y="3334125"/>
              <a:ext cx="1239409" cy="1304085"/>
            </a:xfrm>
            <a:custGeom>
              <a:avLst/>
              <a:gdLst/>
              <a:ahLst/>
              <a:cxnLst/>
              <a:rect l="l" t="t" r="r" b="b"/>
              <a:pathLst>
                <a:path w="40454" h="42565" extrusionOk="0">
                  <a:moveTo>
                    <a:pt x="20165" y="0"/>
                  </a:moveTo>
                  <a:cubicBezTo>
                    <a:pt x="18934" y="0"/>
                    <a:pt x="17684" y="122"/>
                    <a:pt x="16415" y="376"/>
                  </a:cubicBezTo>
                  <a:cubicBezTo>
                    <a:pt x="12854" y="1186"/>
                    <a:pt x="8241" y="3404"/>
                    <a:pt x="4517" y="8632"/>
                  </a:cubicBezTo>
                  <a:lnTo>
                    <a:pt x="3464" y="9683"/>
                  </a:lnTo>
                  <a:cubicBezTo>
                    <a:pt x="1684" y="12274"/>
                    <a:pt x="0" y="15699"/>
                    <a:pt x="649" y="20985"/>
                  </a:cubicBezTo>
                  <a:cubicBezTo>
                    <a:pt x="1534" y="28185"/>
                    <a:pt x="10041" y="42564"/>
                    <a:pt x="20524" y="42564"/>
                  </a:cubicBezTo>
                  <a:cubicBezTo>
                    <a:pt x="20557" y="42564"/>
                    <a:pt x="20590" y="42564"/>
                    <a:pt x="20624" y="42564"/>
                  </a:cubicBezTo>
                  <a:cubicBezTo>
                    <a:pt x="29117" y="42490"/>
                    <a:pt x="36686" y="31942"/>
                    <a:pt x="37739" y="28623"/>
                  </a:cubicBezTo>
                  <a:cubicBezTo>
                    <a:pt x="39843" y="21582"/>
                    <a:pt x="40453" y="14784"/>
                    <a:pt x="36326" y="8389"/>
                  </a:cubicBezTo>
                  <a:cubicBezTo>
                    <a:pt x="34544" y="5637"/>
                    <a:pt x="32036" y="3532"/>
                    <a:pt x="29122" y="2157"/>
                  </a:cubicBezTo>
                  <a:cubicBezTo>
                    <a:pt x="26229" y="768"/>
                    <a:pt x="23253" y="0"/>
                    <a:pt x="20165" y="0"/>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1" name="Google Shape;401;p39"/>
            <p:cNvSpPr/>
            <p:nvPr/>
          </p:nvSpPr>
          <p:spPr>
            <a:xfrm>
              <a:off x="639022" y="4070497"/>
              <a:ext cx="388085" cy="166362"/>
            </a:xfrm>
            <a:custGeom>
              <a:avLst/>
              <a:gdLst/>
              <a:ahLst/>
              <a:cxnLst/>
              <a:rect l="l" t="t" r="r" b="b"/>
              <a:pathLst>
                <a:path w="12667" h="5430" extrusionOk="0">
                  <a:moveTo>
                    <a:pt x="3769" y="1"/>
                  </a:moveTo>
                  <a:cubicBezTo>
                    <a:pt x="2352" y="1"/>
                    <a:pt x="958" y="275"/>
                    <a:pt x="567" y="1594"/>
                  </a:cubicBezTo>
                  <a:cubicBezTo>
                    <a:pt x="0" y="3374"/>
                    <a:pt x="3562" y="5236"/>
                    <a:pt x="5019" y="5398"/>
                  </a:cubicBezTo>
                  <a:cubicBezTo>
                    <a:pt x="5148" y="5420"/>
                    <a:pt x="5282" y="5430"/>
                    <a:pt x="5419" y="5430"/>
                  </a:cubicBezTo>
                  <a:cubicBezTo>
                    <a:pt x="8353" y="5430"/>
                    <a:pt x="12667" y="654"/>
                    <a:pt x="7851" y="218"/>
                  </a:cubicBezTo>
                  <a:cubicBezTo>
                    <a:pt x="7469" y="183"/>
                    <a:pt x="6698" y="147"/>
                    <a:pt x="6314" y="137"/>
                  </a:cubicBezTo>
                  <a:cubicBezTo>
                    <a:pt x="5641" y="119"/>
                    <a:pt x="4700" y="1"/>
                    <a:pt x="3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02" name="Google Shape;402;p39"/>
            <p:cNvSpPr/>
            <p:nvPr/>
          </p:nvSpPr>
          <p:spPr>
            <a:xfrm>
              <a:off x="76150" y="3400731"/>
              <a:ext cx="354598" cy="296908"/>
            </a:xfrm>
            <a:custGeom>
              <a:avLst/>
              <a:gdLst/>
              <a:ahLst/>
              <a:cxnLst/>
              <a:rect l="l" t="t" r="r" b="b"/>
              <a:pathLst>
                <a:path w="11574" h="9691" extrusionOk="0">
                  <a:moveTo>
                    <a:pt x="4469" y="0"/>
                  </a:moveTo>
                  <a:cubicBezTo>
                    <a:pt x="2767" y="0"/>
                    <a:pt x="1120" y="354"/>
                    <a:pt x="0" y="792"/>
                  </a:cubicBezTo>
                  <a:cubicBezTo>
                    <a:pt x="0" y="1601"/>
                    <a:pt x="648" y="2411"/>
                    <a:pt x="1053" y="3220"/>
                  </a:cubicBezTo>
                  <a:cubicBezTo>
                    <a:pt x="1538" y="4516"/>
                    <a:pt x="1862" y="5891"/>
                    <a:pt x="2509" y="7105"/>
                  </a:cubicBezTo>
                  <a:cubicBezTo>
                    <a:pt x="3642" y="9371"/>
                    <a:pt x="5273" y="9690"/>
                    <a:pt x="7702" y="9690"/>
                  </a:cubicBezTo>
                  <a:lnTo>
                    <a:pt x="11574" y="6134"/>
                  </a:lnTo>
                  <a:cubicBezTo>
                    <a:pt x="11360" y="1363"/>
                    <a:pt x="7807" y="0"/>
                    <a:pt x="4469" y="0"/>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3" name="Google Shape;403;p39"/>
            <p:cNvSpPr/>
            <p:nvPr/>
          </p:nvSpPr>
          <p:spPr>
            <a:xfrm>
              <a:off x="1177231" y="3415713"/>
              <a:ext cx="384378" cy="298440"/>
            </a:xfrm>
            <a:custGeom>
              <a:avLst/>
              <a:gdLst/>
              <a:ahLst/>
              <a:cxnLst/>
              <a:rect l="l" t="t" r="r" b="b"/>
              <a:pathLst>
                <a:path w="12546" h="9741" extrusionOk="0">
                  <a:moveTo>
                    <a:pt x="9892" y="0"/>
                  </a:moveTo>
                  <a:cubicBezTo>
                    <a:pt x="5433" y="0"/>
                    <a:pt x="1" y="1493"/>
                    <a:pt x="1535" y="6293"/>
                  </a:cubicBezTo>
                  <a:lnTo>
                    <a:pt x="4390" y="9203"/>
                  </a:lnTo>
                  <a:cubicBezTo>
                    <a:pt x="5202" y="9546"/>
                    <a:pt x="6004" y="9741"/>
                    <a:pt x="6749" y="9741"/>
                  </a:cubicBezTo>
                  <a:cubicBezTo>
                    <a:pt x="7934" y="9741"/>
                    <a:pt x="8974" y="9246"/>
                    <a:pt x="9675" y="8068"/>
                  </a:cubicBezTo>
                  <a:cubicBezTo>
                    <a:pt x="11199" y="5501"/>
                    <a:pt x="10681" y="3105"/>
                    <a:pt x="12545" y="188"/>
                  </a:cubicBezTo>
                  <a:cubicBezTo>
                    <a:pt x="11758" y="69"/>
                    <a:pt x="10847" y="0"/>
                    <a:pt x="9892" y="0"/>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4" name="Google Shape;404;p39"/>
            <p:cNvSpPr/>
            <p:nvPr/>
          </p:nvSpPr>
          <p:spPr>
            <a:xfrm>
              <a:off x="152989" y="3462435"/>
              <a:ext cx="256375" cy="179995"/>
            </a:xfrm>
            <a:custGeom>
              <a:avLst/>
              <a:gdLst/>
              <a:ahLst/>
              <a:cxnLst/>
              <a:rect l="l" t="t" r="r" b="b"/>
              <a:pathLst>
                <a:path w="8368" h="5875" extrusionOk="0">
                  <a:moveTo>
                    <a:pt x="2611" y="0"/>
                  </a:moveTo>
                  <a:cubicBezTo>
                    <a:pt x="1760" y="0"/>
                    <a:pt x="972" y="154"/>
                    <a:pt x="1" y="154"/>
                  </a:cubicBezTo>
                  <a:cubicBezTo>
                    <a:pt x="1134" y="883"/>
                    <a:pt x="1355" y="3385"/>
                    <a:pt x="2083" y="4600"/>
                  </a:cubicBezTo>
                  <a:cubicBezTo>
                    <a:pt x="2395" y="5173"/>
                    <a:pt x="3634" y="5874"/>
                    <a:pt x="4794" y="5874"/>
                  </a:cubicBezTo>
                  <a:cubicBezTo>
                    <a:pt x="5435" y="5874"/>
                    <a:pt x="6052" y="5660"/>
                    <a:pt x="6475" y="5091"/>
                  </a:cubicBezTo>
                  <a:cubicBezTo>
                    <a:pt x="8367" y="2549"/>
                    <a:pt x="6234" y="689"/>
                    <a:pt x="3967" y="154"/>
                  </a:cubicBezTo>
                  <a:cubicBezTo>
                    <a:pt x="3479" y="39"/>
                    <a:pt x="3037" y="0"/>
                    <a:pt x="261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05" name="Google Shape;405;p39"/>
            <p:cNvSpPr/>
            <p:nvPr/>
          </p:nvSpPr>
          <p:spPr>
            <a:xfrm>
              <a:off x="1187372" y="3481890"/>
              <a:ext cx="307172" cy="186062"/>
            </a:xfrm>
            <a:custGeom>
              <a:avLst/>
              <a:gdLst/>
              <a:ahLst/>
              <a:cxnLst/>
              <a:rect l="l" t="t" r="r" b="b"/>
              <a:pathLst>
                <a:path w="10026" h="6073" extrusionOk="0">
                  <a:moveTo>
                    <a:pt x="9789" y="0"/>
                  </a:moveTo>
                  <a:cubicBezTo>
                    <a:pt x="7443" y="0"/>
                    <a:pt x="1" y="1106"/>
                    <a:pt x="3794" y="5509"/>
                  </a:cubicBezTo>
                  <a:cubicBezTo>
                    <a:pt x="4139" y="5909"/>
                    <a:pt x="4543" y="6073"/>
                    <a:pt x="4968" y="6073"/>
                  </a:cubicBezTo>
                  <a:cubicBezTo>
                    <a:pt x="6302" y="6073"/>
                    <a:pt x="7835" y="4448"/>
                    <a:pt x="8326" y="3404"/>
                  </a:cubicBezTo>
                  <a:cubicBezTo>
                    <a:pt x="8893" y="2272"/>
                    <a:pt x="9135" y="895"/>
                    <a:pt x="10026" y="5"/>
                  </a:cubicBezTo>
                  <a:cubicBezTo>
                    <a:pt x="9955" y="2"/>
                    <a:pt x="9875" y="0"/>
                    <a:pt x="978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06" name="Google Shape;406;p39"/>
            <p:cNvSpPr/>
            <p:nvPr/>
          </p:nvSpPr>
          <p:spPr>
            <a:xfrm>
              <a:off x="699500" y="4085265"/>
              <a:ext cx="43138" cy="18137"/>
            </a:xfrm>
            <a:custGeom>
              <a:avLst/>
              <a:gdLst/>
              <a:ahLst/>
              <a:cxnLst/>
              <a:rect l="l" t="t" r="r" b="b"/>
              <a:pathLst>
                <a:path w="1408" h="592" extrusionOk="0">
                  <a:moveTo>
                    <a:pt x="1407" y="1"/>
                  </a:moveTo>
                  <a:cubicBezTo>
                    <a:pt x="557" y="1"/>
                    <a:pt x="83" y="158"/>
                    <a:pt x="1" y="469"/>
                  </a:cubicBezTo>
                  <a:lnTo>
                    <a:pt x="407" y="592"/>
                  </a:lnTo>
                  <a:cubicBezTo>
                    <a:pt x="459" y="524"/>
                    <a:pt x="813" y="427"/>
                    <a:pt x="1407" y="427"/>
                  </a:cubicBezTo>
                  <a:lnTo>
                    <a:pt x="1407" y="1"/>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7" name="Google Shape;407;p39"/>
            <p:cNvSpPr/>
            <p:nvPr/>
          </p:nvSpPr>
          <p:spPr>
            <a:xfrm>
              <a:off x="768343" y="4085265"/>
              <a:ext cx="37408" cy="17708"/>
            </a:xfrm>
            <a:custGeom>
              <a:avLst/>
              <a:gdLst/>
              <a:ahLst/>
              <a:cxnLst/>
              <a:rect l="l" t="t" r="r" b="b"/>
              <a:pathLst>
                <a:path w="1221" h="578" extrusionOk="0">
                  <a:moveTo>
                    <a:pt x="1220" y="1"/>
                  </a:moveTo>
                  <a:cubicBezTo>
                    <a:pt x="910" y="1"/>
                    <a:pt x="307" y="98"/>
                    <a:pt x="1" y="159"/>
                  </a:cubicBezTo>
                  <a:lnTo>
                    <a:pt x="84" y="578"/>
                  </a:lnTo>
                  <a:cubicBezTo>
                    <a:pt x="388" y="516"/>
                    <a:pt x="959" y="427"/>
                    <a:pt x="1220" y="427"/>
                  </a:cubicBezTo>
                  <a:lnTo>
                    <a:pt x="1220" y="1"/>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8" name="Google Shape;408;p39"/>
            <p:cNvSpPr/>
            <p:nvPr/>
          </p:nvSpPr>
          <p:spPr>
            <a:xfrm>
              <a:off x="828699" y="4090687"/>
              <a:ext cx="25613" cy="17433"/>
            </a:xfrm>
            <a:custGeom>
              <a:avLst/>
              <a:gdLst/>
              <a:ahLst/>
              <a:cxnLst/>
              <a:rect l="l" t="t" r="r" b="b"/>
              <a:pathLst>
                <a:path w="836" h="569" extrusionOk="0">
                  <a:moveTo>
                    <a:pt x="65" y="0"/>
                  </a:moveTo>
                  <a:lnTo>
                    <a:pt x="1" y="421"/>
                  </a:lnTo>
                  <a:cubicBezTo>
                    <a:pt x="250" y="460"/>
                    <a:pt x="485" y="496"/>
                    <a:pt x="702" y="568"/>
                  </a:cubicBezTo>
                  <a:lnTo>
                    <a:pt x="836" y="164"/>
                  </a:lnTo>
                  <a:cubicBezTo>
                    <a:pt x="586" y="80"/>
                    <a:pt x="321" y="40"/>
                    <a:pt x="65" y="0"/>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09" name="Google Shape;409;p39"/>
            <p:cNvSpPr/>
            <p:nvPr/>
          </p:nvSpPr>
          <p:spPr>
            <a:xfrm>
              <a:off x="756486" y="4111031"/>
              <a:ext cx="33364" cy="19976"/>
            </a:xfrm>
            <a:custGeom>
              <a:avLst/>
              <a:gdLst/>
              <a:ahLst/>
              <a:cxnLst/>
              <a:rect l="l" t="t" r="r" b="b"/>
              <a:pathLst>
                <a:path w="1089" h="652" extrusionOk="0">
                  <a:moveTo>
                    <a:pt x="1054" y="0"/>
                  </a:moveTo>
                  <a:cubicBezTo>
                    <a:pt x="804" y="21"/>
                    <a:pt x="239" y="154"/>
                    <a:pt x="1" y="263"/>
                  </a:cubicBezTo>
                  <a:lnTo>
                    <a:pt x="177" y="652"/>
                  </a:lnTo>
                  <a:cubicBezTo>
                    <a:pt x="368" y="565"/>
                    <a:pt x="884" y="442"/>
                    <a:pt x="1089" y="425"/>
                  </a:cubicBezTo>
                  <a:lnTo>
                    <a:pt x="1054" y="0"/>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10" name="Google Shape;410;p39"/>
            <p:cNvSpPr/>
            <p:nvPr/>
          </p:nvSpPr>
          <p:spPr>
            <a:xfrm>
              <a:off x="698091" y="4123255"/>
              <a:ext cx="39247" cy="27482"/>
            </a:xfrm>
            <a:custGeom>
              <a:avLst/>
              <a:gdLst/>
              <a:ahLst/>
              <a:cxnLst/>
              <a:rect l="l" t="t" r="r" b="b"/>
              <a:pathLst>
                <a:path w="1281" h="897" extrusionOk="0">
                  <a:moveTo>
                    <a:pt x="1238" y="0"/>
                  </a:moveTo>
                  <a:cubicBezTo>
                    <a:pt x="984" y="26"/>
                    <a:pt x="153" y="440"/>
                    <a:pt x="0" y="556"/>
                  </a:cubicBezTo>
                  <a:lnTo>
                    <a:pt x="256" y="897"/>
                  </a:lnTo>
                  <a:cubicBezTo>
                    <a:pt x="398" y="790"/>
                    <a:pt x="1139" y="441"/>
                    <a:pt x="1281" y="425"/>
                  </a:cubicBezTo>
                  <a:lnTo>
                    <a:pt x="1238" y="0"/>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11" name="Google Shape;411;p39"/>
            <p:cNvSpPr/>
            <p:nvPr/>
          </p:nvSpPr>
          <p:spPr>
            <a:xfrm>
              <a:off x="670272" y="4111552"/>
              <a:ext cx="34345" cy="25307"/>
            </a:xfrm>
            <a:custGeom>
              <a:avLst/>
              <a:gdLst/>
              <a:ahLst/>
              <a:cxnLst/>
              <a:rect l="l" t="t" r="r" b="b"/>
              <a:pathLst>
                <a:path w="1121" h="826" extrusionOk="0">
                  <a:moveTo>
                    <a:pt x="951" y="1"/>
                  </a:moveTo>
                  <a:cubicBezTo>
                    <a:pt x="914" y="16"/>
                    <a:pt x="41" y="394"/>
                    <a:pt x="1" y="724"/>
                  </a:cubicBezTo>
                  <a:lnTo>
                    <a:pt x="424" y="777"/>
                  </a:lnTo>
                  <a:cubicBezTo>
                    <a:pt x="422" y="793"/>
                    <a:pt x="417" y="809"/>
                    <a:pt x="408" y="824"/>
                  </a:cubicBezTo>
                  <a:lnTo>
                    <a:pt x="408" y="825"/>
                  </a:lnTo>
                  <a:cubicBezTo>
                    <a:pt x="475" y="729"/>
                    <a:pt x="932" y="473"/>
                    <a:pt x="1120" y="393"/>
                  </a:cubicBezTo>
                  <a:lnTo>
                    <a:pt x="951" y="1"/>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12" name="Google Shape;412;p39"/>
            <p:cNvSpPr/>
            <p:nvPr/>
          </p:nvSpPr>
          <p:spPr>
            <a:xfrm>
              <a:off x="738655" y="4154934"/>
              <a:ext cx="21998" cy="18750"/>
            </a:xfrm>
            <a:custGeom>
              <a:avLst/>
              <a:gdLst/>
              <a:ahLst/>
              <a:cxnLst/>
              <a:rect l="l" t="t" r="r" b="b"/>
              <a:pathLst>
                <a:path w="718" h="612" extrusionOk="0">
                  <a:moveTo>
                    <a:pt x="625" y="0"/>
                  </a:moveTo>
                  <a:cubicBezTo>
                    <a:pt x="512" y="26"/>
                    <a:pt x="225" y="102"/>
                    <a:pt x="1" y="270"/>
                  </a:cubicBezTo>
                  <a:lnTo>
                    <a:pt x="256" y="611"/>
                  </a:lnTo>
                  <a:cubicBezTo>
                    <a:pt x="367" y="529"/>
                    <a:pt x="540" y="456"/>
                    <a:pt x="718" y="417"/>
                  </a:cubicBezTo>
                  <a:lnTo>
                    <a:pt x="625" y="0"/>
                  </a:ln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413" name="Google Shape;413;p39"/>
            <p:cNvSpPr/>
            <p:nvPr/>
          </p:nvSpPr>
          <p:spPr>
            <a:xfrm>
              <a:off x="311630" y="2901187"/>
              <a:ext cx="342313" cy="609686"/>
            </a:xfrm>
            <a:custGeom>
              <a:avLst/>
              <a:gdLst/>
              <a:ahLst/>
              <a:cxnLst/>
              <a:rect l="l" t="t" r="r" b="b"/>
              <a:pathLst>
                <a:path w="11173" h="19900" extrusionOk="0">
                  <a:moveTo>
                    <a:pt x="599" y="0"/>
                  </a:moveTo>
                  <a:cubicBezTo>
                    <a:pt x="253" y="0"/>
                    <a:pt x="34" y="138"/>
                    <a:pt x="16" y="434"/>
                  </a:cubicBezTo>
                  <a:cubicBezTo>
                    <a:pt x="1" y="697"/>
                    <a:pt x="232" y="1206"/>
                    <a:pt x="372" y="1431"/>
                  </a:cubicBezTo>
                  <a:cubicBezTo>
                    <a:pt x="2209" y="4380"/>
                    <a:pt x="5256" y="10163"/>
                    <a:pt x="6029" y="16665"/>
                  </a:cubicBezTo>
                  <a:cubicBezTo>
                    <a:pt x="6155" y="17726"/>
                    <a:pt x="6029" y="19014"/>
                    <a:pt x="7096" y="19584"/>
                  </a:cubicBezTo>
                  <a:cubicBezTo>
                    <a:pt x="7450" y="19803"/>
                    <a:pt x="7806" y="19899"/>
                    <a:pt x="8147" y="19899"/>
                  </a:cubicBezTo>
                  <a:cubicBezTo>
                    <a:pt x="9249" y="19899"/>
                    <a:pt x="10193" y="18899"/>
                    <a:pt x="10372" y="17804"/>
                  </a:cubicBezTo>
                  <a:cubicBezTo>
                    <a:pt x="11172" y="12904"/>
                    <a:pt x="8036" y="5690"/>
                    <a:pt x="3965" y="1823"/>
                  </a:cubicBezTo>
                  <a:cubicBezTo>
                    <a:pt x="2764" y="681"/>
                    <a:pt x="1368" y="0"/>
                    <a:pt x="59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4" name="Google Shape;414;p39"/>
            <p:cNvSpPr/>
            <p:nvPr/>
          </p:nvSpPr>
          <p:spPr>
            <a:xfrm>
              <a:off x="559456" y="3101586"/>
              <a:ext cx="162501" cy="266393"/>
            </a:xfrm>
            <a:custGeom>
              <a:avLst/>
              <a:gdLst/>
              <a:ahLst/>
              <a:cxnLst/>
              <a:rect l="l" t="t" r="r" b="b"/>
              <a:pathLst>
                <a:path w="5304" h="8695" extrusionOk="0">
                  <a:moveTo>
                    <a:pt x="4288" y="0"/>
                  </a:moveTo>
                  <a:cubicBezTo>
                    <a:pt x="3912" y="0"/>
                    <a:pt x="3496" y="492"/>
                    <a:pt x="3236" y="1199"/>
                  </a:cubicBezTo>
                  <a:cubicBezTo>
                    <a:pt x="2687" y="2691"/>
                    <a:pt x="1776" y="4021"/>
                    <a:pt x="1" y="4810"/>
                  </a:cubicBezTo>
                  <a:lnTo>
                    <a:pt x="1435" y="8695"/>
                  </a:lnTo>
                  <a:cubicBezTo>
                    <a:pt x="3605" y="7018"/>
                    <a:pt x="5304" y="4552"/>
                    <a:pt x="5107" y="1790"/>
                  </a:cubicBezTo>
                  <a:cubicBezTo>
                    <a:pt x="5008" y="501"/>
                    <a:pt x="4668" y="0"/>
                    <a:pt x="428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5" name="Google Shape;415;p39"/>
            <p:cNvSpPr/>
            <p:nvPr/>
          </p:nvSpPr>
          <p:spPr>
            <a:xfrm>
              <a:off x="485406" y="2940157"/>
              <a:ext cx="135050" cy="231374"/>
            </a:xfrm>
            <a:custGeom>
              <a:avLst/>
              <a:gdLst/>
              <a:ahLst/>
              <a:cxnLst/>
              <a:rect l="l" t="t" r="r" b="b"/>
              <a:pathLst>
                <a:path w="4408" h="7552" extrusionOk="0">
                  <a:moveTo>
                    <a:pt x="3150" y="0"/>
                  </a:moveTo>
                  <a:cubicBezTo>
                    <a:pt x="2820" y="0"/>
                    <a:pt x="2501" y="465"/>
                    <a:pt x="2347" y="1108"/>
                  </a:cubicBezTo>
                  <a:cubicBezTo>
                    <a:pt x="2035" y="2409"/>
                    <a:pt x="1407" y="3611"/>
                    <a:pt x="1" y="4446"/>
                  </a:cubicBezTo>
                  <a:lnTo>
                    <a:pt x="1584" y="7552"/>
                  </a:lnTo>
                  <a:cubicBezTo>
                    <a:pt x="3232" y="5936"/>
                    <a:pt x="4407" y="3706"/>
                    <a:pt x="3970" y="1418"/>
                  </a:cubicBezTo>
                  <a:cubicBezTo>
                    <a:pt x="3769" y="397"/>
                    <a:pt x="3455" y="0"/>
                    <a:pt x="315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6" name="Google Shape;416;p39"/>
            <p:cNvSpPr/>
            <p:nvPr/>
          </p:nvSpPr>
          <p:spPr>
            <a:xfrm>
              <a:off x="268308" y="3269235"/>
              <a:ext cx="269641" cy="129780"/>
            </a:xfrm>
            <a:custGeom>
              <a:avLst/>
              <a:gdLst/>
              <a:ahLst/>
              <a:cxnLst/>
              <a:rect l="l" t="t" r="r" b="b"/>
              <a:pathLst>
                <a:path w="8801" h="4236" extrusionOk="0">
                  <a:moveTo>
                    <a:pt x="1091" y="1"/>
                  </a:moveTo>
                  <a:cubicBezTo>
                    <a:pt x="298" y="1"/>
                    <a:pt x="1" y="619"/>
                    <a:pt x="1262" y="2012"/>
                  </a:cubicBezTo>
                  <a:cubicBezTo>
                    <a:pt x="2721" y="3604"/>
                    <a:pt x="4843" y="4236"/>
                    <a:pt x="6991" y="4236"/>
                  </a:cubicBezTo>
                  <a:cubicBezTo>
                    <a:pt x="7597" y="4236"/>
                    <a:pt x="8205" y="4186"/>
                    <a:pt x="8801" y="4092"/>
                  </a:cubicBezTo>
                  <a:lnTo>
                    <a:pt x="6966" y="380"/>
                  </a:lnTo>
                  <a:cubicBezTo>
                    <a:pt x="6192" y="702"/>
                    <a:pt x="5456" y="838"/>
                    <a:pt x="4751" y="838"/>
                  </a:cubicBezTo>
                  <a:cubicBezTo>
                    <a:pt x="3823" y="838"/>
                    <a:pt x="2950" y="602"/>
                    <a:pt x="2119" y="246"/>
                  </a:cubicBezTo>
                  <a:cubicBezTo>
                    <a:pt x="1744" y="85"/>
                    <a:pt x="1384" y="1"/>
                    <a:pt x="109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7" name="Google Shape;417;p39"/>
            <p:cNvSpPr/>
            <p:nvPr/>
          </p:nvSpPr>
          <p:spPr>
            <a:xfrm>
              <a:off x="247505" y="3060777"/>
              <a:ext cx="212931" cy="128616"/>
            </a:xfrm>
            <a:custGeom>
              <a:avLst/>
              <a:gdLst/>
              <a:ahLst/>
              <a:cxnLst/>
              <a:rect l="l" t="t" r="r" b="b"/>
              <a:pathLst>
                <a:path w="6950" h="4198" extrusionOk="0">
                  <a:moveTo>
                    <a:pt x="780" y="1"/>
                  </a:moveTo>
                  <a:cubicBezTo>
                    <a:pt x="211" y="1"/>
                    <a:pt x="1" y="506"/>
                    <a:pt x="855" y="1706"/>
                  </a:cubicBezTo>
                  <a:cubicBezTo>
                    <a:pt x="2141" y="3493"/>
                    <a:pt x="4379" y="4198"/>
                    <a:pt x="6567" y="4198"/>
                  </a:cubicBezTo>
                  <a:cubicBezTo>
                    <a:pt x="6695" y="4198"/>
                    <a:pt x="6822" y="4195"/>
                    <a:pt x="6949" y="4190"/>
                  </a:cubicBezTo>
                  <a:lnTo>
                    <a:pt x="5783" y="906"/>
                  </a:lnTo>
                  <a:cubicBezTo>
                    <a:pt x="5307" y="1041"/>
                    <a:pt x="4855" y="1101"/>
                    <a:pt x="4425" y="1101"/>
                  </a:cubicBezTo>
                  <a:cubicBezTo>
                    <a:pt x="3433" y="1101"/>
                    <a:pt x="2554" y="781"/>
                    <a:pt x="1746" y="315"/>
                  </a:cubicBezTo>
                  <a:cubicBezTo>
                    <a:pt x="1393" y="112"/>
                    <a:pt x="1047" y="1"/>
                    <a:pt x="78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8" name="Google Shape;418;p39"/>
            <p:cNvSpPr/>
            <p:nvPr/>
          </p:nvSpPr>
          <p:spPr>
            <a:xfrm>
              <a:off x="429247" y="2983969"/>
              <a:ext cx="33334" cy="30883"/>
            </a:xfrm>
            <a:custGeom>
              <a:avLst/>
              <a:gdLst/>
              <a:ahLst/>
              <a:cxnLst/>
              <a:rect l="l" t="t" r="r" b="b"/>
              <a:pathLst>
                <a:path w="1088" h="1008" extrusionOk="0">
                  <a:moveTo>
                    <a:pt x="302" y="1"/>
                  </a:moveTo>
                  <a:lnTo>
                    <a:pt x="0" y="303"/>
                  </a:lnTo>
                  <a:cubicBezTo>
                    <a:pt x="88" y="391"/>
                    <a:pt x="188" y="474"/>
                    <a:pt x="288" y="558"/>
                  </a:cubicBezTo>
                  <a:cubicBezTo>
                    <a:pt x="449" y="692"/>
                    <a:pt x="615" y="831"/>
                    <a:pt x="746" y="1007"/>
                  </a:cubicBezTo>
                  <a:lnTo>
                    <a:pt x="1088" y="751"/>
                  </a:lnTo>
                  <a:cubicBezTo>
                    <a:pt x="927" y="536"/>
                    <a:pt x="734" y="374"/>
                    <a:pt x="563" y="231"/>
                  </a:cubicBezTo>
                  <a:cubicBezTo>
                    <a:pt x="471" y="155"/>
                    <a:pt x="382" y="81"/>
                    <a:pt x="302"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19" name="Google Shape;419;p39"/>
            <p:cNvSpPr/>
            <p:nvPr/>
          </p:nvSpPr>
          <p:spPr>
            <a:xfrm>
              <a:off x="466165" y="3022817"/>
              <a:ext cx="28983" cy="29535"/>
            </a:xfrm>
            <a:custGeom>
              <a:avLst/>
              <a:gdLst/>
              <a:ahLst/>
              <a:cxnLst/>
              <a:rect l="l" t="t" r="r" b="b"/>
              <a:pathLst>
                <a:path w="946" h="964" extrusionOk="0">
                  <a:moveTo>
                    <a:pt x="424" y="0"/>
                  </a:moveTo>
                  <a:lnTo>
                    <a:pt x="1" y="61"/>
                  </a:lnTo>
                  <a:cubicBezTo>
                    <a:pt x="33" y="285"/>
                    <a:pt x="204" y="494"/>
                    <a:pt x="368" y="697"/>
                  </a:cubicBezTo>
                  <a:cubicBezTo>
                    <a:pt x="449" y="795"/>
                    <a:pt x="530" y="896"/>
                    <a:pt x="565" y="964"/>
                  </a:cubicBezTo>
                  <a:lnTo>
                    <a:pt x="946" y="773"/>
                  </a:lnTo>
                  <a:cubicBezTo>
                    <a:pt x="891" y="663"/>
                    <a:pt x="797" y="549"/>
                    <a:pt x="699" y="427"/>
                  </a:cubicBezTo>
                  <a:cubicBezTo>
                    <a:pt x="589" y="292"/>
                    <a:pt x="438" y="106"/>
                    <a:pt x="424"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0" name="Google Shape;420;p39"/>
            <p:cNvSpPr/>
            <p:nvPr/>
          </p:nvSpPr>
          <p:spPr>
            <a:xfrm>
              <a:off x="445853" y="3023920"/>
              <a:ext cx="28217" cy="31281"/>
            </a:xfrm>
            <a:custGeom>
              <a:avLst/>
              <a:gdLst/>
              <a:ahLst/>
              <a:cxnLst/>
              <a:rect l="l" t="t" r="r" b="b"/>
              <a:pathLst>
                <a:path w="921" h="1021" extrusionOk="0">
                  <a:moveTo>
                    <a:pt x="366" y="0"/>
                  </a:moveTo>
                  <a:lnTo>
                    <a:pt x="1" y="220"/>
                  </a:lnTo>
                  <a:cubicBezTo>
                    <a:pt x="41" y="287"/>
                    <a:pt x="108" y="382"/>
                    <a:pt x="182" y="486"/>
                  </a:cubicBezTo>
                  <a:cubicBezTo>
                    <a:pt x="306" y="660"/>
                    <a:pt x="476" y="898"/>
                    <a:pt x="517" y="1020"/>
                  </a:cubicBezTo>
                  <a:lnTo>
                    <a:pt x="920" y="885"/>
                  </a:lnTo>
                  <a:cubicBezTo>
                    <a:pt x="860" y="701"/>
                    <a:pt x="684" y="456"/>
                    <a:pt x="529" y="239"/>
                  </a:cubicBezTo>
                  <a:cubicBezTo>
                    <a:pt x="462" y="145"/>
                    <a:pt x="402" y="60"/>
                    <a:pt x="366"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1" name="Google Shape;421;p39"/>
            <p:cNvSpPr/>
            <p:nvPr/>
          </p:nvSpPr>
          <p:spPr>
            <a:xfrm>
              <a:off x="408659" y="2992119"/>
              <a:ext cx="34590" cy="30454"/>
            </a:xfrm>
            <a:custGeom>
              <a:avLst/>
              <a:gdLst/>
              <a:ahLst/>
              <a:cxnLst/>
              <a:rect l="l" t="t" r="r" b="b"/>
              <a:pathLst>
                <a:path w="1129" h="994" extrusionOk="0">
                  <a:moveTo>
                    <a:pt x="192" y="1"/>
                  </a:moveTo>
                  <a:lnTo>
                    <a:pt x="0" y="383"/>
                  </a:lnTo>
                  <a:cubicBezTo>
                    <a:pt x="131" y="447"/>
                    <a:pt x="724" y="893"/>
                    <a:pt x="826" y="993"/>
                  </a:cubicBezTo>
                  <a:lnTo>
                    <a:pt x="1128" y="691"/>
                  </a:lnTo>
                  <a:cubicBezTo>
                    <a:pt x="995" y="558"/>
                    <a:pt x="366" y="88"/>
                    <a:pt x="192"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2" name="Google Shape;422;p39"/>
            <p:cNvSpPr/>
            <p:nvPr/>
          </p:nvSpPr>
          <p:spPr>
            <a:xfrm>
              <a:off x="373150" y="2934796"/>
              <a:ext cx="29749" cy="26011"/>
            </a:xfrm>
            <a:custGeom>
              <a:avLst/>
              <a:gdLst/>
              <a:ahLst/>
              <a:cxnLst/>
              <a:rect l="l" t="t" r="r" b="b"/>
              <a:pathLst>
                <a:path w="971" h="849" extrusionOk="0">
                  <a:moveTo>
                    <a:pt x="213" y="0"/>
                  </a:moveTo>
                  <a:lnTo>
                    <a:pt x="1" y="372"/>
                  </a:lnTo>
                  <a:cubicBezTo>
                    <a:pt x="277" y="529"/>
                    <a:pt x="491" y="677"/>
                    <a:pt x="698" y="848"/>
                  </a:cubicBezTo>
                  <a:lnTo>
                    <a:pt x="971" y="520"/>
                  </a:lnTo>
                  <a:cubicBezTo>
                    <a:pt x="744" y="331"/>
                    <a:pt x="511" y="172"/>
                    <a:pt x="213"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3" name="Google Shape;423;p39"/>
            <p:cNvSpPr/>
            <p:nvPr/>
          </p:nvSpPr>
          <p:spPr>
            <a:xfrm>
              <a:off x="507158" y="3073277"/>
              <a:ext cx="33885" cy="47274"/>
            </a:xfrm>
            <a:custGeom>
              <a:avLst/>
              <a:gdLst/>
              <a:ahLst/>
              <a:cxnLst/>
              <a:rect l="l" t="t" r="r" b="b"/>
              <a:pathLst>
                <a:path w="1106" h="1543" extrusionOk="0">
                  <a:moveTo>
                    <a:pt x="422" y="0"/>
                  </a:moveTo>
                  <a:lnTo>
                    <a:pt x="1" y="70"/>
                  </a:lnTo>
                  <a:cubicBezTo>
                    <a:pt x="49" y="356"/>
                    <a:pt x="620" y="1350"/>
                    <a:pt x="772" y="1542"/>
                  </a:cubicBezTo>
                  <a:lnTo>
                    <a:pt x="1105" y="1275"/>
                  </a:lnTo>
                  <a:cubicBezTo>
                    <a:pt x="949" y="1080"/>
                    <a:pt x="450" y="167"/>
                    <a:pt x="422"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4" name="Google Shape;424;p39"/>
            <p:cNvSpPr/>
            <p:nvPr/>
          </p:nvSpPr>
          <p:spPr>
            <a:xfrm>
              <a:off x="477072" y="3070765"/>
              <a:ext cx="24204" cy="27359"/>
            </a:xfrm>
            <a:custGeom>
              <a:avLst/>
              <a:gdLst/>
              <a:ahLst/>
              <a:cxnLst/>
              <a:rect l="l" t="t" r="r" b="b"/>
              <a:pathLst>
                <a:path w="790" h="893" extrusionOk="0">
                  <a:moveTo>
                    <a:pt x="357" y="0"/>
                  </a:moveTo>
                  <a:lnTo>
                    <a:pt x="1" y="235"/>
                  </a:lnTo>
                  <a:cubicBezTo>
                    <a:pt x="1" y="235"/>
                    <a:pt x="332" y="736"/>
                    <a:pt x="448" y="892"/>
                  </a:cubicBezTo>
                  <a:lnTo>
                    <a:pt x="790" y="635"/>
                  </a:lnTo>
                  <a:cubicBezTo>
                    <a:pt x="676" y="485"/>
                    <a:pt x="357" y="0"/>
                    <a:pt x="357"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5" name="Google Shape;425;p39"/>
            <p:cNvSpPr/>
            <p:nvPr/>
          </p:nvSpPr>
          <p:spPr>
            <a:xfrm>
              <a:off x="541350" y="3148646"/>
              <a:ext cx="21691" cy="30178"/>
            </a:xfrm>
            <a:custGeom>
              <a:avLst/>
              <a:gdLst/>
              <a:ahLst/>
              <a:cxnLst/>
              <a:rect l="l" t="t" r="r" b="b"/>
              <a:pathLst>
                <a:path w="708" h="985" extrusionOk="0">
                  <a:moveTo>
                    <a:pt x="411" y="1"/>
                  </a:moveTo>
                  <a:lnTo>
                    <a:pt x="1" y="117"/>
                  </a:lnTo>
                  <a:cubicBezTo>
                    <a:pt x="88" y="413"/>
                    <a:pt x="193" y="703"/>
                    <a:pt x="315" y="985"/>
                  </a:cubicBezTo>
                  <a:lnTo>
                    <a:pt x="708" y="817"/>
                  </a:lnTo>
                  <a:cubicBezTo>
                    <a:pt x="593" y="551"/>
                    <a:pt x="494" y="278"/>
                    <a:pt x="411"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6" name="Google Shape;426;p39"/>
            <p:cNvSpPr/>
            <p:nvPr/>
          </p:nvSpPr>
          <p:spPr>
            <a:xfrm>
              <a:off x="503482" y="3121470"/>
              <a:ext cx="28524" cy="40840"/>
            </a:xfrm>
            <a:custGeom>
              <a:avLst/>
              <a:gdLst/>
              <a:ahLst/>
              <a:cxnLst/>
              <a:rect l="l" t="t" r="r" b="b"/>
              <a:pathLst>
                <a:path w="931" h="1333" extrusionOk="0">
                  <a:moveTo>
                    <a:pt x="357" y="0"/>
                  </a:moveTo>
                  <a:lnTo>
                    <a:pt x="0" y="236"/>
                  </a:lnTo>
                  <a:cubicBezTo>
                    <a:pt x="32" y="284"/>
                    <a:pt x="173" y="560"/>
                    <a:pt x="275" y="763"/>
                  </a:cubicBezTo>
                  <a:cubicBezTo>
                    <a:pt x="433" y="1074"/>
                    <a:pt x="531" y="1268"/>
                    <a:pt x="575" y="1333"/>
                  </a:cubicBezTo>
                  <a:lnTo>
                    <a:pt x="930" y="1097"/>
                  </a:lnTo>
                  <a:cubicBezTo>
                    <a:pt x="899" y="1049"/>
                    <a:pt x="758" y="772"/>
                    <a:pt x="655" y="569"/>
                  </a:cubicBezTo>
                  <a:cubicBezTo>
                    <a:pt x="498" y="258"/>
                    <a:pt x="400" y="65"/>
                    <a:pt x="357"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7" name="Google Shape;427;p39"/>
            <p:cNvSpPr/>
            <p:nvPr/>
          </p:nvSpPr>
          <p:spPr>
            <a:xfrm>
              <a:off x="560069" y="3203395"/>
              <a:ext cx="25644" cy="32813"/>
            </a:xfrm>
            <a:custGeom>
              <a:avLst/>
              <a:gdLst/>
              <a:ahLst/>
              <a:cxnLst/>
              <a:rect l="l" t="t" r="r" b="b"/>
              <a:pathLst>
                <a:path w="837" h="1071" extrusionOk="0">
                  <a:moveTo>
                    <a:pt x="413" y="0"/>
                  </a:moveTo>
                  <a:lnTo>
                    <a:pt x="1" y="103"/>
                  </a:lnTo>
                  <a:cubicBezTo>
                    <a:pt x="21" y="189"/>
                    <a:pt x="85" y="323"/>
                    <a:pt x="195" y="554"/>
                  </a:cubicBezTo>
                  <a:cubicBezTo>
                    <a:pt x="278" y="728"/>
                    <a:pt x="403" y="990"/>
                    <a:pt x="419" y="1070"/>
                  </a:cubicBezTo>
                  <a:lnTo>
                    <a:pt x="837" y="986"/>
                  </a:lnTo>
                  <a:cubicBezTo>
                    <a:pt x="812" y="863"/>
                    <a:pt x="720" y="663"/>
                    <a:pt x="580" y="371"/>
                  </a:cubicBezTo>
                  <a:cubicBezTo>
                    <a:pt x="515" y="235"/>
                    <a:pt x="426" y="49"/>
                    <a:pt x="413"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8" name="Google Shape;428;p39"/>
            <p:cNvSpPr/>
            <p:nvPr/>
          </p:nvSpPr>
          <p:spPr>
            <a:xfrm>
              <a:off x="587153" y="3255080"/>
              <a:ext cx="15104" cy="31434"/>
            </a:xfrm>
            <a:custGeom>
              <a:avLst/>
              <a:gdLst/>
              <a:ahLst/>
              <a:cxnLst/>
              <a:rect l="l" t="t" r="r" b="b"/>
              <a:pathLst>
                <a:path w="493" h="1026" extrusionOk="0">
                  <a:moveTo>
                    <a:pt x="406" y="1"/>
                  </a:moveTo>
                  <a:lnTo>
                    <a:pt x="0" y="133"/>
                  </a:lnTo>
                  <a:cubicBezTo>
                    <a:pt x="28" y="236"/>
                    <a:pt x="67" y="894"/>
                    <a:pt x="67" y="1026"/>
                  </a:cubicBezTo>
                  <a:lnTo>
                    <a:pt x="493" y="1026"/>
                  </a:lnTo>
                  <a:cubicBezTo>
                    <a:pt x="493" y="956"/>
                    <a:pt x="462" y="167"/>
                    <a:pt x="406"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29" name="Google Shape;429;p39"/>
            <p:cNvSpPr/>
            <p:nvPr/>
          </p:nvSpPr>
          <p:spPr>
            <a:xfrm>
              <a:off x="524377" y="3182408"/>
              <a:ext cx="23499" cy="33793"/>
            </a:xfrm>
            <a:custGeom>
              <a:avLst/>
              <a:gdLst/>
              <a:ahLst/>
              <a:cxnLst/>
              <a:rect l="l" t="t" r="r" b="b"/>
              <a:pathLst>
                <a:path w="767" h="1103" extrusionOk="0">
                  <a:moveTo>
                    <a:pt x="418" y="1"/>
                  </a:moveTo>
                  <a:lnTo>
                    <a:pt x="1" y="84"/>
                  </a:lnTo>
                  <a:cubicBezTo>
                    <a:pt x="36" y="258"/>
                    <a:pt x="189" y="653"/>
                    <a:pt x="351" y="1054"/>
                  </a:cubicBezTo>
                  <a:lnTo>
                    <a:pt x="371" y="1103"/>
                  </a:lnTo>
                  <a:lnTo>
                    <a:pt x="767" y="945"/>
                  </a:lnTo>
                  <a:lnTo>
                    <a:pt x="747" y="896"/>
                  </a:lnTo>
                  <a:cubicBezTo>
                    <a:pt x="673" y="713"/>
                    <a:pt x="451" y="158"/>
                    <a:pt x="418"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0" name="Google Shape;430;p39"/>
            <p:cNvSpPr/>
            <p:nvPr/>
          </p:nvSpPr>
          <p:spPr>
            <a:xfrm>
              <a:off x="468647" y="3120551"/>
              <a:ext cx="25061" cy="26992"/>
            </a:xfrm>
            <a:custGeom>
              <a:avLst/>
              <a:gdLst/>
              <a:ahLst/>
              <a:cxnLst/>
              <a:rect l="l" t="t" r="r" b="b"/>
              <a:pathLst>
                <a:path w="818" h="881" extrusionOk="0">
                  <a:moveTo>
                    <a:pt x="334" y="0"/>
                  </a:moveTo>
                  <a:lnTo>
                    <a:pt x="1" y="268"/>
                  </a:lnTo>
                  <a:lnTo>
                    <a:pt x="43" y="320"/>
                  </a:lnTo>
                  <a:cubicBezTo>
                    <a:pt x="183" y="494"/>
                    <a:pt x="342" y="691"/>
                    <a:pt x="435" y="881"/>
                  </a:cubicBezTo>
                  <a:lnTo>
                    <a:pt x="817" y="689"/>
                  </a:lnTo>
                  <a:cubicBezTo>
                    <a:pt x="703" y="460"/>
                    <a:pt x="529" y="243"/>
                    <a:pt x="375" y="52"/>
                  </a:cubicBezTo>
                  <a:lnTo>
                    <a:pt x="334"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1" name="Google Shape;431;p39"/>
            <p:cNvSpPr/>
            <p:nvPr/>
          </p:nvSpPr>
          <p:spPr>
            <a:xfrm>
              <a:off x="532465" y="3036114"/>
              <a:ext cx="18720" cy="21630"/>
            </a:xfrm>
            <a:custGeom>
              <a:avLst/>
              <a:gdLst/>
              <a:ahLst/>
              <a:cxnLst/>
              <a:rect l="l" t="t" r="r" b="b"/>
              <a:pathLst>
                <a:path w="611" h="706" extrusionOk="0">
                  <a:moveTo>
                    <a:pt x="228" y="0"/>
                  </a:moveTo>
                  <a:lnTo>
                    <a:pt x="181" y="96"/>
                  </a:lnTo>
                  <a:cubicBezTo>
                    <a:pt x="128" y="210"/>
                    <a:pt x="67" y="338"/>
                    <a:pt x="1" y="404"/>
                  </a:cubicBezTo>
                  <a:lnTo>
                    <a:pt x="302" y="706"/>
                  </a:lnTo>
                  <a:cubicBezTo>
                    <a:pt x="420" y="587"/>
                    <a:pt x="498" y="423"/>
                    <a:pt x="566" y="280"/>
                  </a:cubicBezTo>
                  <a:lnTo>
                    <a:pt x="610" y="191"/>
                  </a:lnTo>
                  <a:lnTo>
                    <a:pt x="228"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2" name="Google Shape;432;p39"/>
            <p:cNvSpPr/>
            <p:nvPr/>
          </p:nvSpPr>
          <p:spPr>
            <a:xfrm>
              <a:off x="541442" y="3003914"/>
              <a:ext cx="20221" cy="25460"/>
            </a:xfrm>
            <a:custGeom>
              <a:avLst/>
              <a:gdLst/>
              <a:ahLst/>
              <a:cxnLst/>
              <a:rect l="l" t="t" r="r" b="b"/>
              <a:pathLst>
                <a:path w="660" h="831" extrusionOk="0">
                  <a:moveTo>
                    <a:pt x="358" y="1"/>
                  </a:moveTo>
                  <a:cubicBezTo>
                    <a:pt x="235" y="125"/>
                    <a:pt x="28" y="614"/>
                    <a:pt x="0" y="696"/>
                  </a:cubicBezTo>
                  <a:lnTo>
                    <a:pt x="405" y="830"/>
                  </a:lnTo>
                  <a:cubicBezTo>
                    <a:pt x="442" y="724"/>
                    <a:pt x="610" y="362"/>
                    <a:pt x="659" y="302"/>
                  </a:cubicBezTo>
                  <a:lnTo>
                    <a:pt x="358"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3" name="Google Shape;433;p39"/>
            <p:cNvSpPr/>
            <p:nvPr/>
          </p:nvSpPr>
          <p:spPr>
            <a:xfrm>
              <a:off x="552900" y="2965188"/>
              <a:ext cx="20374" cy="33701"/>
            </a:xfrm>
            <a:custGeom>
              <a:avLst/>
              <a:gdLst/>
              <a:ahLst/>
              <a:cxnLst/>
              <a:rect l="l" t="t" r="r" b="b"/>
              <a:pathLst>
                <a:path w="665" h="1100" extrusionOk="0">
                  <a:moveTo>
                    <a:pt x="328" y="1"/>
                  </a:moveTo>
                  <a:cubicBezTo>
                    <a:pt x="211" y="118"/>
                    <a:pt x="1" y="1063"/>
                    <a:pt x="1" y="1071"/>
                  </a:cubicBezTo>
                  <a:lnTo>
                    <a:pt x="425" y="1100"/>
                  </a:lnTo>
                  <a:cubicBezTo>
                    <a:pt x="444" y="1002"/>
                    <a:pt x="624" y="344"/>
                    <a:pt x="665" y="255"/>
                  </a:cubicBezTo>
                  <a:lnTo>
                    <a:pt x="480" y="151"/>
                  </a:lnTo>
                  <a:lnTo>
                    <a:pt x="328"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4" name="Google Shape;434;p39"/>
            <p:cNvSpPr/>
            <p:nvPr/>
          </p:nvSpPr>
          <p:spPr>
            <a:xfrm>
              <a:off x="553635" y="3044478"/>
              <a:ext cx="25031" cy="32782"/>
            </a:xfrm>
            <a:custGeom>
              <a:avLst/>
              <a:gdLst/>
              <a:ahLst/>
              <a:cxnLst/>
              <a:rect l="l" t="t" r="r" b="b"/>
              <a:pathLst>
                <a:path w="817" h="1070" extrusionOk="0">
                  <a:moveTo>
                    <a:pt x="403" y="0"/>
                  </a:moveTo>
                  <a:cubicBezTo>
                    <a:pt x="382" y="82"/>
                    <a:pt x="177" y="522"/>
                    <a:pt x="0" y="881"/>
                  </a:cubicBezTo>
                  <a:lnTo>
                    <a:pt x="382" y="1070"/>
                  </a:lnTo>
                  <a:cubicBezTo>
                    <a:pt x="473" y="884"/>
                    <a:pt x="775" y="266"/>
                    <a:pt x="817" y="103"/>
                  </a:cubicBezTo>
                  <a:lnTo>
                    <a:pt x="403"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5" name="Google Shape;435;p39"/>
            <p:cNvSpPr/>
            <p:nvPr/>
          </p:nvSpPr>
          <p:spPr>
            <a:xfrm>
              <a:off x="566319" y="3006273"/>
              <a:ext cx="21140" cy="31220"/>
            </a:xfrm>
            <a:custGeom>
              <a:avLst/>
              <a:gdLst/>
              <a:ahLst/>
              <a:cxnLst/>
              <a:rect l="l" t="t" r="r" b="b"/>
              <a:pathLst>
                <a:path w="690" h="1019" extrusionOk="0">
                  <a:moveTo>
                    <a:pt x="388" y="0"/>
                  </a:moveTo>
                  <a:cubicBezTo>
                    <a:pt x="295" y="93"/>
                    <a:pt x="0" y="878"/>
                    <a:pt x="0" y="993"/>
                  </a:cubicBezTo>
                  <a:lnTo>
                    <a:pt x="425" y="1018"/>
                  </a:lnTo>
                  <a:cubicBezTo>
                    <a:pt x="445" y="918"/>
                    <a:pt x="669" y="351"/>
                    <a:pt x="689" y="301"/>
                  </a:cubicBezTo>
                  <a:lnTo>
                    <a:pt x="388"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6" name="Google Shape;436;p39"/>
            <p:cNvSpPr/>
            <p:nvPr/>
          </p:nvSpPr>
          <p:spPr>
            <a:xfrm>
              <a:off x="607588" y="3216906"/>
              <a:ext cx="22702" cy="22457"/>
            </a:xfrm>
            <a:custGeom>
              <a:avLst/>
              <a:gdLst/>
              <a:ahLst/>
              <a:cxnLst/>
              <a:rect l="l" t="t" r="r" b="b"/>
              <a:pathLst>
                <a:path w="741" h="733" extrusionOk="0">
                  <a:moveTo>
                    <a:pt x="400" y="0"/>
                  </a:moveTo>
                  <a:cubicBezTo>
                    <a:pt x="292" y="146"/>
                    <a:pt x="157" y="271"/>
                    <a:pt x="1" y="366"/>
                  </a:cubicBezTo>
                  <a:lnTo>
                    <a:pt x="220" y="732"/>
                  </a:lnTo>
                  <a:cubicBezTo>
                    <a:pt x="423" y="607"/>
                    <a:pt x="599" y="447"/>
                    <a:pt x="741" y="257"/>
                  </a:cubicBezTo>
                  <a:lnTo>
                    <a:pt x="400"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7" name="Google Shape;437;p39"/>
            <p:cNvSpPr/>
            <p:nvPr/>
          </p:nvSpPr>
          <p:spPr>
            <a:xfrm>
              <a:off x="632466" y="3183174"/>
              <a:ext cx="25000" cy="26501"/>
            </a:xfrm>
            <a:custGeom>
              <a:avLst/>
              <a:gdLst/>
              <a:ahLst/>
              <a:cxnLst/>
              <a:rect l="l" t="t" r="r" b="b"/>
              <a:pathLst>
                <a:path w="816" h="865" extrusionOk="0">
                  <a:moveTo>
                    <a:pt x="461" y="0"/>
                  </a:moveTo>
                  <a:cubicBezTo>
                    <a:pt x="424" y="57"/>
                    <a:pt x="329" y="182"/>
                    <a:pt x="236" y="307"/>
                  </a:cubicBezTo>
                  <a:cubicBezTo>
                    <a:pt x="138" y="437"/>
                    <a:pt x="40" y="568"/>
                    <a:pt x="0" y="627"/>
                  </a:cubicBezTo>
                  <a:lnTo>
                    <a:pt x="356" y="864"/>
                  </a:lnTo>
                  <a:cubicBezTo>
                    <a:pt x="393" y="808"/>
                    <a:pt x="485" y="686"/>
                    <a:pt x="578" y="562"/>
                  </a:cubicBezTo>
                  <a:cubicBezTo>
                    <a:pt x="677" y="429"/>
                    <a:pt x="775" y="296"/>
                    <a:pt x="816" y="237"/>
                  </a:cubicBezTo>
                  <a:lnTo>
                    <a:pt x="461"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8" name="Google Shape;438;p39"/>
            <p:cNvSpPr/>
            <p:nvPr/>
          </p:nvSpPr>
          <p:spPr>
            <a:xfrm>
              <a:off x="652012" y="3142120"/>
              <a:ext cx="24939" cy="37071"/>
            </a:xfrm>
            <a:custGeom>
              <a:avLst/>
              <a:gdLst/>
              <a:ahLst/>
              <a:cxnLst/>
              <a:rect l="l" t="t" r="r" b="b"/>
              <a:pathLst>
                <a:path w="814" h="1210" extrusionOk="0">
                  <a:moveTo>
                    <a:pt x="1" y="1019"/>
                  </a:moveTo>
                  <a:lnTo>
                    <a:pt x="1" y="1019"/>
                  </a:lnTo>
                  <a:lnTo>
                    <a:pt x="1" y="1019"/>
                  </a:lnTo>
                  <a:cubicBezTo>
                    <a:pt x="1" y="1019"/>
                    <a:pt x="1" y="1019"/>
                    <a:pt x="1" y="1019"/>
                  </a:cubicBezTo>
                  <a:lnTo>
                    <a:pt x="1" y="1019"/>
                  </a:lnTo>
                  <a:lnTo>
                    <a:pt x="1" y="1019"/>
                  </a:lnTo>
                  <a:close/>
                  <a:moveTo>
                    <a:pt x="1" y="1019"/>
                  </a:moveTo>
                  <a:cubicBezTo>
                    <a:pt x="1" y="1019"/>
                    <a:pt x="1" y="1019"/>
                    <a:pt x="1" y="1020"/>
                  </a:cubicBezTo>
                  <a:lnTo>
                    <a:pt x="192" y="1114"/>
                  </a:lnTo>
                  <a:lnTo>
                    <a:pt x="1" y="1019"/>
                  </a:lnTo>
                  <a:close/>
                  <a:moveTo>
                    <a:pt x="420" y="1"/>
                  </a:moveTo>
                  <a:cubicBezTo>
                    <a:pt x="273" y="361"/>
                    <a:pt x="32" y="954"/>
                    <a:pt x="1" y="1019"/>
                  </a:cubicBezTo>
                  <a:lnTo>
                    <a:pt x="1" y="1019"/>
                  </a:lnTo>
                  <a:lnTo>
                    <a:pt x="383" y="1209"/>
                  </a:lnTo>
                  <a:cubicBezTo>
                    <a:pt x="422" y="1132"/>
                    <a:pt x="723" y="387"/>
                    <a:pt x="814" y="160"/>
                  </a:cubicBezTo>
                  <a:lnTo>
                    <a:pt x="420"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39" name="Google Shape;439;p39"/>
            <p:cNvSpPr/>
            <p:nvPr/>
          </p:nvSpPr>
          <p:spPr>
            <a:xfrm>
              <a:off x="639390" y="3210411"/>
              <a:ext cx="29994" cy="35080"/>
            </a:xfrm>
            <a:custGeom>
              <a:avLst/>
              <a:gdLst/>
              <a:ahLst/>
              <a:cxnLst/>
              <a:rect l="l" t="t" r="r" b="b"/>
              <a:pathLst>
                <a:path w="979" h="1145" extrusionOk="0">
                  <a:moveTo>
                    <a:pt x="613" y="0"/>
                  </a:moveTo>
                  <a:cubicBezTo>
                    <a:pt x="556" y="94"/>
                    <a:pt x="435" y="273"/>
                    <a:pt x="312" y="453"/>
                  </a:cubicBezTo>
                  <a:cubicBezTo>
                    <a:pt x="185" y="639"/>
                    <a:pt x="58" y="826"/>
                    <a:pt x="0" y="925"/>
                  </a:cubicBezTo>
                  <a:lnTo>
                    <a:pt x="365" y="1144"/>
                  </a:lnTo>
                  <a:cubicBezTo>
                    <a:pt x="422" y="1051"/>
                    <a:pt x="544" y="871"/>
                    <a:pt x="665" y="692"/>
                  </a:cubicBezTo>
                  <a:cubicBezTo>
                    <a:pt x="792" y="505"/>
                    <a:pt x="921" y="317"/>
                    <a:pt x="978" y="220"/>
                  </a:cubicBezTo>
                  <a:lnTo>
                    <a:pt x="613"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40" name="Google Shape;440;p39"/>
            <p:cNvSpPr/>
            <p:nvPr/>
          </p:nvSpPr>
          <p:spPr>
            <a:xfrm>
              <a:off x="938565" y="2901187"/>
              <a:ext cx="342313" cy="609686"/>
            </a:xfrm>
            <a:custGeom>
              <a:avLst/>
              <a:gdLst/>
              <a:ahLst/>
              <a:cxnLst/>
              <a:rect l="l" t="t" r="r" b="b"/>
              <a:pathLst>
                <a:path w="11173" h="19900" extrusionOk="0">
                  <a:moveTo>
                    <a:pt x="10573" y="0"/>
                  </a:moveTo>
                  <a:cubicBezTo>
                    <a:pt x="9804" y="0"/>
                    <a:pt x="8409" y="681"/>
                    <a:pt x="7208" y="1823"/>
                  </a:cubicBezTo>
                  <a:cubicBezTo>
                    <a:pt x="3138" y="5690"/>
                    <a:pt x="0" y="12904"/>
                    <a:pt x="802" y="17804"/>
                  </a:cubicBezTo>
                  <a:cubicBezTo>
                    <a:pt x="980" y="18899"/>
                    <a:pt x="1923" y="19899"/>
                    <a:pt x="3025" y="19899"/>
                  </a:cubicBezTo>
                  <a:cubicBezTo>
                    <a:pt x="3366" y="19899"/>
                    <a:pt x="3722" y="19803"/>
                    <a:pt x="4076" y="19584"/>
                  </a:cubicBezTo>
                  <a:cubicBezTo>
                    <a:pt x="5143" y="19014"/>
                    <a:pt x="5017" y="17726"/>
                    <a:pt x="5143" y="16665"/>
                  </a:cubicBezTo>
                  <a:cubicBezTo>
                    <a:pt x="5916" y="10163"/>
                    <a:pt x="8965" y="4380"/>
                    <a:pt x="10800" y="1431"/>
                  </a:cubicBezTo>
                  <a:cubicBezTo>
                    <a:pt x="10940" y="1206"/>
                    <a:pt x="11173" y="697"/>
                    <a:pt x="11157" y="434"/>
                  </a:cubicBezTo>
                  <a:cubicBezTo>
                    <a:pt x="11139" y="138"/>
                    <a:pt x="10919" y="0"/>
                    <a:pt x="1057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1" name="Google Shape;441;p39"/>
            <p:cNvSpPr/>
            <p:nvPr/>
          </p:nvSpPr>
          <p:spPr>
            <a:xfrm>
              <a:off x="870519" y="3101586"/>
              <a:ext cx="162501" cy="266393"/>
            </a:xfrm>
            <a:custGeom>
              <a:avLst/>
              <a:gdLst/>
              <a:ahLst/>
              <a:cxnLst/>
              <a:rect l="l" t="t" r="r" b="b"/>
              <a:pathLst>
                <a:path w="5304" h="8695" extrusionOk="0">
                  <a:moveTo>
                    <a:pt x="1016" y="0"/>
                  </a:moveTo>
                  <a:cubicBezTo>
                    <a:pt x="636" y="0"/>
                    <a:pt x="296" y="501"/>
                    <a:pt x="197" y="1790"/>
                  </a:cubicBezTo>
                  <a:cubicBezTo>
                    <a:pt x="0" y="4552"/>
                    <a:pt x="1699" y="7018"/>
                    <a:pt x="3869" y="8695"/>
                  </a:cubicBezTo>
                  <a:lnTo>
                    <a:pt x="5303" y="4810"/>
                  </a:lnTo>
                  <a:cubicBezTo>
                    <a:pt x="3528" y="4021"/>
                    <a:pt x="2618" y="2690"/>
                    <a:pt x="2068" y="1199"/>
                  </a:cubicBezTo>
                  <a:cubicBezTo>
                    <a:pt x="1809" y="492"/>
                    <a:pt x="1393" y="0"/>
                    <a:pt x="101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2" name="Google Shape;442;p39"/>
            <p:cNvSpPr/>
            <p:nvPr/>
          </p:nvSpPr>
          <p:spPr>
            <a:xfrm>
              <a:off x="972052" y="2940157"/>
              <a:ext cx="135019" cy="231374"/>
            </a:xfrm>
            <a:custGeom>
              <a:avLst/>
              <a:gdLst/>
              <a:ahLst/>
              <a:cxnLst/>
              <a:rect l="l" t="t" r="r" b="b"/>
              <a:pathLst>
                <a:path w="4407" h="7552" extrusionOk="0">
                  <a:moveTo>
                    <a:pt x="1258" y="0"/>
                  </a:moveTo>
                  <a:cubicBezTo>
                    <a:pt x="953" y="0"/>
                    <a:pt x="639" y="397"/>
                    <a:pt x="438" y="1418"/>
                  </a:cubicBezTo>
                  <a:cubicBezTo>
                    <a:pt x="0" y="3706"/>
                    <a:pt x="1175" y="5936"/>
                    <a:pt x="2823" y="7552"/>
                  </a:cubicBezTo>
                  <a:lnTo>
                    <a:pt x="4407" y="4446"/>
                  </a:lnTo>
                  <a:cubicBezTo>
                    <a:pt x="3000" y="3611"/>
                    <a:pt x="2372" y="2409"/>
                    <a:pt x="2061" y="1108"/>
                  </a:cubicBezTo>
                  <a:cubicBezTo>
                    <a:pt x="1907" y="465"/>
                    <a:pt x="1587" y="0"/>
                    <a:pt x="125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 name="Google Shape;443;p39"/>
            <p:cNvSpPr/>
            <p:nvPr/>
          </p:nvSpPr>
          <p:spPr>
            <a:xfrm>
              <a:off x="1054528" y="3269235"/>
              <a:ext cx="269641" cy="129780"/>
            </a:xfrm>
            <a:custGeom>
              <a:avLst/>
              <a:gdLst/>
              <a:ahLst/>
              <a:cxnLst/>
              <a:rect l="l" t="t" r="r" b="b"/>
              <a:pathLst>
                <a:path w="8801" h="4236" extrusionOk="0">
                  <a:moveTo>
                    <a:pt x="7710" y="1"/>
                  </a:moveTo>
                  <a:cubicBezTo>
                    <a:pt x="7417" y="1"/>
                    <a:pt x="7057" y="85"/>
                    <a:pt x="6682" y="246"/>
                  </a:cubicBezTo>
                  <a:cubicBezTo>
                    <a:pt x="5852" y="602"/>
                    <a:pt x="4979" y="838"/>
                    <a:pt x="4050" y="838"/>
                  </a:cubicBezTo>
                  <a:cubicBezTo>
                    <a:pt x="3345" y="838"/>
                    <a:pt x="2609" y="702"/>
                    <a:pt x="1835" y="380"/>
                  </a:cubicBezTo>
                  <a:lnTo>
                    <a:pt x="1" y="4092"/>
                  </a:lnTo>
                  <a:cubicBezTo>
                    <a:pt x="597" y="4186"/>
                    <a:pt x="1205" y="4236"/>
                    <a:pt x="1811" y="4236"/>
                  </a:cubicBezTo>
                  <a:cubicBezTo>
                    <a:pt x="3960" y="4236"/>
                    <a:pt x="6080" y="3604"/>
                    <a:pt x="7539" y="2012"/>
                  </a:cubicBezTo>
                  <a:cubicBezTo>
                    <a:pt x="8800" y="619"/>
                    <a:pt x="8503" y="1"/>
                    <a:pt x="771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 name="Google Shape;444;p39"/>
            <p:cNvSpPr/>
            <p:nvPr/>
          </p:nvSpPr>
          <p:spPr>
            <a:xfrm>
              <a:off x="1132071" y="3060777"/>
              <a:ext cx="212900" cy="128616"/>
            </a:xfrm>
            <a:custGeom>
              <a:avLst/>
              <a:gdLst/>
              <a:ahLst/>
              <a:cxnLst/>
              <a:rect l="l" t="t" r="r" b="b"/>
              <a:pathLst>
                <a:path w="6949" h="4198" extrusionOk="0">
                  <a:moveTo>
                    <a:pt x="6169" y="1"/>
                  </a:moveTo>
                  <a:cubicBezTo>
                    <a:pt x="5902" y="1"/>
                    <a:pt x="5556" y="112"/>
                    <a:pt x="5204" y="315"/>
                  </a:cubicBezTo>
                  <a:cubicBezTo>
                    <a:pt x="4396" y="781"/>
                    <a:pt x="3517" y="1101"/>
                    <a:pt x="2526" y="1101"/>
                  </a:cubicBezTo>
                  <a:cubicBezTo>
                    <a:pt x="2095" y="1101"/>
                    <a:pt x="1643" y="1041"/>
                    <a:pt x="1167" y="906"/>
                  </a:cubicBezTo>
                  <a:lnTo>
                    <a:pt x="0" y="4190"/>
                  </a:lnTo>
                  <a:cubicBezTo>
                    <a:pt x="127" y="4195"/>
                    <a:pt x="255" y="4198"/>
                    <a:pt x="382" y="4198"/>
                  </a:cubicBezTo>
                  <a:cubicBezTo>
                    <a:pt x="2571" y="4198"/>
                    <a:pt x="4809" y="3493"/>
                    <a:pt x="6094" y="1706"/>
                  </a:cubicBezTo>
                  <a:cubicBezTo>
                    <a:pt x="6948" y="506"/>
                    <a:pt x="6738" y="1"/>
                    <a:pt x="61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 name="Google Shape;445;p39"/>
            <p:cNvSpPr/>
            <p:nvPr/>
          </p:nvSpPr>
          <p:spPr>
            <a:xfrm>
              <a:off x="1135503" y="2972449"/>
              <a:ext cx="31863" cy="32047"/>
            </a:xfrm>
            <a:custGeom>
              <a:avLst/>
              <a:gdLst/>
              <a:ahLst/>
              <a:cxnLst/>
              <a:rect l="l" t="t" r="r" b="b"/>
              <a:pathLst>
                <a:path w="1040" h="1046" extrusionOk="0">
                  <a:moveTo>
                    <a:pt x="711" y="1"/>
                  </a:moveTo>
                  <a:cubicBezTo>
                    <a:pt x="639" y="88"/>
                    <a:pt x="557" y="170"/>
                    <a:pt x="473" y="254"/>
                  </a:cubicBezTo>
                  <a:cubicBezTo>
                    <a:pt x="317" y="414"/>
                    <a:pt x="139" y="594"/>
                    <a:pt x="0" y="823"/>
                  </a:cubicBezTo>
                  <a:lnTo>
                    <a:pt x="364" y="1045"/>
                  </a:lnTo>
                  <a:cubicBezTo>
                    <a:pt x="478" y="858"/>
                    <a:pt x="630" y="704"/>
                    <a:pt x="778" y="554"/>
                  </a:cubicBezTo>
                  <a:cubicBezTo>
                    <a:pt x="870" y="460"/>
                    <a:pt x="960" y="368"/>
                    <a:pt x="1039" y="272"/>
                  </a:cubicBezTo>
                  <a:lnTo>
                    <a:pt x="711"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46" name="Google Shape;446;p39"/>
            <p:cNvSpPr/>
            <p:nvPr/>
          </p:nvSpPr>
          <p:spPr>
            <a:xfrm>
              <a:off x="1094510" y="3022879"/>
              <a:ext cx="30699" cy="36122"/>
            </a:xfrm>
            <a:custGeom>
              <a:avLst/>
              <a:gdLst/>
              <a:ahLst/>
              <a:cxnLst/>
              <a:rect l="l" t="t" r="r" b="b"/>
              <a:pathLst>
                <a:path w="1002" h="1179" extrusionOk="0">
                  <a:moveTo>
                    <a:pt x="656" y="1"/>
                  </a:moveTo>
                  <a:cubicBezTo>
                    <a:pt x="601" y="76"/>
                    <a:pt x="119" y="749"/>
                    <a:pt x="0" y="987"/>
                  </a:cubicBezTo>
                  <a:lnTo>
                    <a:pt x="382" y="1178"/>
                  </a:lnTo>
                  <a:cubicBezTo>
                    <a:pt x="470" y="1002"/>
                    <a:pt x="860" y="448"/>
                    <a:pt x="1002" y="249"/>
                  </a:cubicBezTo>
                  <a:lnTo>
                    <a:pt x="656"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47" name="Google Shape;447;p39"/>
            <p:cNvSpPr/>
            <p:nvPr/>
          </p:nvSpPr>
          <p:spPr>
            <a:xfrm>
              <a:off x="1118468" y="3026862"/>
              <a:ext cx="28217" cy="31281"/>
            </a:xfrm>
            <a:custGeom>
              <a:avLst/>
              <a:gdLst/>
              <a:ahLst/>
              <a:cxnLst/>
              <a:rect l="l" t="t" r="r" b="b"/>
              <a:pathLst>
                <a:path w="921" h="1021" extrusionOk="0">
                  <a:moveTo>
                    <a:pt x="555" y="0"/>
                  </a:moveTo>
                  <a:cubicBezTo>
                    <a:pt x="518" y="60"/>
                    <a:pt x="458" y="145"/>
                    <a:pt x="391" y="239"/>
                  </a:cubicBezTo>
                  <a:cubicBezTo>
                    <a:pt x="237" y="455"/>
                    <a:pt x="61" y="701"/>
                    <a:pt x="0" y="885"/>
                  </a:cubicBezTo>
                  <a:lnTo>
                    <a:pt x="405" y="1020"/>
                  </a:lnTo>
                  <a:cubicBezTo>
                    <a:pt x="447" y="897"/>
                    <a:pt x="615" y="660"/>
                    <a:pt x="739" y="486"/>
                  </a:cubicBezTo>
                  <a:cubicBezTo>
                    <a:pt x="813" y="381"/>
                    <a:pt x="880" y="287"/>
                    <a:pt x="921" y="220"/>
                  </a:cubicBezTo>
                  <a:lnTo>
                    <a:pt x="555"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48" name="Google Shape;448;p39"/>
            <p:cNvSpPr/>
            <p:nvPr/>
          </p:nvSpPr>
          <p:spPr>
            <a:xfrm>
              <a:off x="1153211" y="2983693"/>
              <a:ext cx="31924" cy="33732"/>
            </a:xfrm>
            <a:custGeom>
              <a:avLst/>
              <a:gdLst/>
              <a:ahLst/>
              <a:cxnLst/>
              <a:rect l="l" t="t" r="r" b="b"/>
              <a:pathLst>
                <a:path w="1042" h="1101" extrusionOk="0">
                  <a:moveTo>
                    <a:pt x="777" y="1"/>
                  </a:moveTo>
                  <a:cubicBezTo>
                    <a:pt x="624" y="121"/>
                    <a:pt x="104" y="710"/>
                    <a:pt x="1" y="866"/>
                  </a:cubicBezTo>
                  <a:lnTo>
                    <a:pt x="356" y="1101"/>
                  </a:lnTo>
                  <a:cubicBezTo>
                    <a:pt x="434" y="981"/>
                    <a:pt x="926" y="426"/>
                    <a:pt x="1042" y="336"/>
                  </a:cubicBezTo>
                  <a:lnTo>
                    <a:pt x="777"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49" name="Google Shape;449;p39"/>
            <p:cNvSpPr/>
            <p:nvPr/>
          </p:nvSpPr>
          <p:spPr>
            <a:xfrm>
              <a:off x="1178947" y="2940157"/>
              <a:ext cx="29749" cy="25950"/>
            </a:xfrm>
            <a:custGeom>
              <a:avLst/>
              <a:gdLst/>
              <a:ahLst/>
              <a:cxnLst/>
              <a:rect l="l" t="t" r="r" b="b"/>
              <a:pathLst>
                <a:path w="971" h="847" extrusionOk="0">
                  <a:moveTo>
                    <a:pt x="759" y="0"/>
                  </a:moveTo>
                  <a:cubicBezTo>
                    <a:pt x="462" y="169"/>
                    <a:pt x="227" y="330"/>
                    <a:pt x="0" y="518"/>
                  </a:cubicBezTo>
                  <a:lnTo>
                    <a:pt x="273" y="847"/>
                  </a:lnTo>
                  <a:cubicBezTo>
                    <a:pt x="482" y="674"/>
                    <a:pt x="696" y="528"/>
                    <a:pt x="971" y="370"/>
                  </a:cubicBezTo>
                  <a:lnTo>
                    <a:pt x="759"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0" name="Google Shape;450;p39"/>
            <p:cNvSpPr/>
            <p:nvPr/>
          </p:nvSpPr>
          <p:spPr>
            <a:xfrm>
              <a:off x="1051525" y="3076188"/>
              <a:ext cx="33854" cy="47304"/>
            </a:xfrm>
            <a:custGeom>
              <a:avLst/>
              <a:gdLst/>
              <a:ahLst/>
              <a:cxnLst/>
              <a:rect l="l" t="t" r="r" b="b"/>
              <a:pathLst>
                <a:path w="1105" h="1544" extrusionOk="0">
                  <a:moveTo>
                    <a:pt x="684" y="0"/>
                  </a:moveTo>
                  <a:cubicBezTo>
                    <a:pt x="656" y="168"/>
                    <a:pt x="158" y="1081"/>
                    <a:pt x="0" y="1276"/>
                  </a:cubicBezTo>
                  <a:lnTo>
                    <a:pt x="333" y="1543"/>
                  </a:lnTo>
                  <a:cubicBezTo>
                    <a:pt x="487" y="1351"/>
                    <a:pt x="1057" y="355"/>
                    <a:pt x="1105" y="71"/>
                  </a:cubicBezTo>
                  <a:lnTo>
                    <a:pt x="684"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1" name="Google Shape;451;p39"/>
            <p:cNvSpPr/>
            <p:nvPr/>
          </p:nvSpPr>
          <p:spPr>
            <a:xfrm>
              <a:off x="1086330" y="3068283"/>
              <a:ext cx="24112" cy="28952"/>
            </a:xfrm>
            <a:custGeom>
              <a:avLst/>
              <a:gdLst/>
              <a:ahLst/>
              <a:cxnLst/>
              <a:rect l="l" t="t" r="r" b="b"/>
              <a:pathLst>
                <a:path w="787" h="945" extrusionOk="0">
                  <a:moveTo>
                    <a:pt x="415" y="0"/>
                  </a:moveTo>
                  <a:cubicBezTo>
                    <a:pt x="329" y="153"/>
                    <a:pt x="87" y="571"/>
                    <a:pt x="0" y="687"/>
                  </a:cubicBezTo>
                  <a:lnTo>
                    <a:pt x="340" y="944"/>
                  </a:lnTo>
                  <a:cubicBezTo>
                    <a:pt x="460" y="785"/>
                    <a:pt x="753" y="270"/>
                    <a:pt x="787" y="211"/>
                  </a:cubicBezTo>
                  <a:lnTo>
                    <a:pt x="415"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2" name="Google Shape;452;p39"/>
            <p:cNvSpPr/>
            <p:nvPr/>
          </p:nvSpPr>
          <p:spPr>
            <a:xfrm>
              <a:off x="1023002" y="3151587"/>
              <a:ext cx="28186" cy="30178"/>
            </a:xfrm>
            <a:custGeom>
              <a:avLst/>
              <a:gdLst/>
              <a:ahLst/>
              <a:cxnLst/>
              <a:rect l="l" t="t" r="r" b="b"/>
              <a:pathLst>
                <a:path w="920" h="985" extrusionOk="0">
                  <a:moveTo>
                    <a:pt x="510" y="1"/>
                  </a:moveTo>
                  <a:cubicBezTo>
                    <a:pt x="479" y="109"/>
                    <a:pt x="372" y="254"/>
                    <a:pt x="269" y="394"/>
                  </a:cubicBezTo>
                  <a:cubicBezTo>
                    <a:pt x="167" y="531"/>
                    <a:pt x="63" y="672"/>
                    <a:pt x="0" y="817"/>
                  </a:cubicBezTo>
                  <a:lnTo>
                    <a:pt x="392" y="985"/>
                  </a:lnTo>
                  <a:cubicBezTo>
                    <a:pt x="435" y="886"/>
                    <a:pt x="525" y="765"/>
                    <a:pt x="612" y="647"/>
                  </a:cubicBezTo>
                  <a:cubicBezTo>
                    <a:pt x="737" y="477"/>
                    <a:pt x="868" y="301"/>
                    <a:pt x="920" y="117"/>
                  </a:cubicBezTo>
                  <a:lnTo>
                    <a:pt x="510"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3" name="Google Shape;453;p39"/>
            <p:cNvSpPr/>
            <p:nvPr/>
          </p:nvSpPr>
          <p:spPr>
            <a:xfrm>
              <a:off x="1060563" y="3124381"/>
              <a:ext cx="28524" cy="40840"/>
            </a:xfrm>
            <a:custGeom>
              <a:avLst/>
              <a:gdLst/>
              <a:ahLst/>
              <a:cxnLst/>
              <a:rect l="l" t="t" r="r" b="b"/>
              <a:pathLst>
                <a:path w="931" h="1333" extrusionOk="0">
                  <a:moveTo>
                    <a:pt x="575" y="0"/>
                  </a:moveTo>
                  <a:cubicBezTo>
                    <a:pt x="532" y="65"/>
                    <a:pt x="433" y="260"/>
                    <a:pt x="273" y="573"/>
                  </a:cubicBezTo>
                  <a:cubicBezTo>
                    <a:pt x="171" y="774"/>
                    <a:pt x="31" y="1049"/>
                    <a:pt x="0" y="1097"/>
                  </a:cubicBezTo>
                  <a:lnTo>
                    <a:pt x="356" y="1333"/>
                  </a:lnTo>
                  <a:cubicBezTo>
                    <a:pt x="398" y="1269"/>
                    <a:pt x="496" y="1076"/>
                    <a:pt x="654" y="766"/>
                  </a:cubicBezTo>
                  <a:cubicBezTo>
                    <a:pt x="757" y="562"/>
                    <a:pt x="899" y="284"/>
                    <a:pt x="930" y="237"/>
                  </a:cubicBezTo>
                  <a:lnTo>
                    <a:pt x="575"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4" name="Google Shape;454;p39"/>
            <p:cNvSpPr/>
            <p:nvPr/>
          </p:nvSpPr>
          <p:spPr>
            <a:xfrm>
              <a:off x="1000514" y="3194786"/>
              <a:ext cx="26134" cy="30239"/>
            </a:xfrm>
            <a:custGeom>
              <a:avLst/>
              <a:gdLst/>
              <a:ahLst/>
              <a:cxnLst/>
              <a:rect l="l" t="t" r="r" b="b"/>
              <a:pathLst>
                <a:path w="853" h="987" extrusionOk="0">
                  <a:moveTo>
                    <a:pt x="438" y="0"/>
                  </a:moveTo>
                  <a:cubicBezTo>
                    <a:pt x="425" y="48"/>
                    <a:pt x="331" y="219"/>
                    <a:pt x="269" y="331"/>
                  </a:cubicBezTo>
                  <a:cubicBezTo>
                    <a:pt x="124" y="594"/>
                    <a:pt x="26" y="776"/>
                    <a:pt x="1" y="904"/>
                  </a:cubicBezTo>
                  <a:lnTo>
                    <a:pt x="419" y="987"/>
                  </a:lnTo>
                  <a:cubicBezTo>
                    <a:pt x="434" y="915"/>
                    <a:pt x="564" y="679"/>
                    <a:pt x="642" y="538"/>
                  </a:cubicBezTo>
                  <a:cubicBezTo>
                    <a:pt x="761" y="323"/>
                    <a:pt x="829" y="197"/>
                    <a:pt x="852" y="104"/>
                  </a:cubicBezTo>
                  <a:lnTo>
                    <a:pt x="438"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5" name="Google Shape;455;p39"/>
            <p:cNvSpPr/>
            <p:nvPr/>
          </p:nvSpPr>
          <p:spPr>
            <a:xfrm>
              <a:off x="990281" y="3246195"/>
              <a:ext cx="15380" cy="43260"/>
            </a:xfrm>
            <a:custGeom>
              <a:avLst/>
              <a:gdLst/>
              <a:ahLst/>
              <a:cxnLst/>
              <a:rect l="l" t="t" r="r" b="b"/>
              <a:pathLst>
                <a:path w="502" h="1412" extrusionOk="0">
                  <a:moveTo>
                    <a:pt x="79" y="1"/>
                  </a:moveTo>
                  <a:cubicBezTo>
                    <a:pt x="8" y="460"/>
                    <a:pt x="1" y="1140"/>
                    <a:pt x="1" y="1412"/>
                  </a:cubicBezTo>
                  <a:lnTo>
                    <a:pt x="428" y="1412"/>
                  </a:lnTo>
                  <a:cubicBezTo>
                    <a:pt x="428" y="1207"/>
                    <a:pt x="432" y="507"/>
                    <a:pt x="502" y="65"/>
                  </a:cubicBezTo>
                  <a:lnTo>
                    <a:pt x="79"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6" name="Google Shape;456;p39"/>
            <p:cNvSpPr/>
            <p:nvPr/>
          </p:nvSpPr>
          <p:spPr>
            <a:xfrm>
              <a:off x="1030906" y="3185319"/>
              <a:ext cx="26869" cy="30883"/>
            </a:xfrm>
            <a:custGeom>
              <a:avLst/>
              <a:gdLst/>
              <a:ahLst/>
              <a:cxnLst/>
              <a:rect l="l" t="t" r="r" b="b"/>
              <a:pathLst>
                <a:path w="877" h="1008" extrusionOk="0">
                  <a:moveTo>
                    <a:pt x="458" y="1"/>
                  </a:moveTo>
                  <a:cubicBezTo>
                    <a:pt x="443" y="77"/>
                    <a:pt x="297" y="321"/>
                    <a:pt x="211" y="466"/>
                  </a:cubicBezTo>
                  <a:cubicBezTo>
                    <a:pt x="118" y="621"/>
                    <a:pt x="38" y="755"/>
                    <a:pt x="0" y="850"/>
                  </a:cubicBezTo>
                  <a:lnTo>
                    <a:pt x="396" y="1008"/>
                  </a:lnTo>
                  <a:cubicBezTo>
                    <a:pt x="421" y="944"/>
                    <a:pt x="501" y="813"/>
                    <a:pt x="577" y="684"/>
                  </a:cubicBezTo>
                  <a:cubicBezTo>
                    <a:pt x="740" y="411"/>
                    <a:pt x="849" y="223"/>
                    <a:pt x="877" y="85"/>
                  </a:cubicBezTo>
                  <a:lnTo>
                    <a:pt x="458" y="1"/>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7" name="Google Shape;457;p39"/>
            <p:cNvSpPr/>
            <p:nvPr/>
          </p:nvSpPr>
          <p:spPr>
            <a:xfrm>
              <a:off x="1100453" y="3097420"/>
              <a:ext cx="22151" cy="27053"/>
            </a:xfrm>
            <a:custGeom>
              <a:avLst/>
              <a:gdLst/>
              <a:ahLst/>
              <a:cxnLst/>
              <a:rect l="l" t="t" r="r" b="b"/>
              <a:pathLst>
                <a:path w="723" h="883" extrusionOk="0">
                  <a:moveTo>
                    <a:pt x="344" y="0"/>
                  </a:moveTo>
                  <a:lnTo>
                    <a:pt x="313" y="59"/>
                  </a:lnTo>
                  <a:cubicBezTo>
                    <a:pt x="199" y="277"/>
                    <a:pt x="70" y="521"/>
                    <a:pt x="1" y="768"/>
                  </a:cubicBezTo>
                  <a:lnTo>
                    <a:pt x="412" y="883"/>
                  </a:lnTo>
                  <a:cubicBezTo>
                    <a:pt x="468" y="679"/>
                    <a:pt x="586" y="456"/>
                    <a:pt x="690" y="258"/>
                  </a:cubicBezTo>
                  <a:lnTo>
                    <a:pt x="722" y="198"/>
                  </a:lnTo>
                  <a:lnTo>
                    <a:pt x="344" y="0"/>
                  </a:ln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8" name="Google Shape;458;p39"/>
            <p:cNvSpPr/>
            <p:nvPr/>
          </p:nvSpPr>
          <p:spPr>
            <a:xfrm>
              <a:off x="1041415" y="3039055"/>
              <a:ext cx="24234" cy="28738"/>
            </a:xfrm>
            <a:custGeom>
              <a:avLst/>
              <a:gdLst/>
              <a:ahLst/>
              <a:cxnLst/>
              <a:rect l="l" t="t" r="r" b="b"/>
              <a:pathLst>
                <a:path w="791" h="938" extrusionOk="0">
                  <a:moveTo>
                    <a:pt x="382" y="0"/>
                  </a:moveTo>
                  <a:lnTo>
                    <a:pt x="1" y="190"/>
                  </a:lnTo>
                  <a:cubicBezTo>
                    <a:pt x="77" y="344"/>
                    <a:pt x="348" y="796"/>
                    <a:pt x="489" y="937"/>
                  </a:cubicBezTo>
                  <a:lnTo>
                    <a:pt x="791" y="636"/>
                  </a:lnTo>
                  <a:cubicBezTo>
                    <a:pt x="705" y="550"/>
                    <a:pt x="461" y="157"/>
                    <a:pt x="382"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59" name="Google Shape;459;p39"/>
            <p:cNvSpPr/>
            <p:nvPr/>
          </p:nvSpPr>
          <p:spPr>
            <a:xfrm>
              <a:off x="1030784" y="3006825"/>
              <a:ext cx="20343" cy="25490"/>
            </a:xfrm>
            <a:custGeom>
              <a:avLst/>
              <a:gdLst/>
              <a:ahLst/>
              <a:cxnLst/>
              <a:rect l="l" t="t" r="r" b="b"/>
              <a:pathLst>
                <a:path w="664" h="832" extrusionOk="0">
                  <a:moveTo>
                    <a:pt x="306" y="1"/>
                  </a:moveTo>
                  <a:lnTo>
                    <a:pt x="1" y="298"/>
                  </a:lnTo>
                  <a:cubicBezTo>
                    <a:pt x="54" y="363"/>
                    <a:pt x="223" y="724"/>
                    <a:pt x="259" y="831"/>
                  </a:cubicBezTo>
                  <a:lnTo>
                    <a:pt x="663" y="697"/>
                  </a:lnTo>
                  <a:cubicBezTo>
                    <a:pt x="635" y="612"/>
                    <a:pt x="431" y="126"/>
                    <a:pt x="306"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0" name="Google Shape;460;p39"/>
            <p:cNvSpPr/>
            <p:nvPr/>
          </p:nvSpPr>
          <p:spPr>
            <a:xfrm>
              <a:off x="1019295" y="2968129"/>
              <a:ext cx="20343" cy="33671"/>
            </a:xfrm>
            <a:custGeom>
              <a:avLst/>
              <a:gdLst/>
              <a:ahLst/>
              <a:cxnLst/>
              <a:rect l="l" t="t" r="r" b="b"/>
              <a:pathLst>
                <a:path w="664" h="1099" extrusionOk="0">
                  <a:moveTo>
                    <a:pt x="336" y="1"/>
                  </a:moveTo>
                  <a:lnTo>
                    <a:pt x="149" y="188"/>
                  </a:lnTo>
                  <a:lnTo>
                    <a:pt x="1" y="256"/>
                  </a:lnTo>
                  <a:cubicBezTo>
                    <a:pt x="41" y="344"/>
                    <a:pt x="222" y="1002"/>
                    <a:pt x="239" y="1098"/>
                  </a:cubicBezTo>
                  <a:lnTo>
                    <a:pt x="451" y="1071"/>
                  </a:lnTo>
                  <a:lnTo>
                    <a:pt x="664" y="1071"/>
                  </a:lnTo>
                  <a:cubicBezTo>
                    <a:pt x="664" y="1063"/>
                    <a:pt x="453" y="118"/>
                    <a:pt x="336"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1" name="Google Shape;461;p39"/>
            <p:cNvSpPr/>
            <p:nvPr/>
          </p:nvSpPr>
          <p:spPr>
            <a:xfrm>
              <a:off x="1013933" y="3047419"/>
              <a:ext cx="25031" cy="32751"/>
            </a:xfrm>
            <a:custGeom>
              <a:avLst/>
              <a:gdLst/>
              <a:ahLst/>
              <a:cxnLst/>
              <a:rect l="l" t="t" r="r" b="b"/>
              <a:pathLst>
                <a:path w="817" h="1069" extrusionOk="0">
                  <a:moveTo>
                    <a:pt x="414" y="0"/>
                  </a:moveTo>
                  <a:lnTo>
                    <a:pt x="0" y="103"/>
                  </a:lnTo>
                  <a:cubicBezTo>
                    <a:pt x="41" y="266"/>
                    <a:pt x="343" y="884"/>
                    <a:pt x="434" y="1069"/>
                  </a:cubicBezTo>
                  <a:lnTo>
                    <a:pt x="817" y="880"/>
                  </a:lnTo>
                  <a:cubicBezTo>
                    <a:pt x="639" y="521"/>
                    <a:pt x="435" y="82"/>
                    <a:pt x="414"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2" name="Google Shape;462;p39"/>
            <p:cNvSpPr/>
            <p:nvPr/>
          </p:nvSpPr>
          <p:spPr>
            <a:xfrm>
              <a:off x="1004313" y="3009184"/>
              <a:ext cx="21936" cy="31250"/>
            </a:xfrm>
            <a:custGeom>
              <a:avLst/>
              <a:gdLst/>
              <a:ahLst/>
              <a:cxnLst/>
              <a:rect l="l" t="t" r="r" b="b"/>
              <a:pathLst>
                <a:path w="716" h="1020" extrusionOk="0">
                  <a:moveTo>
                    <a:pt x="327" y="0"/>
                  </a:moveTo>
                  <a:lnTo>
                    <a:pt x="1" y="271"/>
                  </a:lnTo>
                  <a:cubicBezTo>
                    <a:pt x="47" y="352"/>
                    <a:pt x="271" y="917"/>
                    <a:pt x="291" y="1019"/>
                  </a:cubicBezTo>
                  <a:lnTo>
                    <a:pt x="502" y="994"/>
                  </a:lnTo>
                  <a:lnTo>
                    <a:pt x="716" y="994"/>
                  </a:lnTo>
                  <a:cubicBezTo>
                    <a:pt x="716" y="879"/>
                    <a:pt x="419" y="93"/>
                    <a:pt x="327"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3" name="Google Shape;463;p39"/>
            <p:cNvSpPr/>
            <p:nvPr/>
          </p:nvSpPr>
          <p:spPr>
            <a:xfrm>
              <a:off x="962248" y="3219847"/>
              <a:ext cx="22672" cy="22427"/>
            </a:xfrm>
            <a:custGeom>
              <a:avLst/>
              <a:gdLst/>
              <a:ahLst/>
              <a:cxnLst/>
              <a:rect l="l" t="t" r="r" b="b"/>
              <a:pathLst>
                <a:path w="740" h="732" extrusionOk="0">
                  <a:moveTo>
                    <a:pt x="342" y="0"/>
                  </a:moveTo>
                  <a:lnTo>
                    <a:pt x="1" y="256"/>
                  </a:lnTo>
                  <a:cubicBezTo>
                    <a:pt x="142" y="445"/>
                    <a:pt x="319" y="607"/>
                    <a:pt x="521" y="731"/>
                  </a:cubicBezTo>
                  <a:lnTo>
                    <a:pt x="740" y="366"/>
                  </a:lnTo>
                  <a:cubicBezTo>
                    <a:pt x="585" y="271"/>
                    <a:pt x="450" y="146"/>
                    <a:pt x="342"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4" name="Google Shape;464;p39"/>
            <p:cNvSpPr/>
            <p:nvPr/>
          </p:nvSpPr>
          <p:spPr>
            <a:xfrm>
              <a:off x="935072" y="3186115"/>
              <a:ext cx="24970" cy="26501"/>
            </a:xfrm>
            <a:custGeom>
              <a:avLst/>
              <a:gdLst/>
              <a:ahLst/>
              <a:cxnLst/>
              <a:rect l="l" t="t" r="r" b="b"/>
              <a:pathLst>
                <a:path w="815" h="865" extrusionOk="0">
                  <a:moveTo>
                    <a:pt x="355" y="0"/>
                  </a:moveTo>
                  <a:lnTo>
                    <a:pt x="1" y="236"/>
                  </a:lnTo>
                  <a:cubicBezTo>
                    <a:pt x="40" y="296"/>
                    <a:pt x="138" y="428"/>
                    <a:pt x="238" y="560"/>
                  </a:cubicBezTo>
                  <a:cubicBezTo>
                    <a:pt x="330" y="684"/>
                    <a:pt x="423" y="807"/>
                    <a:pt x="461" y="864"/>
                  </a:cubicBezTo>
                  <a:lnTo>
                    <a:pt x="815" y="626"/>
                  </a:lnTo>
                  <a:cubicBezTo>
                    <a:pt x="776" y="567"/>
                    <a:pt x="677" y="435"/>
                    <a:pt x="579" y="303"/>
                  </a:cubicBezTo>
                  <a:cubicBezTo>
                    <a:pt x="485" y="179"/>
                    <a:pt x="393" y="56"/>
                    <a:pt x="355"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5" name="Google Shape;465;p39"/>
            <p:cNvSpPr/>
            <p:nvPr/>
          </p:nvSpPr>
          <p:spPr>
            <a:xfrm>
              <a:off x="915556" y="3145061"/>
              <a:ext cx="24970" cy="37071"/>
            </a:xfrm>
            <a:custGeom>
              <a:avLst/>
              <a:gdLst/>
              <a:ahLst/>
              <a:cxnLst/>
              <a:rect l="l" t="t" r="r" b="b"/>
              <a:pathLst>
                <a:path w="815" h="1210" extrusionOk="0">
                  <a:moveTo>
                    <a:pt x="396" y="1"/>
                  </a:moveTo>
                  <a:lnTo>
                    <a:pt x="0" y="160"/>
                  </a:lnTo>
                  <a:cubicBezTo>
                    <a:pt x="92" y="387"/>
                    <a:pt x="394" y="1131"/>
                    <a:pt x="433" y="1209"/>
                  </a:cubicBezTo>
                  <a:lnTo>
                    <a:pt x="815" y="1018"/>
                  </a:lnTo>
                  <a:cubicBezTo>
                    <a:pt x="785" y="960"/>
                    <a:pt x="543" y="362"/>
                    <a:pt x="396" y="1"/>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6" name="Google Shape;466;p39"/>
            <p:cNvSpPr/>
            <p:nvPr/>
          </p:nvSpPr>
          <p:spPr>
            <a:xfrm>
              <a:off x="923185" y="3213352"/>
              <a:ext cx="29994" cy="35049"/>
            </a:xfrm>
            <a:custGeom>
              <a:avLst/>
              <a:gdLst/>
              <a:ahLst/>
              <a:cxnLst/>
              <a:rect l="l" t="t" r="r" b="b"/>
              <a:pathLst>
                <a:path w="979" h="1144" extrusionOk="0">
                  <a:moveTo>
                    <a:pt x="367" y="0"/>
                  </a:moveTo>
                  <a:lnTo>
                    <a:pt x="0" y="219"/>
                  </a:lnTo>
                  <a:cubicBezTo>
                    <a:pt x="59" y="317"/>
                    <a:pt x="186" y="504"/>
                    <a:pt x="314" y="692"/>
                  </a:cubicBezTo>
                  <a:cubicBezTo>
                    <a:pt x="435" y="871"/>
                    <a:pt x="558" y="1049"/>
                    <a:pt x="613" y="1143"/>
                  </a:cubicBezTo>
                  <a:lnTo>
                    <a:pt x="979" y="923"/>
                  </a:lnTo>
                  <a:cubicBezTo>
                    <a:pt x="921" y="826"/>
                    <a:pt x="794" y="640"/>
                    <a:pt x="666" y="452"/>
                  </a:cubicBezTo>
                  <a:cubicBezTo>
                    <a:pt x="545" y="272"/>
                    <a:pt x="422" y="94"/>
                    <a:pt x="367" y="0"/>
                  </a:cubicBezTo>
                  <a:close/>
                </a:path>
              </a:pathLst>
            </a:custGeom>
            <a:solidFill>
              <a:srgbClr val="56362F"/>
            </a:solidFill>
            <a:ln>
              <a:noFill/>
            </a:ln>
          </p:spPr>
          <p:txBody>
            <a:bodyPr spcFirstLastPara="1" wrap="square" lIns="121900" tIns="121900" rIns="121900" bIns="121900" anchor="ctr" anchorCtr="0">
              <a:noAutofit/>
            </a:bodyPr>
            <a:lstStyle/>
            <a:p>
              <a:endParaRPr sz="2400"/>
            </a:p>
          </p:txBody>
        </p:sp>
        <p:sp>
          <p:nvSpPr>
            <p:cNvPr id="467" name="Google Shape;467;p39"/>
            <p:cNvSpPr/>
            <p:nvPr/>
          </p:nvSpPr>
          <p:spPr>
            <a:xfrm rot="-797959">
              <a:off x="939770" y="3759901"/>
              <a:ext cx="228326" cy="164387"/>
            </a:xfrm>
            <a:custGeom>
              <a:avLst/>
              <a:gdLst/>
              <a:ahLst/>
              <a:cxnLst/>
              <a:rect l="l" t="t" r="r" b="b"/>
              <a:pathLst>
                <a:path w="4472" h="3220" extrusionOk="0">
                  <a:moveTo>
                    <a:pt x="2181" y="1"/>
                  </a:moveTo>
                  <a:cubicBezTo>
                    <a:pt x="1122" y="1"/>
                    <a:pt x="512" y="980"/>
                    <a:pt x="69" y="1844"/>
                  </a:cubicBezTo>
                  <a:cubicBezTo>
                    <a:pt x="0" y="1979"/>
                    <a:pt x="132" y="2118"/>
                    <a:pt x="256" y="2118"/>
                  </a:cubicBezTo>
                  <a:cubicBezTo>
                    <a:pt x="304" y="2118"/>
                    <a:pt x="351" y="2097"/>
                    <a:pt x="384" y="2047"/>
                  </a:cubicBezTo>
                  <a:cubicBezTo>
                    <a:pt x="778" y="1449"/>
                    <a:pt x="1256" y="644"/>
                    <a:pt x="2060" y="644"/>
                  </a:cubicBezTo>
                  <a:cubicBezTo>
                    <a:pt x="2063" y="644"/>
                    <a:pt x="2066" y="644"/>
                    <a:pt x="2068" y="644"/>
                  </a:cubicBezTo>
                  <a:cubicBezTo>
                    <a:pt x="3282" y="652"/>
                    <a:pt x="3494" y="1884"/>
                    <a:pt x="3588" y="2833"/>
                  </a:cubicBezTo>
                  <a:cubicBezTo>
                    <a:pt x="3613" y="3084"/>
                    <a:pt x="3816" y="3219"/>
                    <a:pt x="4023" y="3219"/>
                  </a:cubicBezTo>
                  <a:cubicBezTo>
                    <a:pt x="4180" y="3219"/>
                    <a:pt x="4340" y="3141"/>
                    <a:pt x="4424" y="2977"/>
                  </a:cubicBezTo>
                  <a:cubicBezTo>
                    <a:pt x="4468" y="2889"/>
                    <a:pt x="4472" y="2808"/>
                    <a:pt x="4471" y="2712"/>
                  </a:cubicBezTo>
                  <a:cubicBezTo>
                    <a:pt x="4471" y="2637"/>
                    <a:pt x="4435" y="2578"/>
                    <a:pt x="4390" y="2528"/>
                  </a:cubicBezTo>
                  <a:cubicBezTo>
                    <a:pt x="4334" y="2368"/>
                    <a:pt x="4290" y="1789"/>
                    <a:pt x="4234" y="1628"/>
                  </a:cubicBezTo>
                  <a:cubicBezTo>
                    <a:pt x="4133" y="1337"/>
                    <a:pt x="4004" y="1067"/>
                    <a:pt x="3811" y="824"/>
                  </a:cubicBezTo>
                  <a:cubicBezTo>
                    <a:pt x="3456" y="378"/>
                    <a:pt x="2935" y="67"/>
                    <a:pt x="2363" y="10"/>
                  </a:cubicBezTo>
                  <a:cubicBezTo>
                    <a:pt x="2301" y="4"/>
                    <a:pt x="2240" y="1"/>
                    <a:pt x="2181"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sp>
          <p:nvSpPr>
            <p:cNvPr id="468" name="Google Shape;468;p39"/>
            <p:cNvSpPr/>
            <p:nvPr/>
          </p:nvSpPr>
          <p:spPr>
            <a:xfrm rot="-787139">
              <a:off x="1022234" y="3973159"/>
              <a:ext cx="236614" cy="156963"/>
            </a:xfrm>
            <a:custGeom>
              <a:avLst/>
              <a:gdLst/>
              <a:ahLst/>
              <a:cxnLst/>
              <a:rect l="l" t="t" r="r" b="b"/>
              <a:pathLst>
                <a:path w="6173" h="4095" extrusionOk="0">
                  <a:moveTo>
                    <a:pt x="2317" y="1"/>
                  </a:moveTo>
                  <a:cubicBezTo>
                    <a:pt x="2042" y="1"/>
                    <a:pt x="1784" y="36"/>
                    <a:pt x="1560" y="111"/>
                  </a:cubicBezTo>
                  <a:cubicBezTo>
                    <a:pt x="660" y="409"/>
                    <a:pt x="0" y="1140"/>
                    <a:pt x="210" y="2101"/>
                  </a:cubicBezTo>
                  <a:cubicBezTo>
                    <a:pt x="309" y="2549"/>
                    <a:pt x="563" y="3070"/>
                    <a:pt x="956" y="3210"/>
                  </a:cubicBezTo>
                  <a:cubicBezTo>
                    <a:pt x="1553" y="3757"/>
                    <a:pt x="2516" y="4095"/>
                    <a:pt x="3411" y="4095"/>
                  </a:cubicBezTo>
                  <a:cubicBezTo>
                    <a:pt x="4297" y="4095"/>
                    <a:pt x="5117" y="3764"/>
                    <a:pt x="5447" y="2978"/>
                  </a:cubicBezTo>
                  <a:cubicBezTo>
                    <a:pt x="6173" y="1249"/>
                    <a:pt x="3949" y="1"/>
                    <a:pt x="2317"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469" name="Google Shape;469;p39"/>
            <p:cNvSpPr/>
            <p:nvPr/>
          </p:nvSpPr>
          <p:spPr>
            <a:xfrm rot="-692836">
              <a:off x="693371" y="4286477"/>
              <a:ext cx="251030" cy="156978"/>
            </a:xfrm>
            <a:custGeom>
              <a:avLst/>
              <a:gdLst/>
              <a:ahLst/>
              <a:cxnLst/>
              <a:rect l="l" t="t" r="r" b="b"/>
              <a:pathLst>
                <a:path w="3734" h="2335" extrusionOk="0">
                  <a:moveTo>
                    <a:pt x="471" y="1"/>
                  </a:moveTo>
                  <a:cubicBezTo>
                    <a:pt x="370" y="1"/>
                    <a:pt x="267" y="59"/>
                    <a:pt x="235" y="187"/>
                  </a:cubicBezTo>
                  <a:cubicBezTo>
                    <a:pt x="0" y="1133"/>
                    <a:pt x="724" y="2334"/>
                    <a:pt x="1758" y="2334"/>
                  </a:cubicBezTo>
                  <a:cubicBezTo>
                    <a:pt x="1779" y="2334"/>
                    <a:pt x="1800" y="2334"/>
                    <a:pt x="1821" y="2333"/>
                  </a:cubicBezTo>
                  <a:cubicBezTo>
                    <a:pt x="2319" y="2309"/>
                    <a:pt x="2752" y="2024"/>
                    <a:pt x="3081" y="1667"/>
                  </a:cubicBezTo>
                  <a:cubicBezTo>
                    <a:pt x="3340" y="1389"/>
                    <a:pt x="3733" y="933"/>
                    <a:pt x="3567" y="529"/>
                  </a:cubicBezTo>
                  <a:cubicBezTo>
                    <a:pt x="3522" y="421"/>
                    <a:pt x="3417" y="366"/>
                    <a:pt x="3314" y="366"/>
                  </a:cubicBezTo>
                  <a:cubicBezTo>
                    <a:pt x="3198" y="366"/>
                    <a:pt x="3084" y="436"/>
                    <a:pt x="3065" y="576"/>
                  </a:cubicBezTo>
                  <a:cubicBezTo>
                    <a:pt x="2996" y="1076"/>
                    <a:pt x="2454" y="1646"/>
                    <a:pt x="1968" y="1758"/>
                  </a:cubicBezTo>
                  <a:cubicBezTo>
                    <a:pt x="1897" y="1774"/>
                    <a:pt x="1828" y="1782"/>
                    <a:pt x="1761" y="1782"/>
                  </a:cubicBezTo>
                  <a:cubicBezTo>
                    <a:pt x="1055" y="1782"/>
                    <a:pt x="591" y="925"/>
                    <a:pt x="699" y="266"/>
                  </a:cubicBezTo>
                  <a:cubicBezTo>
                    <a:pt x="727" y="97"/>
                    <a:pt x="601" y="1"/>
                    <a:pt x="471"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470" name="Google Shape;470;p39"/>
            <p:cNvSpPr/>
            <p:nvPr/>
          </p:nvSpPr>
          <p:spPr>
            <a:xfrm rot="-787139">
              <a:off x="396884" y="3973159"/>
              <a:ext cx="236614" cy="156963"/>
            </a:xfrm>
            <a:custGeom>
              <a:avLst/>
              <a:gdLst/>
              <a:ahLst/>
              <a:cxnLst/>
              <a:rect l="l" t="t" r="r" b="b"/>
              <a:pathLst>
                <a:path w="6173" h="4095" extrusionOk="0">
                  <a:moveTo>
                    <a:pt x="2317" y="1"/>
                  </a:moveTo>
                  <a:cubicBezTo>
                    <a:pt x="2042" y="1"/>
                    <a:pt x="1784" y="36"/>
                    <a:pt x="1560" y="111"/>
                  </a:cubicBezTo>
                  <a:cubicBezTo>
                    <a:pt x="660" y="409"/>
                    <a:pt x="0" y="1140"/>
                    <a:pt x="210" y="2101"/>
                  </a:cubicBezTo>
                  <a:cubicBezTo>
                    <a:pt x="309" y="2549"/>
                    <a:pt x="563" y="3070"/>
                    <a:pt x="956" y="3210"/>
                  </a:cubicBezTo>
                  <a:cubicBezTo>
                    <a:pt x="1553" y="3757"/>
                    <a:pt x="2516" y="4095"/>
                    <a:pt x="3411" y="4095"/>
                  </a:cubicBezTo>
                  <a:cubicBezTo>
                    <a:pt x="4297" y="4095"/>
                    <a:pt x="5117" y="3764"/>
                    <a:pt x="5447" y="2978"/>
                  </a:cubicBezTo>
                  <a:cubicBezTo>
                    <a:pt x="6173" y="1249"/>
                    <a:pt x="3949" y="1"/>
                    <a:pt x="2317"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471" name="Google Shape;471;p39"/>
            <p:cNvSpPr/>
            <p:nvPr/>
          </p:nvSpPr>
          <p:spPr>
            <a:xfrm rot="797959" flipH="1">
              <a:off x="508320" y="3759901"/>
              <a:ext cx="228326" cy="164387"/>
            </a:xfrm>
            <a:custGeom>
              <a:avLst/>
              <a:gdLst/>
              <a:ahLst/>
              <a:cxnLst/>
              <a:rect l="l" t="t" r="r" b="b"/>
              <a:pathLst>
                <a:path w="4472" h="3220" extrusionOk="0">
                  <a:moveTo>
                    <a:pt x="2181" y="1"/>
                  </a:moveTo>
                  <a:cubicBezTo>
                    <a:pt x="1122" y="1"/>
                    <a:pt x="512" y="980"/>
                    <a:pt x="69" y="1844"/>
                  </a:cubicBezTo>
                  <a:cubicBezTo>
                    <a:pt x="0" y="1979"/>
                    <a:pt x="132" y="2118"/>
                    <a:pt x="256" y="2118"/>
                  </a:cubicBezTo>
                  <a:cubicBezTo>
                    <a:pt x="304" y="2118"/>
                    <a:pt x="351" y="2097"/>
                    <a:pt x="384" y="2047"/>
                  </a:cubicBezTo>
                  <a:cubicBezTo>
                    <a:pt x="778" y="1449"/>
                    <a:pt x="1256" y="644"/>
                    <a:pt x="2060" y="644"/>
                  </a:cubicBezTo>
                  <a:cubicBezTo>
                    <a:pt x="2063" y="644"/>
                    <a:pt x="2066" y="644"/>
                    <a:pt x="2068" y="644"/>
                  </a:cubicBezTo>
                  <a:cubicBezTo>
                    <a:pt x="3282" y="652"/>
                    <a:pt x="3494" y="1884"/>
                    <a:pt x="3588" y="2833"/>
                  </a:cubicBezTo>
                  <a:cubicBezTo>
                    <a:pt x="3613" y="3084"/>
                    <a:pt x="3816" y="3219"/>
                    <a:pt x="4023" y="3219"/>
                  </a:cubicBezTo>
                  <a:cubicBezTo>
                    <a:pt x="4180" y="3219"/>
                    <a:pt x="4340" y="3141"/>
                    <a:pt x="4424" y="2977"/>
                  </a:cubicBezTo>
                  <a:cubicBezTo>
                    <a:pt x="4468" y="2889"/>
                    <a:pt x="4472" y="2808"/>
                    <a:pt x="4471" y="2712"/>
                  </a:cubicBezTo>
                  <a:cubicBezTo>
                    <a:pt x="4471" y="2637"/>
                    <a:pt x="4435" y="2578"/>
                    <a:pt x="4390" y="2528"/>
                  </a:cubicBezTo>
                  <a:cubicBezTo>
                    <a:pt x="4334" y="2368"/>
                    <a:pt x="4290" y="1789"/>
                    <a:pt x="4234" y="1628"/>
                  </a:cubicBezTo>
                  <a:cubicBezTo>
                    <a:pt x="4133" y="1337"/>
                    <a:pt x="4004" y="1067"/>
                    <a:pt x="3811" y="824"/>
                  </a:cubicBezTo>
                  <a:cubicBezTo>
                    <a:pt x="3456" y="378"/>
                    <a:pt x="2935" y="67"/>
                    <a:pt x="2363" y="10"/>
                  </a:cubicBezTo>
                  <a:cubicBezTo>
                    <a:pt x="2301" y="4"/>
                    <a:pt x="2240" y="1"/>
                    <a:pt x="2181"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grpSp>
      <p:sp>
        <p:nvSpPr>
          <p:cNvPr id="102" name="Text Box 5">
            <a:extLst>
              <a:ext uri="{FF2B5EF4-FFF2-40B4-BE49-F238E27FC236}">
                <a16:creationId xmlns:a16="http://schemas.microsoft.com/office/drawing/2014/main" id="{691D0224-6817-4781-8F7A-EFA265E7DEFC}"/>
              </a:ext>
            </a:extLst>
          </p:cNvPr>
          <p:cNvSpPr txBox="1">
            <a:spLocks noChangeArrowheads="1"/>
          </p:cNvSpPr>
          <p:nvPr/>
        </p:nvSpPr>
        <p:spPr bwMode="auto">
          <a:xfrm>
            <a:off x="446088" y="838200"/>
            <a:ext cx="6553200" cy="708025"/>
          </a:xfrm>
          <a:prstGeom prst="rect">
            <a:avLst/>
          </a:prstGeom>
          <a:noFill/>
          <a:ln>
            <a:noFill/>
          </a:ln>
          <a:effectLst/>
        </p:spPr>
        <p:txBody>
          <a:bodyPr>
            <a:spAutoFit/>
          </a:bodyPr>
          <a:lstStyle/>
          <a:p>
            <a:pPr algn="just">
              <a:spcBef>
                <a:spcPct val="50000"/>
              </a:spcBef>
              <a:defRPr/>
            </a:pPr>
            <a:r>
              <a:rPr lang="en-US" sz="4000" i="1" dirty="0">
                <a:solidFill>
                  <a:srgbClr val="C00000"/>
                </a:solidFill>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gì</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03" name="Text Box 6">
            <a:extLst>
              <a:ext uri="{FF2B5EF4-FFF2-40B4-BE49-F238E27FC236}">
                <a16:creationId xmlns:a16="http://schemas.microsoft.com/office/drawing/2014/main" id="{531D525C-A412-4139-9775-DE5705293AA9}"/>
              </a:ext>
            </a:extLst>
          </p:cNvPr>
          <p:cNvSpPr txBox="1">
            <a:spLocks noChangeArrowheads="1"/>
          </p:cNvSpPr>
          <p:nvPr/>
        </p:nvSpPr>
        <p:spPr bwMode="auto">
          <a:xfrm>
            <a:off x="1091848" y="1464322"/>
            <a:ext cx="82804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990000"/>
                </a:solidFill>
                <a:latin typeface="Times New Roman" panose="02020603050405020304" pitchFamily="18" charset="0"/>
                <a:cs typeface="Times New Roman" panose="02020603050405020304" pitchFamily="18" charset="0"/>
              </a:rPr>
              <a:t>- Đoạn văn tả mâm cỗ đón Tết Trung thu của Tâm. </a:t>
            </a:r>
          </a:p>
        </p:txBody>
      </p:sp>
      <p:sp>
        <p:nvSpPr>
          <p:cNvPr id="104" name="Text Box 5">
            <a:extLst>
              <a:ext uri="{FF2B5EF4-FFF2-40B4-BE49-F238E27FC236}">
                <a16:creationId xmlns:a16="http://schemas.microsoft.com/office/drawing/2014/main" id="{AAE8E05B-43FB-46BE-9377-E39380B1333A}"/>
              </a:ext>
            </a:extLst>
          </p:cNvPr>
          <p:cNvSpPr txBox="1">
            <a:spLocks noChangeArrowheads="1"/>
          </p:cNvSpPr>
          <p:nvPr/>
        </p:nvSpPr>
        <p:spPr bwMode="auto">
          <a:xfrm>
            <a:off x="2158120" y="3205037"/>
            <a:ext cx="8559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b="1" i="1">
                <a:solidFill>
                  <a:srgbClr val="000099"/>
                </a:solidFill>
                <a:latin typeface="Times New Roman" panose="02020603050405020304" pitchFamily="18" charset="0"/>
                <a:cs typeface="Times New Roman" panose="02020603050405020304" pitchFamily="18" charset="0"/>
              </a:rPr>
              <a:t>Mâm cỗ được trưng bày như thế nào?</a:t>
            </a:r>
          </a:p>
        </p:txBody>
      </p:sp>
      <p:sp>
        <p:nvSpPr>
          <p:cNvPr id="105" name="Text Box 5">
            <a:extLst>
              <a:ext uri="{FF2B5EF4-FFF2-40B4-BE49-F238E27FC236}">
                <a16:creationId xmlns:a16="http://schemas.microsoft.com/office/drawing/2014/main" id="{0248466B-E665-42DA-A7AB-9BA6AE1A761A}"/>
              </a:ext>
            </a:extLst>
          </p:cNvPr>
          <p:cNvSpPr txBox="1">
            <a:spLocks noChangeArrowheads="1"/>
          </p:cNvSpPr>
          <p:nvPr/>
        </p:nvSpPr>
        <p:spPr bwMode="auto">
          <a:xfrm>
            <a:off x="2648450" y="4115004"/>
            <a:ext cx="8839200" cy="1630363"/>
          </a:xfrm>
          <a:prstGeom prst="rect">
            <a:avLst/>
          </a:prstGeom>
          <a:noFill/>
          <a:ln>
            <a:noFill/>
          </a:ln>
          <a:effectLst/>
        </p:spPr>
        <p:txBody>
          <a:bodyPr>
            <a:spAutoFit/>
          </a:bodyPr>
          <a:lstStyle/>
          <a:p>
            <a:pPr marL="571500" indent="-571500" algn="just">
              <a:spcBef>
                <a:spcPct val="50000"/>
              </a:spcBef>
              <a:buFontTx/>
              <a:buChar char="-"/>
              <a:defRPr/>
            </a:pPr>
            <a:r>
              <a:rPr lang="en-US" sz="4000" b="1" i="1" dirty="0" err="1">
                <a:solidFill>
                  <a:srgbClr val="990000"/>
                </a:solidFill>
                <a:latin typeface="Times New Roman" panose="02020603050405020304" pitchFamily="18" charset="0"/>
                <a:cs typeface="Times New Roman" panose="02020603050405020304" pitchFamily="18" charset="0"/>
              </a:rPr>
              <a:t>Mâm</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cỗ</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gồm</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một</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quả</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bưởi</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một</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nải</a:t>
            </a:r>
            <a:endParaRPr lang="en-US" sz="4000" b="1" i="1" dirty="0">
              <a:solidFill>
                <a:srgbClr val="990000"/>
              </a:solidFill>
              <a:latin typeface="Times New Roman" panose="02020603050405020304" pitchFamily="18" charset="0"/>
              <a:cs typeface="Times New Roman" panose="02020603050405020304" pitchFamily="18" charset="0"/>
            </a:endParaRPr>
          </a:p>
          <a:p>
            <a:pPr algn="just">
              <a:spcBef>
                <a:spcPct val="50000"/>
              </a:spcBef>
              <a:defRPr/>
            </a:pP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chuối</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ngự</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và</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bó</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mía</a:t>
            </a:r>
            <a:r>
              <a:rPr lang="en-US" sz="4000" b="1" i="1" dirty="0">
                <a:solidFill>
                  <a:srgbClr val="990000"/>
                </a:solidFill>
                <a:latin typeface="Times New Roman" panose="02020603050405020304" pitchFamily="18" charset="0"/>
                <a:cs typeface="Times New Roman" panose="02020603050405020304" pitchFamily="18" charset="0"/>
              </a:rPr>
              <a:t> </a:t>
            </a:r>
            <a:r>
              <a:rPr lang="en-US" sz="4000" b="1" i="1" dirty="0" err="1">
                <a:solidFill>
                  <a:srgbClr val="990000"/>
                </a:solidFill>
                <a:latin typeface="Times New Roman" panose="02020603050405020304" pitchFamily="18" charset="0"/>
                <a:cs typeface="Times New Roman" panose="02020603050405020304" pitchFamily="18" charset="0"/>
              </a:rPr>
              <a:t>tím</a:t>
            </a:r>
            <a:r>
              <a:rPr lang="en-US" sz="4000" b="1" i="1" dirty="0">
                <a:solidFill>
                  <a:srgbClr val="99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Horizont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plus(in)">
                                      <p:cBhvr>
                                        <p:cTn id="12" dur="2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barn(inHorizontal)">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barn(inHorizontal)">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475"/>
        <p:cNvGrpSpPr/>
        <p:nvPr/>
      </p:nvGrpSpPr>
      <p:grpSpPr>
        <a:xfrm>
          <a:off x="0" y="0"/>
          <a:ext cx="0" cy="0"/>
          <a:chOff x="0" y="0"/>
          <a:chExt cx="0" cy="0"/>
        </a:xfrm>
      </p:grpSpPr>
      <p:sp>
        <p:nvSpPr>
          <p:cNvPr id="479" name="Google Shape;479;p40"/>
          <p:cNvSpPr/>
          <p:nvPr/>
        </p:nvSpPr>
        <p:spPr>
          <a:xfrm rot="605883">
            <a:off x="2831415" y="1966496"/>
            <a:ext cx="733" cy="819"/>
          </a:xfrm>
          <a:custGeom>
            <a:avLst/>
            <a:gdLst/>
            <a:ahLst/>
            <a:cxnLst/>
            <a:rect l="l" t="t" r="r" b="b"/>
            <a:pathLst>
              <a:path w="17" h="19" fill="none" extrusionOk="0">
                <a:moveTo>
                  <a:pt x="17" y="19"/>
                </a:moveTo>
                <a:lnTo>
                  <a:pt x="1" y="0"/>
                </a:ln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0" name="Google Shape;480;p40"/>
          <p:cNvSpPr/>
          <p:nvPr/>
        </p:nvSpPr>
        <p:spPr>
          <a:xfrm rot="605883">
            <a:off x="883521" y="2622219"/>
            <a:ext cx="992" cy="301"/>
          </a:xfrm>
          <a:custGeom>
            <a:avLst/>
            <a:gdLst/>
            <a:ahLst/>
            <a:cxnLst/>
            <a:rect l="l" t="t" r="r" b="b"/>
            <a:pathLst>
              <a:path w="23" h="7" fill="none" extrusionOk="0">
                <a:moveTo>
                  <a:pt x="1" y="1"/>
                </a:moveTo>
                <a:cubicBezTo>
                  <a:pt x="8" y="3"/>
                  <a:pt x="16" y="4"/>
                  <a:pt x="22" y="6"/>
                </a:cubicBez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481" name="Google Shape;481;p40"/>
          <p:cNvGrpSpPr/>
          <p:nvPr/>
        </p:nvGrpSpPr>
        <p:grpSpPr>
          <a:xfrm>
            <a:off x="188993" y="1793681"/>
            <a:ext cx="3550955" cy="4395836"/>
            <a:chOff x="141745" y="1345260"/>
            <a:chExt cx="2663216" cy="3296877"/>
          </a:xfrm>
        </p:grpSpPr>
        <p:sp>
          <p:nvSpPr>
            <p:cNvPr id="482" name="Google Shape;482;p40"/>
            <p:cNvSpPr/>
            <p:nvPr/>
          </p:nvSpPr>
          <p:spPr>
            <a:xfrm rot="605883">
              <a:off x="1008122" y="4133076"/>
              <a:ext cx="1787508" cy="264367"/>
            </a:xfrm>
            <a:custGeom>
              <a:avLst/>
              <a:gdLst/>
              <a:ahLst/>
              <a:cxnLst/>
              <a:rect l="l" t="t" r="r" b="b"/>
              <a:pathLst>
                <a:path w="55275" h="8175" extrusionOk="0">
                  <a:moveTo>
                    <a:pt x="2827" y="1"/>
                  </a:moveTo>
                  <a:lnTo>
                    <a:pt x="0" y="1228"/>
                  </a:lnTo>
                  <a:cubicBezTo>
                    <a:pt x="18664" y="4087"/>
                    <a:pt x="32637" y="6425"/>
                    <a:pt x="51436" y="8164"/>
                  </a:cubicBezTo>
                  <a:cubicBezTo>
                    <a:pt x="51510" y="8171"/>
                    <a:pt x="51584" y="8174"/>
                    <a:pt x="51659" y="8174"/>
                  </a:cubicBezTo>
                  <a:cubicBezTo>
                    <a:pt x="53030" y="8174"/>
                    <a:pt x="54517" y="7075"/>
                    <a:pt x="54887" y="6781"/>
                  </a:cubicBezTo>
                  <a:cubicBezTo>
                    <a:pt x="55275" y="6469"/>
                    <a:pt x="54698" y="4117"/>
                    <a:pt x="53995" y="3448"/>
                  </a:cubicBezTo>
                  <a:cubicBezTo>
                    <a:pt x="53294" y="5540"/>
                    <a:pt x="51335" y="5952"/>
                    <a:pt x="48733" y="5952"/>
                  </a:cubicBezTo>
                  <a:cubicBezTo>
                    <a:pt x="47867" y="5952"/>
                    <a:pt x="46929" y="5906"/>
                    <a:pt x="45943" y="5862"/>
                  </a:cubicBezTo>
                  <a:cubicBezTo>
                    <a:pt x="29961" y="5146"/>
                    <a:pt x="18640" y="2422"/>
                    <a:pt x="282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3" name="Google Shape;483;p40"/>
            <p:cNvSpPr/>
            <p:nvPr/>
          </p:nvSpPr>
          <p:spPr>
            <a:xfrm rot="605883">
              <a:off x="1656968" y="3641007"/>
              <a:ext cx="242118" cy="528798"/>
            </a:xfrm>
            <a:custGeom>
              <a:avLst/>
              <a:gdLst/>
              <a:ahLst/>
              <a:cxnLst/>
              <a:rect l="l" t="t" r="r" b="b"/>
              <a:pathLst>
                <a:path w="7487" h="16352" extrusionOk="0">
                  <a:moveTo>
                    <a:pt x="485" y="1"/>
                  </a:moveTo>
                  <a:lnTo>
                    <a:pt x="485" y="1"/>
                  </a:lnTo>
                  <a:cubicBezTo>
                    <a:pt x="1" y="5467"/>
                    <a:pt x="1360" y="11109"/>
                    <a:pt x="3158" y="16294"/>
                  </a:cubicBezTo>
                  <a:cubicBezTo>
                    <a:pt x="3158" y="16294"/>
                    <a:pt x="3666" y="16352"/>
                    <a:pt x="4243" y="16352"/>
                  </a:cubicBezTo>
                  <a:cubicBezTo>
                    <a:pt x="4896" y="16352"/>
                    <a:pt x="5638" y="16278"/>
                    <a:pt x="5833" y="15966"/>
                  </a:cubicBezTo>
                  <a:cubicBezTo>
                    <a:pt x="6202" y="15376"/>
                    <a:pt x="6754" y="7198"/>
                    <a:pt x="7486" y="2515"/>
                  </a:cubicBezTo>
                  <a:lnTo>
                    <a:pt x="4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4" name="Google Shape;484;p40"/>
            <p:cNvSpPr/>
            <p:nvPr/>
          </p:nvSpPr>
          <p:spPr>
            <a:xfrm rot="605883">
              <a:off x="1027493" y="4131691"/>
              <a:ext cx="1735863" cy="234260"/>
            </a:xfrm>
            <a:custGeom>
              <a:avLst/>
              <a:gdLst/>
              <a:ahLst/>
              <a:cxnLst/>
              <a:rect l="l" t="t" r="r" b="b"/>
              <a:pathLst>
                <a:path w="53678" h="7244" extrusionOk="0">
                  <a:moveTo>
                    <a:pt x="2314" y="1"/>
                  </a:moveTo>
                  <a:lnTo>
                    <a:pt x="0" y="1005"/>
                  </a:lnTo>
                  <a:cubicBezTo>
                    <a:pt x="0" y="1005"/>
                    <a:pt x="24182" y="5195"/>
                    <a:pt x="42574" y="6897"/>
                  </a:cubicBezTo>
                  <a:cubicBezTo>
                    <a:pt x="43361" y="6969"/>
                    <a:pt x="45726" y="7244"/>
                    <a:pt x="48012" y="7244"/>
                  </a:cubicBezTo>
                  <a:cubicBezTo>
                    <a:pt x="49874" y="7244"/>
                    <a:pt x="51684" y="7062"/>
                    <a:pt x="52547" y="6440"/>
                  </a:cubicBezTo>
                  <a:cubicBezTo>
                    <a:pt x="53677" y="5628"/>
                    <a:pt x="53529" y="3492"/>
                    <a:pt x="53482" y="3448"/>
                  </a:cubicBezTo>
                  <a:lnTo>
                    <a:pt x="53482" y="3448"/>
                  </a:lnTo>
                  <a:cubicBezTo>
                    <a:pt x="52781" y="5540"/>
                    <a:pt x="50822" y="5952"/>
                    <a:pt x="48220" y="5952"/>
                  </a:cubicBezTo>
                  <a:cubicBezTo>
                    <a:pt x="47354" y="5952"/>
                    <a:pt x="46416" y="5906"/>
                    <a:pt x="45430" y="5862"/>
                  </a:cubicBezTo>
                  <a:cubicBezTo>
                    <a:pt x="29448" y="5146"/>
                    <a:pt x="18127" y="2422"/>
                    <a:pt x="2314"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5" name="Google Shape;485;p40"/>
            <p:cNvSpPr/>
            <p:nvPr/>
          </p:nvSpPr>
          <p:spPr>
            <a:xfrm rot="605883">
              <a:off x="1678000" y="4093472"/>
              <a:ext cx="256509" cy="151603"/>
            </a:xfrm>
            <a:custGeom>
              <a:avLst/>
              <a:gdLst/>
              <a:ahLst/>
              <a:cxnLst/>
              <a:rect l="l" t="t" r="r" b="b"/>
              <a:pathLst>
                <a:path w="7932" h="4688" extrusionOk="0">
                  <a:moveTo>
                    <a:pt x="4568" y="0"/>
                  </a:moveTo>
                  <a:cubicBezTo>
                    <a:pt x="3836" y="0"/>
                    <a:pt x="1195" y="115"/>
                    <a:pt x="1" y="285"/>
                  </a:cubicBezTo>
                  <a:cubicBezTo>
                    <a:pt x="202" y="1072"/>
                    <a:pt x="613" y="3969"/>
                    <a:pt x="986" y="4230"/>
                  </a:cubicBezTo>
                  <a:cubicBezTo>
                    <a:pt x="1272" y="4430"/>
                    <a:pt x="5012" y="4687"/>
                    <a:pt x="6822" y="4687"/>
                  </a:cubicBezTo>
                  <a:cubicBezTo>
                    <a:pt x="7378" y="4687"/>
                    <a:pt x="7751" y="4663"/>
                    <a:pt x="7786" y="4605"/>
                  </a:cubicBezTo>
                  <a:cubicBezTo>
                    <a:pt x="7932" y="4361"/>
                    <a:pt x="5246" y="2686"/>
                    <a:pt x="5208" y="2639"/>
                  </a:cubicBezTo>
                  <a:cubicBezTo>
                    <a:pt x="5163" y="2585"/>
                    <a:pt x="4792" y="43"/>
                    <a:pt x="4759" y="9"/>
                  </a:cubicBezTo>
                  <a:cubicBezTo>
                    <a:pt x="4753" y="3"/>
                    <a:pt x="4685" y="0"/>
                    <a:pt x="456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86" name="Google Shape;486;p40"/>
            <p:cNvSpPr/>
            <p:nvPr/>
          </p:nvSpPr>
          <p:spPr>
            <a:xfrm rot="605883">
              <a:off x="150140" y="4107277"/>
              <a:ext cx="1807978" cy="255506"/>
            </a:xfrm>
            <a:custGeom>
              <a:avLst/>
              <a:gdLst/>
              <a:ahLst/>
              <a:cxnLst/>
              <a:rect l="l" t="t" r="r" b="b"/>
              <a:pathLst>
                <a:path w="55908" h="7901" extrusionOk="0">
                  <a:moveTo>
                    <a:pt x="2826" y="0"/>
                  </a:moveTo>
                  <a:lnTo>
                    <a:pt x="1" y="1228"/>
                  </a:lnTo>
                  <a:cubicBezTo>
                    <a:pt x="18663" y="4086"/>
                    <a:pt x="33269" y="6151"/>
                    <a:pt x="52069" y="7890"/>
                  </a:cubicBezTo>
                  <a:cubicBezTo>
                    <a:pt x="52143" y="7897"/>
                    <a:pt x="52218" y="7900"/>
                    <a:pt x="52293" y="7900"/>
                  </a:cubicBezTo>
                  <a:cubicBezTo>
                    <a:pt x="53665" y="7900"/>
                    <a:pt x="55151" y="6802"/>
                    <a:pt x="55519" y="6507"/>
                  </a:cubicBezTo>
                  <a:cubicBezTo>
                    <a:pt x="55907" y="6197"/>
                    <a:pt x="55329" y="3844"/>
                    <a:pt x="54628" y="3175"/>
                  </a:cubicBezTo>
                  <a:cubicBezTo>
                    <a:pt x="53925" y="5268"/>
                    <a:pt x="51965" y="5678"/>
                    <a:pt x="49361" y="5678"/>
                  </a:cubicBezTo>
                  <a:cubicBezTo>
                    <a:pt x="48496" y="5678"/>
                    <a:pt x="47560" y="5633"/>
                    <a:pt x="46575" y="5589"/>
                  </a:cubicBezTo>
                  <a:cubicBezTo>
                    <a:pt x="30593" y="4872"/>
                    <a:pt x="18640" y="2422"/>
                    <a:pt x="282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7" name="Google Shape;487;p40"/>
            <p:cNvSpPr/>
            <p:nvPr/>
          </p:nvSpPr>
          <p:spPr>
            <a:xfrm rot="605883">
              <a:off x="817219" y="3624061"/>
              <a:ext cx="242118" cy="528798"/>
            </a:xfrm>
            <a:custGeom>
              <a:avLst/>
              <a:gdLst/>
              <a:ahLst/>
              <a:cxnLst/>
              <a:rect l="l" t="t" r="r" b="b"/>
              <a:pathLst>
                <a:path w="7487" h="16352" extrusionOk="0">
                  <a:moveTo>
                    <a:pt x="486" y="0"/>
                  </a:moveTo>
                  <a:lnTo>
                    <a:pt x="486" y="0"/>
                  </a:lnTo>
                  <a:cubicBezTo>
                    <a:pt x="1" y="5466"/>
                    <a:pt x="1361" y="11109"/>
                    <a:pt x="3157" y="16294"/>
                  </a:cubicBezTo>
                  <a:cubicBezTo>
                    <a:pt x="3157" y="16294"/>
                    <a:pt x="3665" y="16351"/>
                    <a:pt x="4243" y="16351"/>
                  </a:cubicBezTo>
                  <a:cubicBezTo>
                    <a:pt x="4896" y="16351"/>
                    <a:pt x="5638" y="16278"/>
                    <a:pt x="5833" y="15965"/>
                  </a:cubicBezTo>
                  <a:cubicBezTo>
                    <a:pt x="6202" y="15376"/>
                    <a:pt x="6754" y="7199"/>
                    <a:pt x="7486" y="2515"/>
                  </a:cubicBezTo>
                  <a:lnTo>
                    <a:pt x="486"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8" name="Google Shape;488;p40"/>
            <p:cNvSpPr/>
            <p:nvPr/>
          </p:nvSpPr>
          <p:spPr>
            <a:xfrm rot="605883">
              <a:off x="169481" y="4105884"/>
              <a:ext cx="1756301" cy="225399"/>
            </a:xfrm>
            <a:custGeom>
              <a:avLst/>
              <a:gdLst/>
              <a:ahLst/>
              <a:cxnLst/>
              <a:rect l="l" t="t" r="r" b="b"/>
              <a:pathLst>
                <a:path w="54310" h="6970" extrusionOk="0">
                  <a:moveTo>
                    <a:pt x="2314" y="0"/>
                  </a:moveTo>
                  <a:lnTo>
                    <a:pt x="0" y="1005"/>
                  </a:lnTo>
                  <a:cubicBezTo>
                    <a:pt x="0" y="1005"/>
                    <a:pt x="24815" y="4921"/>
                    <a:pt x="43207" y="6623"/>
                  </a:cubicBezTo>
                  <a:cubicBezTo>
                    <a:pt x="43995" y="6695"/>
                    <a:pt x="46361" y="6970"/>
                    <a:pt x="48648" y="6970"/>
                  </a:cubicBezTo>
                  <a:cubicBezTo>
                    <a:pt x="50509" y="6970"/>
                    <a:pt x="52318" y="6788"/>
                    <a:pt x="53181" y="6167"/>
                  </a:cubicBezTo>
                  <a:cubicBezTo>
                    <a:pt x="54309" y="5354"/>
                    <a:pt x="54161" y="3218"/>
                    <a:pt x="54116" y="3175"/>
                  </a:cubicBezTo>
                  <a:lnTo>
                    <a:pt x="54116" y="3175"/>
                  </a:lnTo>
                  <a:cubicBezTo>
                    <a:pt x="53413" y="5268"/>
                    <a:pt x="51453" y="5678"/>
                    <a:pt x="48849" y="5678"/>
                  </a:cubicBezTo>
                  <a:cubicBezTo>
                    <a:pt x="47984" y="5678"/>
                    <a:pt x="47048" y="5633"/>
                    <a:pt x="46063" y="5589"/>
                  </a:cubicBezTo>
                  <a:cubicBezTo>
                    <a:pt x="30081" y="4872"/>
                    <a:pt x="18128" y="2422"/>
                    <a:pt x="231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9" name="Google Shape;489;p40"/>
            <p:cNvSpPr/>
            <p:nvPr/>
          </p:nvSpPr>
          <p:spPr>
            <a:xfrm rot="605883">
              <a:off x="838257" y="4076497"/>
              <a:ext cx="256541" cy="151603"/>
            </a:xfrm>
            <a:custGeom>
              <a:avLst/>
              <a:gdLst/>
              <a:ahLst/>
              <a:cxnLst/>
              <a:rect l="l" t="t" r="r" b="b"/>
              <a:pathLst>
                <a:path w="7933" h="4688" extrusionOk="0">
                  <a:moveTo>
                    <a:pt x="4569" y="1"/>
                  </a:moveTo>
                  <a:cubicBezTo>
                    <a:pt x="3840" y="1"/>
                    <a:pt x="1196" y="117"/>
                    <a:pt x="1" y="286"/>
                  </a:cubicBezTo>
                  <a:cubicBezTo>
                    <a:pt x="202" y="1072"/>
                    <a:pt x="613" y="3970"/>
                    <a:pt x="986" y="4231"/>
                  </a:cubicBezTo>
                  <a:cubicBezTo>
                    <a:pt x="1271" y="4431"/>
                    <a:pt x="5008" y="4688"/>
                    <a:pt x="6818" y="4688"/>
                  </a:cubicBezTo>
                  <a:cubicBezTo>
                    <a:pt x="7376" y="4688"/>
                    <a:pt x="7751" y="4663"/>
                    <a:pt x="7785" y="4606"/>
                  </a:cubicBezTo>
                  <a:cubicBezTo>
                    <a:pt x="7932" y="4361"/>
                    <a:pt x="5247" y="2687"/>
                    <a:pt x="5208" y="2639"/>
                  </a:cubicBezTo>
                  <a:cubicBezTo>
                    <a:pt x="5162" y="2585"/>
                    <a:pt x="4791" y="43"/>
                    <a:pt x="4759" y="10"/>
                  </a:cubicBezTo>
                  <a:cubicBezTo>
                    <a:pt x="4753" y="4"/>
                    <a:pt x="4685" y="1"/>
                    <a:pt x="456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90" name="Google Shape;490;p40"/>
            <p:cNvSpPr/>
            <p:nvPr/>
          </p:nvSpPr>
          <p:spPr>
            <a:xfrm rot="605883">
              <a:off x="1758611" y="2743224"/>
              <a:ext cx="649291" cy="421014"/>
            </a:xfrm>
            <a:custGeom>
              <a:avLst/>
              <a:gdLst/>
              <a:ahLst/>
              <a:cxnLst/>
              <a:rect l="l" t="t" r="r" b="b"/>
              <a:pathLst>
                <a:path w="20078" h="13019" extrusionOk="0">
                  <a:moveTo>
                    <a:pt x="6780" y="0"/>
                  </a:moveTo>
                  <a:lnTo>
                    <a:pt x="1" y="9969"/>
                  </a:lnTo>
                  <a:cubicBezTo>
                    <a:pt x="3387" y="12055"/>
                    <a:pt x="7362" y="13019"/>
                    <a:pt x="11328" y="13019"/>
                  </a:cubicBezTo>
                  <a:cubicBezTo>
                    <a:pt x="14336" y="13019"/>
                    <a:pt x="17340" y="12464"/>
                    <a:pt x="20078" y="11423"/>
                  </a:cubicBezTo>
                  <a:lnTo>
                    <a:pt x="18037" y="6274"/>
                  </a:lnTo>
                  <a:cubicBezTo>
                    <a:pt x="14932" y="5932"/>
                    <a:pt x="9000" y="2776"/>
                    <a:pt x="6780" y="0"/>
                  </a:cubicBezTo>
                  <a:close/>
                </a:path>
              </a:pathLst>
            </a:custGeom>
            <a:solidFill>
              <a:srgbClr val="E05C46"/>
            </a:solidFill>
            <a:ln>
              <a:noFill/>
            </a:ln>
          </p:spPr>
          <p:txBody>
            <a:bodyPr spcFirstLastPara="1" wrap="square" lIns="121900" tIns="121900" rIns="121900" bIns="121900" anchor="ctr" anchorCtr="0">
              <a:noAutofit/>
            </a:bodyPr>
            <a:lstStyle/>
            <a:p>
              <a:endParaRPr sz="2400"/>
            </a:p>
          </p:txBody>
        </p:sp>
        <p:sp>
          <p:nvSpPr>
            <p:cNvPr id="491" name="Google Shape;491;p40"/>
            <p:cNvSpPr/>
            <p:nvPr/>
          </p:nvSpPr>
          <p:spPr>
            <a:xfrm rot="605883">
              <a:off x="2203255" y="2943121"/>
              <a:ext cx="246839" cy="280439"/>
            </a:xfrm>
            <a:custGeom>
              <a:avLst/>
              <a:gdLst/>
              <a:ahLst/>
              <a:cxnLst/>
              <a:rect l="l" t="t" r="r" b="b"/>
              <a:pathLst>
                <a:path w="7633" h="8672" extrusionOk="0">
                  <a:moveTo>
                    <a:pt x="3795" y="0"/>
                  </a:moveTo>
                  <a:cubicBezTo>
                    <a:pt x="3564" y="0"/>
                    <a:pt x="3338" y="19"/>
                    <a:pt x="3128" y="57"/>
                  </a:cubicBezTo>
                  <a:cubicBezTo>
                    <a:pt x="2003" y="258"/>
                    <a:pt x="1018" y="989"/>
                    <a:pt x="596" y="1934"/>
                  </a:cubicBezTo>
                  <a:cubicBezTo>
                    <a:pt x="1" y="3270"/>
                    <a:pt x="254" y="4762"/>
                    <a:pt x="774" y="6083"/>
                  </a:cubicBezTo>
                  <a:cubicBezTo>
                    <a:pt x="1093" y="6894"/>
                    <a:pt x="1255" y="7790"/>
                    <a:pt x="2114" y="8307"/>
                  </a:cubicBezTo>
                  <a:cubicBezTo>
                    <a:pt x="2541" y="8564"/>
                    <a:pt x="3034" y="8671"/>
                    <a:pt x="3541" y="8671"/>
                  </a:cubicBezTo>
                  <a:cubicBezTo>
                    <a:pt x="4543" y="8671"/>
                    <a:pt x="5603" y="8252"/>
                    <a:pt x="6329" y="7736"/>
                  </a:cubicBezTo>
                  <a:cubicBezTo>
                    <a:pt x="7097" y="7188"/>
                    <a:pt x="7549" y="6325"/>
                    <a:pt x="7597" y="5454"/>
                  </a:cubicBezTo>
                  <a:cubicBezTo>
                    <a:pt x="7632" y="4800"/>
                    <a:pt x="7404" y="4169"/>
                    <a:pt x="7201" y="3539"/>
                  </a:cubicBezTo>
                  <a:cubicBezTo>
                    <a:pt x="7112" y="3266"/>
                    <a:pt x="7029" y="2993"/>
                    <a:pt x="6973" y="2718"/>
                  </a:cubicBezTo>
                  <a:cubicBezTo>
                    <a:pt x="6821" y="1970"/>
                    <a:pt x="6762" y="1044"/>
                    <a:pt x="5986" y="565"/>
                  </a:cubicBezTo>
                  <a:cubicBezTo>
                    <a:pt x="5400" y="202"/>
                    <a:pt x="4564" y="0"/>
                    <a:pt x="3795" y="0"/>
                  </a:cubicBezTo>
                  <a:close/>
                </a:path>
              </a:pathLst>
            </a:custGeom>
            <a:solidFill>
              <a:srgbClr val="F9B35F"/>
            </a:solidFill>
            <a:ln>
              <a:noFill/>
            </a:ln>
          </p:spPr>
          <p:txBody>
            <a:bodyPr spcFirstLastPara="1" wrap="square" lIns="121900" tIns="121900" rIns="121900" bIns="121900" anchor="ctr" anchorCtr="0">
              <a:noAutofit/>
            </a:bodyPr>
            <a:lstStyle/>
            <a:p>
              <a:endParaRPr sz="2400"/>
            </a:p>
          </p:txBody>
        </p:sp>
        <p:sp>
          <p:nvSpPr>
            <p:cNvPr id="492" name="Google Shape;492;p40"/>
            <p:cNvSpPr/>
            <p:nvPr/>
          </p:nvSpPr>
          <p:spPr>
            <a:xfrm rot="605883">
              <a:off x="2362907" y="3150027"/>
              <a:ext cx="32985" cy="79876"/>
            </a:xfrm>
            <a:custGeom>
              <a:avLst/>
              <a:gdLst/>
              <a:ahLst/>
              <a:cxnLst/>
              <a:rect l="l" t="t" r="r" b="b"/>
              <a:pathLst>
                <a:path w="1020" h="2470" extrusionOk="0">
                  <a:moveTo>
                    <a:pt x="194" y="1"/>
                  </a:moveTo>
                  <a:cubicBezTo>
                    <a:pt x="126" y="1"/>
                    <a:pt x="68" y="83"/>
                    <a:pt x="130" y="144"/>
                  </a:cubicBezTo>
                  <a:lnTo>
                    <a:pt x="131" y="144"/>
                  </a:lnTo>
                  <a:cubicBezTo>
                    <a:pt x="438" y="448"/>
                    <a:pt x="594" y="841"/>
                    <a:pt x="550" y="1275"/>
                  </a:cubicBezTo>
                  <a:cubicBezTo>
                    <a:pt x="508" y="1690"/>
                    <a:pt x="255" y="1973"/>
                    <a:pt x="48" y="2315"/>
                  </a:cubicBezTo>
                  <a:cubicBezTo>
                    <a:pt x="1" y="2394"/>
                    <a:pt x="68" y="2469"/>
                    <a:pt x="142" y="2469"/>
                  </a:cubicBezTo>
                  <a:cubicBezTo>
                    <a:pt x="166" y="2469"/>
                    <a:pt x="191" y="2461"/>
                    <a:pt x="213" y="2442"/>
                  </a:cubicBezTo>
                  <a:cubicBezTo>
                    <a:pt x="948" y="1783"/>
                    <a:pt x="1020" y="686"/>
                    <a:pt x="252" y="23"/>
                  </a:cubicBezTo>
                  <a:cubicBezTo>
                    <a:pt x="233" y="7"/>
                    <a:pt x="213" y="1"/>
                    <a:pt x="194" y="1"/>
                  </a:cubicBezTo>
                  <a:close/>
                </a:path>
              </a:pathLst>
            </a:custGeom>
            <a:solidFill>
              <a:srgbClr val="F09746"/>
            </a:solidFill>
            <a:ln>
              <a:noFill/>
            </a:ln>
          </p:spPr>
          <p:txBody>
            <a:bodyPr spcFirstLastPara="1" wrap="square" lIns="121900" tIns="121900" rIns="121900" bIns="121900" anchor="ctr" anchorCtr="0">
              <a:noAutofit/>
            </a:bodyPr>
            <a:lstStyle/>
            <a:p>
              <a:endParaRPr sz="2400"/>
            </a:p>
          </p:txBody>
        </p:sp>
        <p:sp>
          <p:nvSpPr>
            <p:cNvPr id="493" name="Google Shape;493;p40"/>
            <p:cNvSpPr/>
            <p:nvPr/>
          </p:nvSpPr>
          <p:spPr>
            <a:xfrm rot="605883">
              <a:off x="2289532" y="2998866"/>
              <a:ext cx="210491" cy="162533"/>
            </a:xfrm>
            <a:custGeom>
              <a:avLst/>
              <a:gdLst/>
              <a:ahLst/>
              <a:cxnLst/>
              <a:rect l="l" t="t" r="r" b="b"/>
              <a:pathLst>
                <a:path w="6509" h="5026" extrusionOk="0">
                  <a:moveTo>
                    <a:pt x="3484" y="1"/>
                  </a:moveTo>
                  <a:cubicBezTo>
                    <a:pt x="2473" y="1"/>
                    <a:pt x="1422" y="368"/>
                    <a:pt x="771" y="984"/>
                  </a:cubicBezTo>
                  <a:cubicBezTo>
                    <a:pt x="0" y="1714"/>
                    <a:pt x="133" y="3083"/>
                    <a:pt x="396" y="3998"/>
                  </a:cubicBezTo>
                  <a:cubicBezTo>
                    <a:pt x="474" y="4357"/>
                    <a:pt x="751" y="4638"/>
                    <a:pt x="1070" y="4792"/>
                  </a:cubicBezTo>
                  <a:cubicBezTo>
                    <a:pt x="1388" y="4946"/>
                    <a:pt x="1746" y="4988"/>
                    <a:pt x="2098" y="5009"/>
                  </a:cubicBezTo>
                  <a:cubicBezTo>
                    <a:pt x="2260" y="5019"/>
                    <a:pt x="2423" y="5025"/>
                    <a:pt x="2586" y="5025"/>
                  </a:cubicBezTo>
                  <a:cubicBezTo>
                    <a:pt x="3473" y="5025"/>
                    <a:pt x="4373" y="4859"/>
                    <a:pt x="5105" y="4336"/>
                  </a:cubicBezTo>
                  <a:cubicBezTo>
                    <a:pt x="5973" y="3716"/>
                    <a:pt x="6508" y="2483"/>
                    <a:pt x="6096" y="1492"/>
                  </a:cubicBezTo>
                  <a:cubicBezTo>
                    <a:pt x="5660" y="445"/>
                    <a:pt x="4596" y="1"/>
                    <a:pt x="3484" y="1"/>
                  </a:cubicBezTo>
                  <a:close/>
                </a:path>
              </a:pathLst>
            </a:custGeom>
            <a:solidFill>
              <a:srgbClr val="DD843A"/>
            </a:solidFill>
            <a:ln>
              <a:noFill/>
            </a:ln>
          </p:spPr>
          <p:txBody>
            <a:bodyPr spcFirstLastPara="1" wrap="square" lIns="121900" tIns="121900" rIns="121900" bIns="121900" anchor="ctr" anchorCtr="0">
              <a:noAutofit/>
            </a:bodyPr>
            <a:lstStyle/>
            <a:p>
              <a:endParaRPr sz="2400"/>
            </a:p>
          </p:txBody>
        </p:sp>
        <p:sp>
          <p:nvSpPr>
            <p:cNvPr id="494" name="Google Shape;494;p40"/>
            <p:cNvSpPr/>
            <p:nvPr/>
          </p:nvSpPr>
          <p:spPr>
            <a:xfrm rot="605883">
              <a:off x="2151783" y="2522071"/>
              <a:ext cx="301491" cy="1743948"/>
            </a:xfrm>
            <a:custGeom>
              <a:avLst/>
              <a:gdLst/>
              <a:ahLst/>
              <a:cxnLst/>
              <a:rect l="l" t="t" r="r" b="b"/>
              <a:pathLst>
                <a:path w="9323" h="53928" extrusionOk="0">
                  <a:moveTo>
                    <a:pt x="8914" y="0"/>
                  </a:moveTo>
                  <a:cubicBezTo>
                    <a:pt x="8786" y="0"/>
                    <a:pt x="8668" y="73"/>
                    <a:pt x="8640" y="241"/>
                  </a:cubicBezTo>
                  <a:cubicBezTo>
                    <a:pt x="5737" y="18042"/>
                    <a:pt x="2772" y="35836"/>
                    <a:pt x="24" y="53661"/>
                  </a:cubicBezTo>
                  <a:cubicBezTo>
                    <a:pt x="0" y="53821"/>
                    <a:pt x="137" y="53927"/>
                    <a:pt x="259" y="53927"/>
                  </a:cubicBezTo>
                  <a:cubicBezTo>
                    <a:pt x="340" y="53927"/>
                    <a:pt x="415" y="53881"/>
                    <a:pt x="433" y="53774"/>
                  </a:cubicBezTo>
                  <a:cubicBezTo>
                    <a:pt x="3507" y="36010"/>
                    <a:pt x="6364" y="18207"/>
                    <a:pt x="9281" y="417"/>
                  </a:cubicBezTo>
                  <a:cubicBezTo>
                    <a:pt x="9322" y="166"/>
                    <a:pt x="9107" y="0"/>
                    <a:pt x="891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95" name="Google Shape;495;p40"/>
            <p:cNvSpPr/>
            <p:nvPr/>
          </p:nvSpPr>
          <p:spPr>
            <a:xfrm rot="605883">
              <a:off x="1948532" y="4124818"/>
              <a:ext cx="158329" cy="78000"/>
            </a:xfrm>
            <a:custGeom>
              <a:avLst/>
              <a:gdLst/>
              <a:ahLst/>
              <a:cxnLst/>
              <a:rect l="l" t="t" r="r" b="b"/>
              <a:pathLst>
                <a:path w="4896" h="2412" fill="none" extrusionOk="0">
                  <a:moveTo>
                    <a:pt x="4791" y="1146"/>
                  </a:moveTo>
                  <a:cubicBezTo>
                    <a:pt x="4499" y="494"/>
                    <a:pt x="1878" y="0"/>
                    <a:pt x="355" y="728"/>
                  </a:cubicBezTo>
                  <a:cubicBezTo>
                    <a:pt x="0" y="898"/>
                    <a:pt x="47" y="1365"/>
                    <a:pt x="410" y="1593"/>
                  </a:cubicBezTo>
                  <a:cubicBezTo>
                    <a:pt x="979" y="1949"/>
                    <a:pt x="3063" y="2411"/>
                    <a:pt x="4464" y="1790"/>
                  </a:cubicBezTo>
                  <a:cubicBezTo>
                    <a:pt x="4823" y="1633"/>
                    <a:pt x="4896" y="1383"/>
                    <a:pt x="4791" y="1146"/>
                  </a:cubicBezTo>
                  <a:close/>
                </a:path>
              </a:pathLst>
            </a:custGeom>
            <a:noFill/>
            <a:ln w="250" cap="flat" cmpd="sng">
              <a:solidFill>
                <a:srgbClr val="493831"/>
              </a:solidFill>
              <a:prstDash val="solid"/>
              <a:miter lim="1081"/>
              <a:headEnd type="none" w="sm" len="sm"/>
              <a:tailEnd type="none" w="sm" len="sm"/>
            </a:ln>
          </p:spPr>
          <p:txBody>
            <a:bodyPr spcFirstLastPara="1" wrap="square" lIns="121900" tIns="121900" rIns="121900" bIns="121900" anchor="ctr" anchorCtr="0">
              <a:noAutofit/>
            </a:bodyPr>
            <a:lstStyle/>
            <a:p>
              <a:endParaRPr sz="2400"/>
            </a:p>
          </p:txBody>
        </p:sp>
        <p:sp>
          <p:nvSpPr>
            <p:cNvPr id="496" name="Google Shape;496;p40"/>
            <p:cNvSpPr/>
            <p:nvPr/>
          </p:nvSpPr>
          <p:spPr>
            <a:xfrm rot="605883">
              <a:off x="2353119" y="3066490"/>
              <a:ext cx="128966" cy="107913"/>
            </a:xfrm>
            <a:custGeom>
              <a:avLst/>
              <a:gdLst/>
              <a:ahLst/>
              <a:cxnLst/>
              <a:rect l="l" t="t" r="r" b="b"/>
              <a:pathLst>
                <a:path w="3988" h="3337" extrusionOk="0">
                  <a:moveTo>
                    <a:pt x="1591" y="0"/>
                  </a:moveTo>
                  <a:cubicBezTo>
                    <a:pt x="1257" y="0"/>
                    <a:pt x="920" y="182"/>
                    <a:pt x="692" y="437"/>
                  </a:cubicBezTo>
                  <a:cubicBezTo>
                    <a:pt x="404" y="763"/>
                    <a:pt x="258" y="1187"/>
                    <a:pt x="139" y="1606"/>
                  </a:cubicBezTo>
                  <a:cubicBezTo>
                    <a:pt x="66" y="1861"/>
                    <a:pt x="0" y="2125"/>
                    <a:pt x="28" y="2389"/>
                  </a:cubicBezTo>
                  <a:cubicBezTo>
                    <a:pt x="92" y="2994"/>
                    <a:pt x="698" y="3311"/>
                    <a:pt x="1307" y="3335"/>
                  </a:cubicBezTo>
                  <a:cubicBezTo>
                    <a:pt x="1334" y="3336"/>
                    <a:pt x="1361" y="3337"/>
                    <a:pt x="1390" y="3337"/>
                  </a:cubicBezTo>
                  <a:cubicBezTo>
                    <a:pt x="1997" y="3337"/>
                    <a:pt x="2856" y="3102"/>
                    <a:pt x="3172" y="2614"/>
                  </a:cubicBezTo>
                  <a:cubicBezTo>
                    <a:pt x="3503" y="2102"/>
                    <a:pt x="3988" y="1267"/>
                    <a:pt x="3945" y="659"/>
                  </a:cubicBezTo>
                  <a:lnTo>
                    <a:pt x="1858" y="42"/>
                  </a:lnTo>
                  <a:cubicBezTo>
                    <a:pt x="1771" y="13"/>
                    <a:pt x="1681" y="0"/>
                    <a:pt x="1591" y="0"/>
                  </a:cubicBezTo>
                  <a:close/>
                </a:path>
              </a:pathLst>
            </a:custGeom>
            <a:solidFill>
              <a:srgbClr val="DD843A"/>
            </a:solidFill>
            <a:ln>
              <a:noFill/>
            </a:ln>
          </p:spPr>
          <p:txBody>
            <a:bodyPr spcFirstLastPara="1" wrap="square" lIns="121900" tIns="121900" rIns="121900" bIns="121900" anchor="ctr" anchorCtr="0">
              <a:noAutofit/>
            </a:bodyPr>
            <a:lstStyle/>
            <a:p>
              <a:endParaRPr sz="2400"/>
            </a:p>
          </p:txBody>
        </p:sp>
        <p:sp>
          <p:nvSpPr>
            <p:cNvPr id="497" name="Google Shape;497;p40"/>
            <p:cNvSpPr/>
            <p:nvPr/>
          </p:nvSpPr>
          <p:spPr>
            <a:xfrm rot="605883">
              <a:off x="2357661" y="3032062"/>
              <a:ext cx="88607" cy="60602"/>
            </a:xfrm>
            <a:custGeom>
              <a:avLst/>
              <a:gdLst/>
              <a:ahLst/>
              <a:cxnLst/>
              <a:rect l="l" t="t" r="r" b="b"/>
              <a:pathLst>
                <a:path w="2740" h="1874" extrusionOk="0">
                  <a:moveTo>
                    <a:pt x="1297" y="1"/>
                  </a:moveTo>
                  <a:lnTo>
                    <a:pt x="1" y="1094"/>
                  </a:lnTo>
                  <a:cubicBezTo>
                    <a:pt x="263" y="1240"/>
                    <a:pt x="529" y="1378"/>
                    <a:pt x="800" y="1505"/>
                  </a:cubicBezTo>
                  <a:cubicBezTo>
                    <a:pt x="1137" y="1665"/>
                    <a:pt x="1486" y="1812"/>
                    <a:pt x="1855" y="1860"/>
                  </a:cubicBezTo>
                  <a:cubicBezTo>
                    <a:pt x="1918" y="1868"/>
                    <a:pt x="1987" y="1873"/>
                    <a:pt x="2059" y="1873"/>
                  </a:cubicBezTo>
                  <a:cubicBezTo>
                    <a:pt x="2302" y="1873"/>
                    <a:pt x="2570" y="1811"/>
                    <a:pt x="2655" y="1573"/>
                  </a:cubicBezTo>
                  <a:cubicBezTo>
                    <a:pt x="2739" y="1342"/>
                    <a:pt x="2634" y="1048"/>
                    <a:pt x="2483" y="872"/>
                  </a:cubicBezTo>
                  <a:cubicBezTo>
                    <a:pt x="2156" y="498"/>
                    <a:pt x="1752" y="201"/>
                    <a:pt x="1297" y="1"/>
                  </a:cubicBezTo>
                  <a:close/>
                </a:path>
              </a:pathLst>
            </a:custGeom>
            <a:solidFill>
              <a:srgbClr val="DD843A"/>
            </a:solidFill>
            <a:ln>
              <a:noFill/>
            </a:ln>
          </p:spPr>
          <p:txBody>
            <a:bodyPr spcFirstLastPara="1" wrap="square" lIns="121900" tIns="121900" rIns="121900" bIns="121900" anchor="ctr" anchorCtr="0">
              <a:noAutofit/>
            </a:bodyPr>
            <a:lstStyle/>
            <a:p>
              <a:endParaRPr sz="2400"/>
            </a:p>
          </p:txBody>
        </p:sp>
        <p:sp>
          <p:nvSpPr>
            <p:cNvPr id="498" name="Google Shape;498;p40"/>
            <p:cNvSpPr/>
            <p:nvPr/>
          </p:nvSpPr>
          <p:spPr>
            <a:xfrm rot="605883">
              <a:off x="2351802" y="3030888"/>
              <a:ext cx="115125" cy="69495"/>
            </a:xfrm>
            <a:custGeom>
              <a:avLst/>
              <a:gdLst/>
              <a:ahLst/>
              <a:cxnLst/>
              <a:rect l="l" t="t" r="r" b="b"/>
              <a:pathLst>
                <a:path w="3560" h="2149" extrusionOk="0">
                  <a:moveTo>
                    <a:pt x="1460" y="1"/>
                  </a:moveTo>
                  <a:cubicBezTo>
                    <a:pt x="1394" y="1"/>
                    <a:pt x="1361" y="107"/>
                    <a:pt x="1427" y="145"/>
                  </a:cubicBezTo>
                  <a:lnTo>
                    <a:pt x="1425" y="145"/>
                  </a:lnTo>
                  <a:cubicBezTo>
                    <a:pt x="1729" y="319"/>
                    <a:pt x="2017" y="503"/>
                    <a:pt x="2275" y="744"/>
                  </a:cubicBezTo>
                  <a:cubicBezTo>
                    <a:pt x="2384" y="847"/>
                    <a:pt x="2562" y="991"/>
                    <a:pt x="2622" y="1134"/>
                  </a:cubicBezTo>
                  <a:cubicBezTo>
                    <a:pt x="2852" y="1695"/>
                    <a:pt x="2554" y="1794"/>
                    <a:pt x="2267" y="1794"/>
                  </a:cubicBezTo>
                  <a:cubicBezTo>
                    <a:pt x="2221" y="1794"/>
                    <a:pt x="2174" y="1791"/>
                    <a:pt x="2131" y="1788"/>
                  </a:cubicBezTo>
                  <a:cubicBezTo>
                    <a:pt x="1446" y="1730"/>
                    <a:pt x="843" y="1272"/>
                    <a:pt x="199" y="1059"/>
                  </a:cubicBezTo>
                  <a:cubicBezTo>
                    <a:pt x="188" y="1055"/>
                    <a:pt x="178" y="1053"/>
                    <a:pt x="167" y="1053"/>
                  </a:cubicBezTo>
                  <a:cubicBezTo>
                    <a:pt x="73" y="1053"/>
                    <a:pt x="1" y="1188"/>
                    <a:pt x="84" y="1257"/>
                  </a:cubicBezTo>
                  <a:cubicBezTo>
                    <a:pt x="494" y="1588"/>
                    <a:pt x="1420" y="2149"/>
                    <a:pt x="2150" y="2149"/>
                  </a:cubicBezTo>
                  <a:cubicBezTo>
                    <a:pt x="2413" y="2149"/>
                    <a:pt x="2651" y="2076"/>
                    <a:pt x="2829" y="1893"/>
                  </a:cubicBezTo>
                  <a:cubicBezTo>
                    <a:pt x="3559" y="1142"/>
                    <a:pt x="2028" y="206"/>
                    <a:pt x="1485" y="5"/>
                  </a:cubicBezTo>
                  <a:cubicBezTo>
                    <a:pt x="1476" y="2"/>
                    <a:pt x="1468" y="1"/>
                    <a:pt x="1460" y="1"/>
                  </a:cubicBezTo>
                  <a:close/>
                </a:path>
              </a:pathLst>
            </a:custGeom>
            <a:solidFill>
              <a:srgbClr val="C16825"/>
            </a:solidFill>
            <a:ln>
              <a:noFill/>
            </a:ln>
          </p:spPr>
          <p:txBody>
            <a:bodyPr spcFirstLastPara="1" wrap="square" lIns="121900" tIns="121900" rIns="121900" bIns="121900" anchor="ctr" anchorCtr="0">
              <a:noAutofit/>
            </a:bodyPr>
            <a:lstStyle/>
            <a:p>
              <a:endParaRPr sz="2400"/>
            </a:p>
          </p:txBody>
        </p:sp>
        <p:sp>
          <p:nvSpPr>
            <p:cNvPr id="499" name="Google Shape;499;p40"/>
            <p:cNvSpPr/>
            <p:nvPr/>
          </p:nvSpPr>
          <p:spPr>
            <a:xfrm rot="605883">
              <a:off x="726131" y="2611358"/>
              <a:ext cx="1415034" cy="1100186"/>
            </a:xfrm>
            <a:custGeom>
              <a:avLst/>
              <a:gdLst/>
              <a:ahLst/>
              <a:cxnLst/>
              <a:rect l="l" t="t" r="r" b="b"/>
              <a:pathLst>
                <a:path w="43757" h="34021" extrusionOk="0">
                  <a:moveTo>
                    <a:pt x="33704" y="0"/>
                  </a:moveTo>
                  <a:lnTo>
                    <a:pt x="8376" y="993"/>
                  </a:lnTo>
                  <a:cubicBezTo>
                    <a:pt x="3773" y="11433"/>
                    <a:pt x="928" y="22648"/>
                    <a:pt x="0" y="34021"/>
                  </a:cubicBezTo>
                  <a:lnTo>
                    <a:pt x="10934" y="34021"/>
                  </a:lnTo>
                  <a:lnTo>
                    <a:pt x="27410" y="33212"/>
                  </a:lnTo>
                  <a:lnTo>
                    <a:pt x="39350" y="28720"/>
                  </a:lnTo>
                  <a:lnTo>
                    <a:pt x="43756" y="23386"/>
                  </a:lnTo>
                  <a:cubicBezTo>
                    <a:pt x="41941" y="15855"/>
                    <a:pt x="37920" y="6499"/>
                    <a:pt x="337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00" name="Google Shape;500;p40"/>
            <p:cNvSpPr/>
            <p:nvPr/>
          </p:nvSpPr>
          <p:spPr>
            <a:xfrm rot="605883">
              <a:off x="1059776" y="2560722"/>
              <a:ext cx="156744" cy="241310"/>
            </a:xfrm>
            <a:custGeom>
              <a:avLst/>
              <a:gdLst/>
              <a:ahLst/>
              <a:cxnLst/>
              <a:rect l="l" t="t" r="r" b="b"/>
              <a:pathLst>
                <a:path w="4847" h="7462" fill="none" extrusionOk="0">
                  <a:moveTo>
                    <a:pt x="2724" y="0"/>
                  </a:moveTo>
                  <a:cubicBezTo>
                    <a:pt x="1832" y="373"/>
                    <a:pt x="1474" y="1577"/>
                    <a:pt x="1873" y="2459"/>
                  </a:cubicBezTo>
                  <a:cubicBezTo>
                    <a:pt x="2108" y="2979"/>
                    <a:pt x="2558" y="3379"/>
                    <a:pt x="3068" y="3621"/>
                  </a:cubicBezTo>
                  <a:cubicBezTo>
                    <a:pt x="3456" y="3806"/>
                    <a:pt x="4549" y="4233"/>
                    <a:pt x="4734" y="3574"/>
                  </a:cubicBezTo>
                  <a:cubicBezTo>
                    <a:pt x="4846" y="3173"/>
                    <a:pt x="4353" y="2857"/>
                    <a:pt x="4056" y="2707"/>
                  </a:cubicBezTo>
                  <a:cubicBezTo>
                    <a:pt x="3515" y="2435"/>
                    <a:pt x="2799" y="2338"/>
                    <a:pt x="2219" y="2536"/>
                  </a:cubicBezTo>
                  <a:cubicBezTo>
                    <a:pt x="1726" y="2706"/>
                    <a:pt x="1306" y="3149"/>
                    <a:pt x="1201" y="3664"/>
                  </a:cubicBezTo>
                  <a:cubicBezTo>
                    <a:pt x="1063" y="4345"/>
                    <a:pt x="1503" y="4917"/>
                    <a:pt x="2034" y="5285"/>
                  </a:cubicBezTo>
                  <a:cubicBezTo>
                    <a:pt x="2525" y="5623"/>
                    <a:pt x="3409" y="6064"/>
                    <a:pt x="4027" y="5930"/>
                  </a:cubicBezTo>
                  <a:cubicBezTo>
                    <a:pt x="4172" y="5899"/>
                    <a:pt x="4313" y="5794"/>
                    <a:pt x="4339" y="5647"/>
                  </a:cubicBezTo>
                  <a:cubicBezTo>
                    <a:pt x="4355" y="5557"/>
                    <a:pt x="4327" y="5463"/>
                    <a:pt x="4275" y="5387"/>
                  </a:cubicBezTo>
                  <a:cubicBezTo>
                    <a:pt x="4170" y="5235"/>
                    <a:pt x="3985" y="5158"/>
                    <a:pt x="3804" y="5118"/>
                  </a:cubicBezTo>
                  <a:cubicBezTo>
                    <a:pt x="2936" y="4926"/>
                    <a:pt x="1" y="5827"/>
                    <a:pt x="2148" y="7462"/>
                  </a:cubicBezTo>
                </a:path>
              </a:pathLst>
            </a:custGeom>
            <a:noFill/>
            <a:ln w="350" cap="flat" cmpd="sng">
              <a:solidFill>
                <a:srgbClr val="FFFFFF"/>
              </a:solidFill>
              <a:prstDash val="solid"/>
              <a:miter lim="1081"/>
              <a:headEnd type="none" w="sm" len="sm"/>
              <a:tailEnd type="none" w="sm" len="sm"/>
            </a:ln>
          </p:spPr>
          <p:txBody>
            <a:bodyPr spcFirstLastPara="1" wrap="square" lIns="121900" tIns="121900" rIns="121900" bIns="121900" anchor="ctr" anchorCtr="0">
              <a:noAutofit/>
            </a:bodyPr>
            <a:lstStyle/>
            <a:p>
              <a:endParaRPr sz="2400"/>
            </a:p>
          </p:txBody>
        </p:sp>
        <p:sp>
          <p:nvSpPr>
            <p:cNvPr id="501" name="Google Shape;501;p40"/>
            <p:cNvSpPr/>
            <p:nvPr/>
          </p:nvSpPr>
          <p:spPr>
            <a:xfrm rot="605883">
              <a:off x="1210132" y="2573947"/>
              <a:ext cx="81040" cy="289170"/>
            </a:xfrm>
            <a:custGeom>
              <a:avLst/>
              <a:gdLst/>
              <a:ahLst/>
              <a:cxnLst/>
              <a:rect l="l" t="t" r="r" b="b"/>
              <a:pathLst>
                <a:path w="2506" h="8942" fill="none" extrusionOk="0">
                  <a:moveTo>
                    <a:pt x="1158" y="1"/>
                  </a:moveTo>
                  <a:cubicBezTo>
                    <a:pt x="742" y="115"/>
                    <a:pt x="640" y="696"/>
                    <a:pt x="828" y="1084"/>
                  </a:cubicBezTo>
                  <a:cubicBezTo>
                    <a:pt x="1147" y="1744"/>
                    <a:pt x="2259" y="2218"/>
                    <a:pt x="2009" y="3100"/>
                  </a:cubicBezTo>
                  <a:cubicBezTo>
                    <a:pt x="1811" y="3801"/>
                    <a:pt x="681" y="4111"/>
                    <a:pt x="1116" y="4969"/>
                  </a:cubicBezTo>
                  <a:cubicBezTo>
                    <a:pt x="1582" y="5889"/>
                    <a:pt x="1331" y="6198"/>
                    <a:pt x="706" y="6914"/>
                  </a:cubicBezTo>
                  <a:cubicBezTo>
                    <a:pt x="199" y="7495"/>
                    <a:pt x="0" y="8039"/>
                    <a:pt x="712" y="8568"/>
                  </a:cubicBezTo>
                  <a:cubicBezTo>
                    <a:pt x="1218" y="8942"/>
                    <a:pt x="1906" y="8928"/>
                    <a:pt x="2505" y="8912"/>
                  </a:cubicBez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2" name="Google Shape;502;p40"/>
            <p:cNvSpPr/>
            <p:nvPr/>
          </p:nvSpPr>
          <p:spPr>
            <a:xfrm rot="605883">
              <a:off x="1305038" y="2663656"/>
              <a:ext cx="147334" cy="241989"/>
            </a:xfrm>
            <a:custGeom>
              <a:avLst/>
              <a:gdLst/>
              <a:ahLst/>
              <a:cxnLst/>
              <a:rect l="l" t="t" r="r" b="b"/>
              <a:pathLst>
                <a:path w="4556" h="7483" fill="none" extrusionOk="0">
                  <a:moveTo>
                    <a:pt x="2129" y="0"/>
                  </a:moveTo>
                  <a:cubicBezTo>
                    <a:pt x="1279" y="460"/>
                    <a:pt x="1042" y="1694"/>
                    <a:pt x="1526" y="2531"/>
                  </a:cubicBezTo>
                  <a:cubicBezTo>
                    <a:pt x="1812" y="3025"/>
                    <a:pt x="2300" y="3379"/>
                    <a:pt x="2832" y="3569"/>
                  </a:cubicBezTo>
                  <a:cubicBezTo>
                    <a:pt x="3237" y="3714"/>
                    <a:pt x="4366" y="4031"/>
                    <a:pt x="4484" y="3355"/>
                  </a:cubicBezTo>
                  <a:cubicBezTo>
                    <a:pt x="4556" y="2945"/>
                    <a:pt x="4033" y="2680"/>
                    <a:pt x="3723" y="2560"/>
                  </a:cubicBezTo>
                  <a:cubicBezTo>
                    <a:pt x="3157" y="2344"/>
                    <a:pt x="2436" y="2320"/>
                    <a:pt x="1879" y="2574"/>
                  </a:cubicBezTo>
                  <a:cubicBezTo>
                    <a:pt x="1404" y="2792"/>
                    <a:pt x="1032" y="3273"/>
                    <a:pt x="979" y="3797"/>
                  </a:cubicBezTo>
                  <a:cubicBezTo>
                    <a:pt x="909" y="4489"/>
                    <a:pt x="1404" y="5013"/>
                    <a:pt x="1970" y="5327"/>
                  </a:cubicBezTo>
                  <a:cubicBezTo>
                    <a:pt x="2491" y="5614"/>
                    <a:pt x="3415" y="5965"/>
                    <a:pt x="4016" y="5770"/>
                  </a:cubicBezTo>
                  <a:cubicBezTo>
                    <a:pt x="4158" y="5724"/>
                    <a:pt x="4286" y="5606"/>
                    <a:pt x="4299" y="5458"/>
                  </a:cubicBezTo>
                  <a:cubicBezTo>
                    <a:pt x="4306" y="5367"/>
                    <a:pt x="4268" y="5276"/>
                    <a:pt x="4210" y="5206"/>
                  </a:cubicBezTo>
                  <a:cubicBezTo>
                    <a:pt x="4090" y="5064"/>
                    <a:pt x="3897" y="5007"/>
                    <a:pt x="3713" y="4985"/>
                  </a:cubicBezTo>
                  <a:cubicBezTo>
                    <a:pt x="2831" y="4880"/>
                    <a:pt x="0" y="6069"/>
                    <a:pt x="2300" y="7482"/>
                  </a:cubicBezTo>
                </a:path>
              </a:pathLst>
            </a:custGeom>
            <a:noFill/>
            <a:ln w="350" cap="flat" cmpd="sng">
              <a:solidFill>
                <a:srgbClr val="FFFFFF"/>
              </a:solidFill>
              <a:prstDash val="solid"/>
              <a:miter lim="1081"/>
              <a:headEnd type="none" w="sm" len="sm"/>
              <a:tailEnd type="none" w="sm" len="sm"/>
            </a:ln>
          </p:spPr>
          <p:txBody>
            <a:bodyPr spcFirstLastPara="1" wrap="square" lIns="121900" tIns="121900" rIns="121900" bIns="121900" anchor="ctr" anchorCtr="0">
              <a:noAutofit/>
            </a:bodyPr>
            <a:lstStyle/>
            <a:p>
              <a:endParaRPr sz="2400"/>
            </a:p>
          </p:txBody>
        </p:sp>
        <p:sp>
          <p:nvSpPr>
            <p:cNvPr id="503" name="Google Shape;503;p40"/>
            <p:cNvSpPr/>
            <p:nvPr/>
          </p:nvSpPr>
          <p:spPr>
            <a:xfrm rot="605883">
              <a:off x="888251" y="1378273"/>
              <a:ext cx="408467" cy="361026"/>
            </a:xfrm>
            <a:custGeom>
              <a:avLst/>
              <a:gdLst/>
              <a:ahLst/>
              <a:cxnLst/>
              <a:rect l="l" t="t" r="r" b="b"/>
              <a:pathLst>
                <a:path w="12631" h="11164" extrusionOk="0">
                  <a:moveTo>
                    <a:pt x="8744" y="1"/>
                  </a:moveTo>
                  <a:cubicBezTo>
                    <a:pt x="8618" y="1"/>
                    <a:pt x="8492" y="4"/>
                    <a:pt x="8367" y="9"/>
                  </a:cubicBezTo>
                  <a:cubicBezTo>
                    <a:pt x="7905" y="29"/>
                    <a:pt x="7374" y="116"/>
                    <a:pt x="7127" y="575"/>
                  </a:cubicBezTo>
                  <a:cubicBezTo>
                    <a:pt x="6769" y="265"/>
                    <a:pt x="6325" y="96"/>
                    <a:pt x="5880" y="96"/>
                  </a:cubicBezTo>
                  <a:cubicBezTo>
                    <a:pt x="5784" y="96"/>
                    <a:pt x="5688" y="104"/>
                    <a:pt x="5593" y="120"/>
                  </a:cubicBezTo>
                  <a:cubicBezTo>
                    <a:pt x="5433" y="146"/>
                    <a:pt x="5269" y="200"/>
                    <a:pt x="5147" y="327"/>
                  </a:cubicBezTo>
                  <a:cubicBezTo>
                    <a:pt x="5026" y="455"/>
                    <a:pt x="4965" y="675"/>
                    <a:pt x="5040" y="844"/>
                  </a:cubicBezTo>
                  <a:cubicBezTo>
                    <a:pt x="4641" y="656"/>
                    <a:pt x="4213" y="565"/>
                    <a:pt x="3784" y="565"/>
                  </a:cubicBezTo>
                  <a:cubicBezTo>
                    <a:pt x="2818" y="565"/>
                    <a:pt x="1846" y="1025"/>
                    <a:pt x="1187" y="1860"/>
                  </a:cubicBezTo>
                  <a:cubicBezTo>
                    <a:pt x="236" y="3066"/>
                    <a:pt x="0" y="4976"/>
                    <a:pt x="620" y="6449"/>
                  </a:cubicBezTo>
                  <a:cubicBezTo>
                    <a:pt x="646" y="6509"/>
                    <a:pt x="673" y="6571"/>
                    <a:pt x="674" y="6638"/>
                  </a:cubicBezTo>
                  <a:cubicBezTo>
                    <a:pt x="676" y="6747"/>
                    <a:pt x="613" y="6838"/>
                    <a:pt x="564" y="6929"/>
                  </a:cubicBezTo>
                  <a:cubicBezTo>
                    <a:pt x="323" y="7376"/>
                    <a:pt x="381" y="7958"/>
                    <a:pt x="502" y="8467"/>
                  </a:cubicBezTo>
                  <a:cubicBezTo>
                    <a:pt x="586" y="8826"/>
                    <a:pt x="712" y="9201"/>
                    <a:pt x="973" y="9413"/>
                  </a:cubicBezTo>
                  <a:cubicBezTo>
                    <a:pt x="1078" y="9499"/>
                    <a:pt x="1211" y="9543"/>
                    <a:pt x="1341" y="9543"/>
                  </a:cubicBezTo>
                  <a:cubicBezTo>
                    <a:pt x="1532" y="9543"/>
                    <a:pt x="1715" y="9447"/>
                    <a:pt x="1796" y="9246"/>
                  </a:cubicBezTo>
                  <a:cubicBezTo>
                    <a:pt x="1947" y="10397"/>
                    <a:pt x="3378" y="11164"/>
                    <a:pt x="4710" y="11164"/>
                  </a:cubicBezTo>
                  <a:cubicBezTo>
                    <a:pt x="5363" y="11164"/>
                    <a:pt x="5992" y="10980"/>
                    <a:pt x="6436" y="10567"/>
                  </a:cubicBezTo>
                  <a:lnTo>
                    <a:pt x="8154" y="9582"/>
                  </a:lnTo>
                  <a:cubicBezTo>
                    <a:pt x="9244" y="8989"/>
                    <a:pt x="10639" y="9074"/>
                    <a:pt x="11477" y="8060"/>
                  </a:cubicBezTo>
                  <a:cubicBezTo>
                    <a:pt x="11878" y="7575"/>
                    <a:pt x="12077" y="6913"/>
                    <a:pt x="12259" y="6272"/>
                  </a:cubicBezTo>
                  <a:cubicBezTo>
                    <a:pt x="12447" y="5609"/>
                    <a:pt x="12631" y="4923"/>
                    <a:pt x="12590" y="4225"/>
                  </a:cubicBezTo>
                  <a:cubicBezTo>
                    <a:pt x="12551" y="3582"/>
                    <a:pt x="12323" y="2974"/>
                    <a:pt x="12056" y="2409"/>
                  </a:cubicBezTo>
                  <a:cubicBezTo>
                    <a:pt x="11670" y="1588"/>
                    <a:pt x="11170" y="794"/>
                    <a:pt x="10452" y="378"/>
                  </a:cubicBezTo>
                  <a:cubicBezTo>
                    <a:pt x="9927" y="74"/>
                    <a:pt x="9334" y="1"/>
                    <a:pt x="874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04" name="Google Shape;504;p40"/>
            <p:cNvSpPr/>
            <p:nvPr/>
          </p:nvSpPr>
          <p:spPr>
            <a:xfrm rot="605883">
              <a:off x="1065806" y="1846784"/>
              <a:ext cx="1103905" cy="862143"/>
            </a:xfrm>
            <a:custGeom>
              <a:avLst/>
              <a:gdLst/>
              <a:ahLst/>
              <a:cxnLst/>
              <a:rect l="l" t="t" r="r" b="b"/>
              <a:pathLst>
                <a:path w="34136" h="26660" extrusionOk="0">
                  <a:moveTo>
                    <a:pt x="10295" y="1"/>
                  </a:moveTo>
                  <a:lnTo>
                    <a:pt x="1741" y="8377"/>
                  </a:lnTo>
                  <a:lnTo>
                    <a:pt x="887" y="13849"/>
                  </a:lnTo>
                  <a:cubicBezTo>
                    <a:pt x="328" y="16599"/>
                    <a:pt x="0" y="19671"/>
                    <a:pt x="1533" y="22022"/>
                  </a:cubicBezTo>
                  <a:cubicBezTo>
                    <a:pt x="2746" y="23884"/>
                    <a:pt x="4899" y="24905"/>
                    <a:pt x="7023" y="25557"/>
                  </a:cubicBezTo>
                  <a:cubicBezTo>
                    <a:pt x="9435" y="26297"/>
                    <a:pt x="11955" y="26659"/>
                    <a:pt x="14476" y="26659"/>
                  </a:cubicBezTo>
                  <a:cubicBezTo>
                    <a:pt x="19745" y="26659"/>
                    <a:pt x="25023" y="25078"/>
                    <a:pt x="29352" y="22066"/>
                  </a:cubicBezTo>
                  <a:cubicBezTo>
                    <a:pt x="30204" y="21473"/>
                    <a:pt x="31026" y="20823"/>
                    <a:pt x="31702" y="20033"/>
                  </a:cubicBezTo>
                  <a:cubicBezTo>
                    <a:pt x="33579" y="17840"/>
                    <a:pt x="34136" y="14679"/>
                    <a:pt x="33432" y="11879"/>
                  </a:cubicBezTo>
                  <a:cubicBezTo>
                    <a:pt x="32726" y="9079"/>
                    <a:pt x="30859" y="6650"/>
                    <a:pt x="28518" y="4960"/>
                  </a:cubicBezTo>
                  <a:lnTo>
                    <a:pt x="10295" y="1"/>
                  </a:lnTo>
                  <a:close/>
                </a:path>
              </a:pathLst>
            </a:custGeom>
            <a:solidFill>
              <a:srgbClr val="FFD2B3"/>
            </a:solidFill>
            <a:ln>
              <a:noFill/>
            </a:ln>
          </p:spPr>
          <p:txBody>
            <a:bodyPr spcFirstLastPara="1" wrap="square" lIns="121900" tIns="121900" rIns="121900" bIns="121900" anchor="ctr" anchorCtr="0">
              <a:noAutofit/>
            </a:bodyPr>
            <a:lstStyle/>
            <a:p>
              <a:endParaRPr sz="2400"/>
            </a:p>
          </p:txBody>
        </p:sp>
        <p:sp>
          <p:nvSpPr>
            <p:cNvPr id="505" name="Google Shape;505;p40"/>
            <p:cNvSpPr/>
            <p:nvPr/>
          </p:nvSpPr>
          <p:spPr>
            <a:xfrm rot="605883">
              <a:off x="1719206" y="2223198"/>
              <a:ext cx="156841" cy="112894"/>
            </a:xfrm>
            <a:custGeom>
              <a:avLst/>
              <a:gdLst/>
              <a:ahLst/>
              <a:cxnLst/>
              <a:rect l="l" t="t" r="r" b="b"/>
              <a:pathLst>
                <a:path w="4850" h="3491" extrusionOk="0">
                  <a:moveTo>
                    <a:pt x="2483" y="1"/>
                  </a:moveTo>
                  <a:cubicBezTo>
                    <a:pt x="2420" y="1"/>
                    <a:pt x="2355" y="4"/>
                    <a:pt x="2288" y="11"/>
                  </a:cubicBezTo>
                  <a:cubicBezTo>
                    <a:pt x="1667" y="73"/>
                    <a:pt x="1103" y="410"/>
                    <a:pt x="716" y="894"/>
                  </a:cubicBezTo>
                  <a:cubicBezTo>
                    <a:pt x="509" y="1157"/>
                    <a:pt x="368" y="1449"/>
                    <a:pt x="259" y="1765"/>
                  </a:cubicBezTo>
                  <a:cubicBezTo>
                    <a:pt x="197" y="1940"/>
                    <a:pt x="151" y="2567"/>
                    <a:pt x="90" y="2742"/>
                  </a:cubicBezTo>
                  <a:cubicBezTo>
                    <a:pt x="40" y="2796"/>
                    <a:pt x="3" y="2859"/>
                    <a:pt x="1" y="2941"/>
                  </a:cubicBezTo>
                  <a:cubicBezTo>
                    <a:pt x="0" y="3044"/>
                    <a:pt x="4" y="3132"/>
                    <a:pt x="52" y="3227"/>
                  </a:cubicBezTo>
                  <a:cubicBezTo>
                    <a:pt x="144" y="3405"/>
                    <a:pt x="317" y="3490"/>
                    <a:pt x="487" y="3490"/>
                  </a:cubicBezTo>
                  <a:cubicBezTo>
                    <a:pt x="712" y="3490"/>
                    <a:pt x="932" y="3344"/>
                    <a:pt x="959" y="3071"/>
                  </a:cubicBezTo>
                  <a:cubicBezTo>
                    <a:pt x="1061" y="2043"/>
                    <a:pt x="1291" y="707"/>
                    <a:pt x="2606" y="698"/>
                  </a:cubicBezTo>
                  <a:cubicBezTo>
                    <a:pt x="2609" y="698"/>
                    <a:pt x="2612" y="698"/>
                    <a:pt x="2616" y="698"/>
                  </a:cubicBezTo>
                  <a:cubicBezTo>
                    <a:pt x="3487" y="698"/>
                    <a:pt x="4006" y="1571"/>
                    <a:pt x="4433" y="2219"/>
                  </a:cubicBezTo>
                  <a:cubicBezTo>
                    <a:pt x="4469" y="2274"/>
                    <a:pt x="4519" y="2297"/>
                    <a:pt x="4571" y="2297"/>
                  </a:cubicBezTo>
                  <a:cubicBezTo>
                    <a:pt x="4706" y="2297"/>
                    <a:pt x="4849" y="2146"/>
                    <a:pt x="4774" y="2001"/>
                  </a:cubicBezTo>
                  <a:cubicBezTo>
                    <a:pt x="4294" y="1062"/>
                    <a:pt x="3632" y="1"/>
                    <a:pt x="2483"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sp>
          <p:nvSpPr>
            <p:cNvPr id="506" name="Google Shape;506;p40"/>
            <p:cNvSpPr/>
            <p:nvPr/>
          </p:nvSpPr>
          <p:spPr>
            <a:xfrm rot="605883">
              <a:off x="1222373" y="2234755"/>
              <a:ext cx="171006" cy="99311"/>
            </a:xfrm>
            <a:custGeom>
              <a:avLst/>
              <a:gdLst/>
              <a:ahLst/>
              <a:cxnLst/>
              <a:rect l="l" t="t" r="r" b="b"/>
              <a:pathLst>
                <a:path w="5288" h="3071" extrusionOk="0">
                  <a:moveTo>
                    <a:pt x="2724" y="1"/>
                  </a:moveTo>
                  <a:cubicBezTo>
                    <a:pt x="2632" y="1"/>
                    <a:pt x="2538" y="7"/>
                    <a:pt x="2440" y="20"/>
                  </a:cubicBezTo>
                  <a:cubicBezTo>
                    <a:pt x="1850" y="100"/>
                    <a:pt x="1331" y="442"/>
                    <a:pt x="982" y="918"/>
                  </a:cubicBezTo>
                  <a:cubicBezTo>
                    <a:pt x="583" y="1465"/>
                    <a:pt x="538" y="2184"/>
                    <a:pt x="122" y="2710"/>
                  </a:cubicBezTo>
                  <a:cubicBezTo>
                    <a:pt x="0" y="2863"/>
                    <a:pt x="158" y="3070"/>
                    <a:pt x="316" y="3070"/>
                  </a:cubicBezTo>
                  <a:cubicBezTo>
                    <a:pt x="362" y="3070"/>
                    <a:pt x="408" y="3053"/>
                    <a:pt x="447" y="3011"/>
                  </a:cubicBezTo>
                  <a:cubicBezTo>
                    <a:pt x="985" y="2433"/>
                    <a:pt x="1001" y="1563"/>
                    <a:pt x="1633" y="1072"/>
                  </a:cubicBezTo>
                  <a:cubicBezTo>
                    <a:pt x="1930" y="840"/>
                    <a:pt x="2232" y="741"/>
                    <a:pt x="2520" y="741"/>
                  </a:cubicBezTo>
                  <a:cubicBezTo>
                    <a:pt x="3332" y="741"/>
                    <a:pt x="4037" y="1530"/>
                    <a:pt x="4251" y="2368"/>
                  </a:cubicBezTo>
                  <a:cubicBezTo>
                    <a:pt x="4316" y="2626"/>
                    <a:pt x="4503" y="2734"/>
                    <a:pt x="4691" y="2734"/>
                  </a:cubicBezTo>
                  <a:cubicBezTo>
                    <a:pt x="4987" y="2734"/>
                    <a:pt x="5287" y="2466"/>
                    <a:pt x="5126" y="2094"/>
                  </a:cubicBezTo>
                  <a:cubicBezTo>
                    <a:pt x="4684" y="1076"/>
                    <a:pt x="3921" y="1"/>
                    <a:pt x="2724"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sp>
          <p:nvSpPr>
            <p:cNvPr id="507" name="Google Shape;507;p40"/>
            <p:cNvSpPr/>
            <p:nvPr/>
          </p:nvSpPr>
          <p:spPr>
            <a:xfrm rot="605883">
              <a:off x="1547558" y="2251314"/>
              <a:ext cx="132814" cy="154351"/>
            </a:xfrm>
            <a:custGeom>
              <a:avLst/>
              <a:gdLst/>
              <a:ahLst/>
              <a:cxnLst/>
              <a:rect l="l" t="t" r="r" b="b"/>
              <a:pathLst>
                <a:path w="4107" h="4773" extrusionOk="0">
                  <a:moveTo>
                    <a:pt x="553" y="0"/>
                  </a:moveTo>
                  <a:cubicBezTo>
                    <a:pt x="469" y="0"/>
                    <a:pt x="383" y="36"/>
                    <a:pt x="315" y="122"/>
                  </a:cubicBezTo>
                  <a:cubicBezTo>
                    <a:pt x="49" y="463"/>
                    <a:pt x="66" y="986"/>
                    <a:pt x="47" y="1397"/>
                  </a:cubicBezTo>
                  <a:cubicBezTo>
                    <a:pt x="20" y="2059"/>
                    <a:pt x="1" y="2762"/>
                    <a:pt x="239" y="3391"/>
                  </a:cubicBezTo>
                  <a:cubicBezTo>
                    <a:pt x="529" y="4162"/>
                    <a:pt x="1238" y="4773"/>
                    <a:pt x="2041" y="4773"/>
                  </a:cubicBezTo>
                  <a:cubicBezTo>
                    <a:pt x="2231" y="4773"/>
                    <a:pt x="2426" y="4739"/>
                    <a:pt x="2621" y="4664"/>
                  </a:cubicBezTo>
                  <a:cubicBezTo>
                    <a:pt x="3400" y="4369"/>
                    <a:pt x="4106" y="3241"/>
                    <a:pt x="3434" y="2510"/>
                  </a:cubicBezTo>
                  <a:cubicBezTo>
                    <a:pt x="3129" y="2180"/>
                    <a:pt x="2661" y="2134"/>
                    <a:pt x="2250" y="2033"/>
                  </a:cubicBezTo>
                  <a:cubicBezTo>
                    <a:pt x="1386" y="1820"/>
                    <a:pt x="1154" y="1094"/>
                    <a:pt x="956" y="310"/>
                  </a:cubicBezTo>
                  <a:cubicBezTo>
                    <a:pt x="941" y="244"/>
                    <a:pt x="896" y="187"/>
                    <a:pt x="835" y="156"/>
                  </a:cubicBezTo>
                  <a:cubicBezTo>
                    <a:pt x="775" y="64"/>
                    <a:pt x="666" y="0"/>
                    <a:pt x="553" y="0"/>
                  </a:cubicBezTo>
                  <a:close/>
                </a:path>
              </a:pathLst>
            </a:custGeom>
            <a:solidFill>
              <a:srgbClr val="EBB88F"/>
            </a:solidFill>
            <a:ln>
              <a:noFill/>
            </a:ln>
          </p:spPr>
          <p:txBody>
            <a:bodyPr spcFirstLastPara="1" wrap="square" lIns="121900" tIns="121900" rIns="121900" bIns="121900" anchor="ctr" anchorCtr="0">
              <a:noAutofit/>
            </a:bodyPr>
            <a:lstStyle/>
            <a:p>
              <a:endParaRPr sz="2400"/>
            </a:p>
          </p:txBody>
        </p:sp>
        <p:sp>
          <p:nvSpPr>
            <p:cNvPr id="508" name="Google Shape;508;p40"/>
            <p:cNvSpPr/>
            <p:nvPr/>
          </p:nvSpPr>
          <p:spPr>
            <a:xfrm rot="605883">
              <a:off x="1708573" y="2347078"/>
              <a:ext cx="216474" cy="143583"/>
            </a:xfrm>
            <a:custGeom>
              <a:avLst/>
              <a:gdLst/>
              <a:ahLst/>
              <a:cxnLst/>
              <a:rect l="l" t="t" r="r" b="b"/>
              <a:pathLst>
                <a:path w="6694" h="4440" extrusionOk="0">
                  <a:moveTo>
                    <a:pt x="4181" y="1"/>
                  </a:moveTo>
                  <a:cubicBezTo>
                    <a:pt x="2411" y="1"/>
                    <a:pt x="1" y="1353"/>
                    <a:pt x="788" y="3229"/>
                  </a:cubicBezTo>
                  <a:cubicBezTo>
                    <a:pt x="1146" y="4081"/>
                    <a:pt x="2035" y="4440"/>
                    <a:pt x="2996" y="4440"/>
                  </a:cubicBezTo>
                  <a:cubicBezTo>
                    <a:pt x="3966" y="4440"/>
                    <a:pt x="5010" y="4075"/>
                    <a:pt x="5656" y="3481"/>
                  </a:cubicBezTo>
                  <a:cubicBezTo>
                    <a:pt x="6084" y="3329"/>
                    <a:pt x="6359" y="2764"/>
                    <a:pt x="6467" y="2278"/>
                  </a:cubicBezTo>
                  <a:cubicBezTo>
                    <a:pt x="6694" y="1236"/>
                    <a:pt x="5978" y="444"/>
                    <a:pt x="5002" y="120"/>
                  </a:cubicBezTo>
                  <a:cubicBezTo>
                    <a:pt x="4759" y="39"/>
                    <a:pt x="4479" y="1"/>
                    <a:pt x="4181"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509" name="Google Shape;509;p40"/>
            <p:cNvSpPr/>
            <p:nvPr/>
          </p:nvSpPr>
          <p:spPr>
            <a:xfrm rot="605883">
              <a:off x="1170957" y="2358723"/>
              <a:ext cx="216474" cy="143550"/>
            </a:xfrm>
            <a:custGeom>
              <a:avLst/>
              <a:gdLst/>
              <a:ahLst/>
              <a:cxnLst/>
              <a:rect l="l" t="t" r="r" b="b"/>
              <a:pathLst>
                <a:path w="6694" h="4439" extrusionOk="0">
                  <a:moveTo>
                    <a:pt x="4180" y="0"/>
                  </a:moveTo>
                  <a:cubicBezTo>
                    <a:pt x="2411" y="0"/>
                    <a:pt x="0" y="1353"/>
                    <a:pt x="788" y="3228"/>
                  </a:cubicBezTo>
                  <a:cubicBezTo>
                    <a:pt x="1145" y="4080"/>
                    <a:pt x="2034" y="4439"/>
                    <a:pt x="2995" y="4439"/>
                  </a:cubicBezTo>
                  <a:cubicBezTo>
                    <a:pt x="3965" y="4439"/>
                    <a:pt x="5009" y="4074"/>
                    <a:pt x="5656" y="3481"/>
                  </a:cubicBezTo>
                  <a:cubicBezTo>
                    <a:pt x="6083" y="3327"/>
                    <a:pt x="6359" y="2764"/>
                    <a:pt x="6465" y="2277"/>
                  </a:cubicBezTo>
                  <a:cubicBezTo>
                    <a:pt x="6693" y="1236"/>
                    <a:pt x="5977" y="443"/>
                    <a:pt x="5001" y="119"/>
                  </a:cubicBezTo>
                  <a:cubicBezTo>
                    <a:pt x="4758" y="39"/>
                    <a:pt x="4478" y="0"/>
                    <a:pt x="4180" y="0"/>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510" name="Google Shape;510;p40"/>
            <p:cNvSpPr/>
            <p:nvPr/>
          </p:nvSpPr>
          <p:spPr>
            <a:xfrm rot="605883">
              <a:off x="1518040" y="2459085"/>
              <a:ext cx="130874" cy="81849"/>
            </a:xfrm>
            <a:custGeom>
              <a:avLst/>
              <a:gdLst/>
              <a:ahLst/>
              <a:cxnLst/>
              <a:rect l="l" t="t" r="r" b="b"/>
              <a:pathLst>
                <a:path w="4047" h="2531" extrusionOk="0">
                  <a:moveTo>
                    <a:pt x="3537" y="1"/>
                  </a:moveTo>
                  <a:cubicBezTo>
                    <a:pt x="3396" y="1"/>
                    <a:pt x="3259" y="105"/>
                    <a:pt x="3289" y="288"/>
                  </a:cubicBezTo>
                  <a:cubicBezTo>
                    <a:pt x="3407" y="1003"/>
                    <a:pt x="2902" y="1931"/>
                    <a:pt x="2137" y="1931"/>
                  </a:cubicBezTo>
                  <a:cubicBezTo>
                    <a:pt x="2065" y="1931"/>
                    <a:pt x="1990" y="1923"/>
                    <a:pt x="1913" y="1905"/>
                  </a:cubicBezTo>
                  <a:cubicBezTo>
                    <a:pt x="1387" y="1785"/>
                    <a:pt x="799" y="1166"/>
                    <a:pt x="725" y="626"/>
                  </a:cubicBezTo>
                  <a:cubicBezTo>
                    <a:pt x="704" y="472"/>
                    <a:pt x="580" y="397"/>
                    <a:pt x="454" y="397"/>
                  </a:cubicBezTo>
                  <a:cubicBezTo>
                    <a:pt x="342" y="397"/>
                    <a:pt x="228" y="456"/>
                    <a:pt x="180" y="574"/>
                  </a:cubicBezTo>
                  <a:cubicBezTo>
                    <a:pt x="0" y="1013"/>
                    <a:pt x="426" y="1505"/>
                    <a:pt x="705" y="1807"/>
                  </a:cubicBezTo>
                  <a:cubicBezTo>
                    <a:pt x="1063" y="2194"/>
                    <a:pt x="1533" y="2504"/>
                    <a:pt x="2072" y="2529"/>
                  </a:cubicBezTo>
                  <a:cubicBezTo>
                    <a:pt x="2095" y="2530"/>
                    <a:pt x="2117" y="2531"/>
                    <a:pt x="2139" y="2531"/>
                  </a:cubicBezTo>
                  <a:cubicBezTo>
                    <a:pt x="3262" y="2531"/>
                    <a:pt x="4047" y="1228"/>
                    <a:pt x="3792" y="203"/>
                  </a:cubicBezTo>
                  <a:cubicBezTo>
                    <a:pt x="3757" y="64"/>
                    <a:pt x="3646" y="1"/>
                    <a:pt x="3537"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511" name="Google Shape;511;p40"/>
            <p:cNvSpPr/>
            <p:nvPr/>
          </p:nvSpPr>
          <p:spPr>
            <a:xfrm rot="605883">
              <a:off x="1302002" y="2103298"/>
              <a:ext cx="83401" cy="56043"/>
            </a:xfrm>
            <a:custGeom>
              <a:avLst/>
              <a:gdLst/>
              <a:ahLst/>
              <a:cxnLst/>
              <a:rect l="l" t="t" r="r" b="b"/>
              <a:pathLst>
                <a:path w="2579" h="1733" extrusionOk="0">
                  <a:moveTo>
                    <a:pt x="1883" y="1"/>
                  </a:moveTo>
                  <a:cubicBezTo>
                    <a:pt x="1870" y="1"/>
                    <a:pt x="1856" y="2"/>
                    <a:pt x="1843" y="3"/>
                  </a:cubicBezTo>
                  <a:cubicBezTo>
                    <a:pt x="1613" y="31"/>
                    <a:pt x="1402" y="128"/>
                    <a:pt x="1204" y="248"/>
                  </a:cubicBezTo>
                  <a:cubicBezTo>
                    <a:pt x="719" y="420"/>
                    <a:pt x="0" y="793"/>
                    <a:pt x="63" y="1369"/>
                  </a:cubicBezTo>
                  <a:cubicBezTo>
                    <a:pt x="76" y="1495"/>
                    <a:pt x="175" y="1582"/>
                    <a:pt x="290" y="1615"/>
                  </a:cubicBezTo>
                  <a:cubicBezTo>
                    <a:pt x="377" y="1688"/>
                    <a:pt x="487" y="1731"/>
                    <a:pt x="600" y="1733"/>
                  </a:cubicBezTo>
                  <a:cubicBezTo>
                    <a:pt x="607" y="1733"/>
                    <a:pt x="613" y="1733"/>
                    <a:pt x="619" y="1733"/>
                  </a:cubicBezTo>
                  <a:cubicBezTo>
                    <a:pt x="872" y="1733"/>
                    <a:pt x="1158" y="1629"/>
                    <a:pt x="1393" y="1546"/>
                  </a:cubicBezTo>
                  <a:cubicBezTo>
                    <a:pt x="1796" y="1402"/>
                    <a:pt x="2579" y="989"/>
                    <a:pt x="2293" y="455"/>
                  </a:cubicBezTo>
                  <a:cubicBezTo>
                    <a:pt x="2279" y="392"/>
                    <a:pt x="2250" y="332"/>
                    <a:pt x="2207" y="282"/>
                  </a:cubicBezTo>
                  <a:cubicBezTo>
                    <a:pt x="2207" y="275"/>
                    <a:pt x="2207" y="268"/>
                    <a:pt x="2207" y="261"/>
                  </a:cubicBezTo>
                  <a:cubicBezTo>
                    <a:pt x="2191" y="99"/>
                    <a:pt x="2032" y="1"/>
                    <a:pt x="1883" y="1"/>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512" name="Google Shape;512;p40"/>
            <p:cNvSpPr/>
            <p:nvPr/>
          </p:nvSpPr>
          <p:spPr>
            <a:xfrm rot="605883">
              <a:off x="1769733" y="2106704"/>
              <a:ext cx="86473" cy="43042"/>
            </a:xfrm>
            <a:custGeom>
              <a:avLst/>
              <a:gdLst/>
              <a:ahLst/>
              <a:cxnLst/>
              <a:rect l="l" t="t" r="r" b="b"/>
              <a:pathLst>
                <a:path w="2674" h="1331" extrusionOk="0">
                  <a:moveTo>
                    <a:pt x="1512" y="1"/>
                  </a:moveTo>
                  <a:cubicBezTo>
                    <a:pt x="1451" y="1"/>
                    <a:pt x="1390" y="4"/>
                    <a:pt x="1330" y="10"/>
                  </a:cubicBezTo>
                  <a:cubicBezTo>
                    <a:pt x="1244" y="11"/>
                    <a:pt x="1158" y="22"/>
                    <a:pt x="1075" y="40"/>
                  </a:cubicBezTo>
                  <a:cubicBezTo>
                    <a:pt x="1026" y="37"/>
                    <a:pt x="978" y="35"/>
                    <a:pt x="929" y="35"/>
                  </a:cubicBezTo>
                  <a:cubicBezTo>
                    <a:pt x="835" y="35"/>
                    <a:pt x="743" y="42"/>
                    <a:pt x="655" y="61"/>
                  </a:cubicBezTo>
                  <a:cubicBezTo>
                    <a:pt x="478" y="85"/>
                    <a:pt x="316" y="134"/>
                    <a:pt x="194" y="231"/>
                  </a:cubicBezTo>
                  <a:cubicBezTo>
                    <a:pt x="18" y="371"/>
                    <a:pt x="1" y="575"/>
                    <a:pt x="83" y="753"/>
                  </a:cubicBezTo>
                  <a:cubicBezTo>
                    <a:pt x="99" y="930"/>
                    <a:pt x="185" y="1096"/>
                    <a:pt x="348" y="1196"/>
                  </a:cubicBezTo>
                  <a:cubicBezTo>
                    <a:pt x="522" y="1303"/>
                    <a:pt x="731" y="1331"/>
                    <a:pt x="938" y="1331"/>
                  </a:cubicBezTo>
                  <a:cubicBezTo>
                    <a:pt x="1055" y="1331"/>
                    <a:pt x="1172" y="1322"/>
                    <a:pt x="1281" y="1313"/>
                  </a:cubicBezTo>
                  <a:cubicBezTo>
                    <a:pt x="1685" y="1281"/>
                    <a:pt x="2673" y="1221"/>
                    <a:pt x="2585" y="606"/>
                  </a:cubicBezTo>
                  <a:cubicBezTo>
                    <a:pt x="2536" y="266"/>
                    <a:pt x="2113" y="82"/>
                    <a:pt x="1819" y="27"/>
                  </a:cubicBezTo>
                  <a:cubicBezTo>
                    <a:pt x="1718" y="10"/>
                    <a:pt x="1615" y="1"/>
                    <a:pt x="1512" y="1"/>
                  </a:cubicBezTo>
                  <a:close/>
                </a:path>
              </a:pathLst>
            </a:custGeom>
            <a:solidFill>
              <a:srgbClr val="B08151"/>
            </a:solidFill>
            <a:ln>
              <a:noFill/>
            </a:ln>
          </p:spPr>
          <p:txBody>
            <a:bodyPr spcFirstLastPara="1" wrap="square" lIns="121900" tIns="121900" rIns="121900" bIns="121900" anchor="ctr" anchorCtr="0">
              <a:noAutofit/>
            </a:bodyPr>
            <a:lstStyle/>
            <a:p>
              <a:endParaRPr sz="2400"/>
            </a:p>
          </p:txBody>
        </p:sp>
        <p:sp>
          <p:nvSpPr>
            <p:cNvPr id="513" name="Google Shape;513;p40"/>
            <p:cNvSpPr/>
            <p:nvPr/>
          </p:nvSpPr>
          <p:spPr>
            <a:xfrm rot="605883">
              <a:off x="885206" y="2858242"/>
              <a:ext cx="649291" cy="421014"/>
            </a:xfrm>
            <a:custGeom>
              <a:avLst/>
              <a:gdLst/>
              <a:ahLst/>
              <a:cxnLst/>
              <a:rect l="l" t="t" r="r" b="b"/>
              <a:pathLst>
                <a:path w="20078" h="13019" extrusionOk="0">
                  <a:moveTo>
                    <a:pt x="6780" y="1"/>
                  </a:moveTo>
                  <a:lnTo>
                    <a:pt x="0" y="9970"/>
                  </a:lnTo>
                  <a:cubicBezTo>
                    <a:pt x="3387" y="12055"/>
                    <a:pt x="7362" y="13019"/>
                    <a:pt x="11327" y="13019"/>
                  </a:cubicBezTo>
                  <a:cubicBezTo>
                    <a:pt x="14336" y="13019"/>
                    <a:pt x="17340" y="12464"/>
                    <a:pt x="20078" y="11423"/>
                  </a:cubicBezTo>
                  <a:lnTo>
                    <a:pt x="18037" y="6274"/>
                  </a:lnTo>
                  <a:cubicBezTo>
                    <a:pt x="17841" y="6300"/>
                    <a:pt x="17631" y="6313"/>
                    <a:pt x="17406" y="6313"/>
                  </a:cubicBezTo>
                  <a:cubicBezTo>
                    <a:pt x="14302" y="6313"/>
                    <a:pt x="8657" y="3807"/>
                    <a:pt x="6780" y="1"/>
                  </a:cubicBezTo>
                  <a:close/>
                </a:path>
              </a:pathLst>
            </a:custGeom>
            <a:solidFill>
              <a:srgbClr val="E05C46"/>
            </a:solidFill>
            <a:ln>
              <a:noFill/>
            </a:ln>
          </p:spPr>
          <p:txBody>
            <a:bodyPr spcFirstLastPara="1" wrap="square" lIns="121900" tIns="121900" rIns="121900" bIns="121900" anchor="ctr" anchorCtr="0">
              <a:noAutofit/>
            </a:bodyPr>
            <a:lstStyle/>
            <a:p>
              <a:endParaRPr sz="2400"/>
            </a:p>
          </p:txBody>
        </p:sp>
        <p:sp>
          <p:nvSpPr>
            <p:cNvPr id="514" name="Google Shape;514;p40"/>
            <p:cNvSpPr/>
            <p:nvPr/>
          </p:nvSpPr>
          <p:spPr>
            <a:xfrm rot="605883">
              <a:off x="606546" y="2134859"/>
              <a:ext cx="537433" cy="583515"/>
            </a:xfrm>
            <a:custGeom>
              <a:avLst/>
              <a:gdLst/>
              <a:ahLst/>
              <a:cxnLst/>
              <a:rect l="l" t="t" r="r" b="b"/>
              <a:pathLst>
                <a:path w="16619" h="18044" extrusionOk="0">
                  <a:moveTo>
                    <a:pt x="14237" y="1"/>
                  </a:moveTo>
                  <a:lnTo>
                    <a:pt x="13315" y="4363"/>
                  </a:lnTo>
                  <a:cubicBezTo>
                    <a:pt x="13287" y="3772"/>
                    <a:pt x="13275" y="3182"/>
                    <a:pt x="13299" y="2592"/>
                  </a:cubicBezTo>
                  <a:lnTo>
                    <a:pt x="13299" y="2592"/>
                  </a:lnTo>
                  <a:lnTo>
                    <a:pt x="11176" y="7106"/>
                  </a:lnTo>
                  <a:lnTo>
                    <a:pt x="11177" y="3533"/>
                  </a:lnTo>
                  <a:lnTo>
                    <a:pt x="11177" y="3533"/>
                  </a:lnTo>
                  <a:cubicBezTo>
                    <a:pt x="10987" y="3808"/>
                    <a:pt x="10500" y="5186"/>
                    <a:pt x="9906" y="6961"/>
                  </a:cubicBezTo>
                  <a:lnTo>
                    <a:pt x="8797" y="4311"/>
                  </a:lnTo>
                  <a:cubicBezTo>
                    <a:pt x="8974" y="3908"/>
                    <a:pt x="9147" y="3505"/>
                    <a:pt x="9309" y="3096"/>
                  </a:cubicBezTo>
                  <a:lnTo>
                    <a:pt x="6275" y="655"/>
                  </a:lnTo>
                  <a:cubicBezTo>
                    <a:pt x="5710" y="3469"/>
                    <a:pt x="5141" y="6293"/>
                    <a:pt x="4201" y="9006"/>
                  </a:cubicBezTo>
                  <a:cubicBezTo>
                    <a:pt x="3261" y="11718"/>
                    <a:pt x="1933" y="14333"/>
                    <a:pt x="0" y="16455"/>
                  </a:cubicBezTo>
                  <a:cubicBezTo>
                    <a:pt x="1118" y="15883"/>
                    <a:pt x="1998" y="14939"/>
                    <a:pt x="2807" y="13978"/>
                  </a:cubicBezTo>
                  <a:cubicBezTo>
                    <a:pt x="4459" y="12007"/>
                    <a:pt x="5918" y="9881"/>
                    <a:pt x="7161" y="7628"/>
                  </a:cubicBezTo>
                  <a:lnTo>
                    <a:pt x="7161" y="7628"/>
                  </a:lnTo>
                  <a:cubicBezTo>
                    <a:pt x="6134" y="11439"/>
                    <a:pt x="4420" y="15486"/>
                    <a:pt x="2799" y="17152"/>
                  </a:cubicBezTo>
                  <a:cubicBezTo>
                    <a:pt x="2920" y="17173"/>
                    <a:pt x="3040" y="17183"/>
                    <a:pt x="3160" y="17183"/>
                  </a:cubicBezTo>
                  <a:cubicBezTo>
                    <a:pt x="4005" y="17183"/>
                    <a:pt x="4815" y="16687"/>
                    <a:pt x="5498" y="16154"/>
                  </a:cubicBezTo>
                  <a:cubicBezTo>
                    <a:pt x="6218" y="15590"/>
                    <a:pt x="6881" y="14958"/>
                    <a:pt x="7493" y="14279"/>
                  </a:cubicBezTo>
                  <a:lnTo>
                    <a:pt x="7493" y="14279"/>
                  </a:lnTo>
                  <a:cubicBezTo>
                    <a:pt x="7015" y="15686"/>
                    <a:pt x="6634" y="16729"/>
                    <a:pt x="6471" y="16965"/>
                  </a:cubicBezTo>
                  <a:cubicBezTo>
                    <a:pt x="6432" y="17021"/>
                    <a:pt x="6391" y="17086"/>
                    <a:pt x="6408" y="17154"/>
                  </a:cubicBezTo>
                  <a:cubicBezTo>
                    <a:pt x="6427" y="17229"/>
                    <a:pt x="6498" y="17256"/>
                    <a:pt x="6578" y="17256"/>
                  </a:cubicBezTo>
                  <a:cubicBezTo>
                    <a:pt x="6638" y="17256"/>
                    <a:pt x="6702" y="17242"/>
                    <a:pt x="6755" y="17220"/>
                  </a:cubicBezTo>
                  <a:cubicBezTo>
                    <a:pt x="8114" y="16683"/>
                    <a:pt x="10929" y="15110"/>
                    <a:pt x="11603" y="12012"/>
                  </a:cubicBezTo>
                  <a:cubicBezTo>
                    <a:pt x="11621" y="13643"/>
                    <a:pt x="11939" y="15059"/>
                    <a:pt x="11603" y="17238"/>
                  </a:cubicBezTo>
                  <a:cubicBezTo>
                    <a:pt x="13656" y="16193"/>
                    <a:pt x="13832" y="12428"/>
                    <a:pt x="13845" y="11687"/>
                  </a:cubicBezTo>
                  <a:cubicBezTo>
                    <a:pt x="14479" y="13767"/>
                    <a:pt x="14951" y="15891"/>
                    <a:pt x="15257" y="18043"/>
                  </a:cubicBezTo>
                  <a:cubicBezTo>
                    <a:pt x="15577" y="17861"/>
                    <a:pt x="15716" y="17479"/>
                    <a:pt x="15818" y="17124"/>
                  </a:cubicBezTo>
                  <a:cubicBezTo>
                    <a:pt x="16618" y="14337"/>
                    <a:pt x="16535" y="11364"/>
                    <a:pt x="16089" y="8499"/>
                  </a:cubicBezTo>
                  <a:cubicBezTo>
                    <a:pt x="15645" y="5634"/>
                    <a:pt x="14851" y="2834"/>
                    <a:pt x="1423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5" name="Google Shape;515;p40"/>
            <p:cNvSpPr/>
            <p:nvPr/>
          </p:nvSpPr>
          <p:spPr>
            <a:xfrm rot="605883">
              <a:off x="1096214" y="2183298"/>
              <a:ext cx="177829" cy="567216"/>
            </a:xfrm>
            <a:custGeom>
              <a:avLst/>
              <a:gdLst/>
              <a:ahLst/>
              <a:cxnLst/>
              <a:rect l="l" t="t" r="r" b="b"/>
              <a:pathLst>
                <a:path w="5499" h="17540" extrusionOk="0">
                  <a:moveTo>
                    <a:pt x="169" y="1"/>
                  </a:moveTo>
                  <a:cubicBezTo>
                    <a:pt x="89" y="1"/>
                    <a:pt x="0" y="70"/>
                    <a:pt x="18" y="176"/>
                  </a:cubicBezTo>
                  <a:cubicBezTo>
                    <a:pt x="522" y="3240"/>
                    <a:pt x="1036" y="6301"/>
                    <a:pt x="1849" y="9301"/>
                  </a:cubicBezTo>
                  <a:cubicBezTo>
                    <a:pt x="2601" y="12081"/>
                    <a:pt x="3558" y="15078"/>
                    <a:pt x="5203" y="17473"/>
                  </a:cubicBezTo>
                  <a:cubicBezTo>
                    <a:pt x="5235" y="17520"/>
                    <a:pt x="5278" y="17540"/>
                    <a:pt x="5320" y="17540"/>
                  </a:cubicBezTo>
                  <a:cubicBezTo>
                    <a:pt x="5412" y="17540"/>
                    <a:pt x="5499" y="17443"/>
                    <a:pt x="5446" y="17329"/>
                  </a:cubicBezTo>
                  <a:cubicBezTo>
                    <a:pt x="4139" y="14519"/>
                    <a:pt x="2936" y="11792"/>
                    <a:pt x="2131" y="8785"/>
                  </a:cubicBezTo>
                  <a:cubicBezTo>
                    <a:pt x="1367" y="5927"/>
                    <a:pt x="828" y="3008"/>
                    <a:pt x="286" y="102"/>
                  </a:cubicBezTo>
                  <a:cubicBezTo>
                    <a:pt x="273" y="31"/>
                    <a:pt x="223" y="1"/>
                    <a:pt x="16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6" name="Google Shape;516;p40"/>
            <p:cNvSpPr/>
            <p:nvPr/>
          </p:nvSpPr>
          <p:spPr>
            <a:xfrm rot="605883">
              <a:off x="2030899" y="2188506"/>
              <a:ext cx="102060" cy="513826"/>
            </a:xfrm>
            <a:custGeom>
              <a:avLst/>
              <a:gdLst/>
              <a:ahLst/>
              <a:cxnLst/>
              <a:rect l="l" t="t" r="r" b="b"/>
              <a:pathLst>
                <a:path w="3156" h="15889" extrusionOk="0">
                  <a:moveTo>
                    <a:pt x="180" y="0"/>
                  </a:moveTo>
                  <a:cubicBezTo>
                    <a:pt x="89" y="0"/>
                    <a:pt x="1" y="49"/>
                    <a:pt x="42" y="125"/>
                  </a:cubicBezTo>
                  <a:cubicBezTo>
                    <a:pt x="2749" y="5143"/>
                    <a:pt x="2335" y="10640"/>
                    <a:pt x="191" y="15763"/>
                  </a:cubicBezTo>
                  <a:cubicBezTo>
                    <a:pt x="159" y="15840"/>
                    <a:pt x="245" y="15888"/>
                    <a:pt x="332" y="15888"/>
                  </a:cubicBezTo>
                  <a:cubicBezTo>
                    <a:pt x="390" y="15888"/>
                    <a:pt x="449" y="15867"/>
                    <a:pt x="473" y="15817"/>
                  </a:cubicBezTo>
                  <a:cubicBezTo>
                    <a:pt x="3051" y="10666"/>
                    <a:pt x="3156" y="5129"/>
                    <a:pt x="329" y="70"/>
                  </a:cubicBezTo>
                  <a:cubicBezTo>
                    <a:pt x="302" y="21"/>
                    <a:pt x="240" y="0"/>
                    <a:pt x="18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7" name="Google Shape;517;p40"/>
            <p:cNvSpPr/>
            <p:nvPr/>
          </p:nvSpPr>
          <p:spPr>
            <a:xfrm rot="605883">
              <a:off x="2082920" y="2170923"/>
              <a:ext cx="273325" cy="569415"/>
            </a:xfrm>
            <a:custGeom>
              <a:avLst/>
              <a:gdLst/>
              <a:ahLst/>
              <a:cxnLst/>
              <a:rect l="l" t="t" r="r" b="b"/>
              <a:pathLst>
                <a:path w="8452" h="17608" extrusionOk="0">
                  <a:moveTo>
                    <a:pt x="4088" y="1"/>
                  </a:moveTo>
                  <a:lnTo>
                    <a:pt x="3333" y="3146"/>
                  </a:lnTo>
                  <a:cubicBezTo>
                    <a:pt x="3277" y="2721"/>
                    <a:pt x="3217" y="2296"/>
                    <a:pt x="3151" y="1873"/>
                  </a:cubicBezTo>
                  <a:lnTo>
                    <a:pt x="0" y="2867"/>
                  </a:lnTo>
                  <a:cubicBezTo>
                    <a:pt x="2520" y="9823"/>
                    <a:pt x="2467" y="15265"/>
                    <a:pt x="2491" y="17608"/>
                  </a:cubicBezTo>
                  <a:cubicBezTo>
                    <a:pt x="3321" y="16265"/>
                    <a:pt x="3526" y="14636"/>
                    <a:pt x="3635" y="13060"/>
                  </a:cubicBezTo>
                  <a:cubicBezTo>
                    <a:pt x="3766" y="11193"/>
                    <a:pt x="3781" y="9319"/>
                    <a:pt x="3699" y="7448"/>
                  </a:cubicBezTo>
                  <a:lnTo>
                    <a:pt x="3699" y="7448"/>
                  </a:lnTo>
                  <a:cubicBezTo>
                    <a:pt x="4350" y="11363"/>
                    <a:pt x="4671" y="15451"/>
                    <a:pt x="4687" y="17132"/>
                  </a:cubicBezTo>
                  <a:cubicBezTo>
                    <a:pt x="5331" y="15350"/>
                    <a:pt x="5387" y="11332"/>
                    <a:pt x="5349" y="8223"/>
                  </a:cubicBezTo>
                  <a:lnTo>
                    <a:pt x="5349" y="8223"/>
                  </a:lnTo>
                  <a:cubicBezTo>
                    <a:pt x="6971" y="9685"/>
                    <a:pt x="7340" y="12888"/>
                    <a:pt x="7963" y="13867"/>
                  </a:cubicBezTo>
                  <a:cubicBezTo>
                    <a:pt x="8452" y="13733"/>
                    <a:pt x="6931" y="4126"/>
                    <a:pt x="408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8" name="Google Shape;518;p40"/>
            <p:cNvSpPr/>
            <p:nvPr/>
          </p:nvSpPr>
          <p:spPr>
            <a:xfrm rot="605883">
              <a:off x="2153059" y="2654996"/>
              <a:ext cx="184070" cy="171103"/>
            </a:xfrm>
            <a:custGeom>
              <a:avLst/>
              <a:gdLst/>
              <a:ahLst/>
              <a:cxnLst/>
              <a:rect l="l" t="t" r="r" b="b"/>
              <a:pathLst>
                <a:path w="5692" h="5291" extrusionOk="0">
                  <a:moveTo>
                    <a:pt x="3108" y="0"/>
                  </a:moveTo>
                  <a:cubicBezTo>
                    <a:pt x="3006" y="0"/>
                    <a:pt x="2908" y="25"/>
                    <a:pt x="2823" y="93"/>
                  </a:cubicBezTo>
                  <a:lnTo>
                    <a:pt x="2472" y="177"/>
                  </a:lnTo>
                  <a:cubicBezTo>
                    <a:pt x="1599" y="188"/>
                    <a:pt x="689" y="531"/>
                    <a:pt x="277" y="1347"/>
                  </a:cubicBezTo>
                  <a:cubicBezTo>
                    <a:pt x="76" y="1745"/>
                    <a:pt x="1" y="2199"/>
                    <a:pt x="7" y="2646"/>
                  </a:cubicBezTo>
                  <a:cubicBezTo>
                    <a:pt x="12" y="3078"/>
                    <a:pt x="94" y="3513"/>
                    <a:pt x="288" y="3899"/>
                  </a:cubicBezTo>
                  <a:cubicBezTo>
                    <a:pt x="446" y="4211"/>
                    <a:pt x="581" y="4456"/>
                    <a:pt x="882" y="4641"/>
                  </a:cubicBezTo>
                  <a:cubicBezTo>
                    <a:pt x="929" y="4670"/>
                    <a:pt x="984" y="4681"/>
                    <a:pt x="1043" y="4681"/>
                  </a:cubicBezTo>
                  <a:cubicBezTo>
                    <a:pt x="1223" y="4681"/>
                    <a:pt x="1443" y="4581"/>
                    <a:pt x="1614" y="4581"/>
                  </a:cubicBezTo>
                  <a:cubicBezTo>
                    <a:pt x="1651" y="4581"/>
                    <a:pt x="1685" y="4585"/>
                    <a:pt x="1717" y="4597"/>
                  </a:cubicBezTo>
                  <a:cubicBezTo>
                    <a:pt x="1788" y="4623"/>
                    <a:pt x="1849" y="4672"/>
                    <a:pt x="1911" y="4718"/>
                  </a:cubicBezTo>
                  <a:cubicBezTo>
                    <a:pt x="2323" y="5024"/>
                    <a:pt x="2781" y="5291"/>
                    <a:pt x="3258" y="5291"/>
                  </a:cubicBezTo>
                  <a:cubicBezTo>
                    <a:pt x="3366" y="5291"/>
                    <a:pt x="3474" y="5277"/>
                    <a:pt x="3584" y="5248"/>
                  </a:cubicBezTo>
                  <a:cubicBezTo>
                    <a:pt x="3803" y="5188"/>
                    <a:pt x="4014" y="5072"/>
                    <a:pt x="4145" y="4888"/>
                  </a:cubicBezTo>
                  <a:cubicBezTo>
                    <a:pt x="4222" y="4780"/>
                    <a:pt x="4269" y="4652"/>
                    <a:pt x="4351" y="4547"/>
                  </a:cubicBezTo>
                  <a:cubicBezTo>
                    <a:pt x="4501" y="4350"/>
                    <a:pt x="4689" y="4410"/>
                    <a:pt x="4900" y="4364"/>
                  </a:cubicBezTo>
                  <a:cubicBezTo>
                    <a:pt x="5223" y="4295"/>
                    <a:pt x="5429" y="4001"/>
                    <a:pt x="5443" y="3679"/>
                  </a:cubicBezTo>
                  <a:cubicBezTo>
                    <a:pt x="5458" y="3343"/>
                    <a:pt x="5266" y="3036"/>
                    <a:pt x="5057" y="2774"/>
                  </a:cubicBezTo>
                  <a:cubicBezTo>
                    <a:pt x="5426" y="2507"/>
                    <a:pt x="5692" y="2201"/>
                    <a:pt x="5603" y="1715"/>
                  </a:cubicBezTo>
                  <a:cubicBezTo>
                    <a:pt x="5524" y="1280"/>
                    <a:pt x="5246" y="859"/>
                    <a:pt x="4945" y="541"/>
                  </a:cubicBezTo>
                  <a:cubicBezTo>
                    <a:pt x="4786" y="372"/>
                    <a:pt x="4603" y="240"/>
                    <a:pt x="4368" y="216"/>
                  </a:cubicBezTo>
                  <a:cubicBezTo>
                    <a:pt x="4125" y="190"/>
                    <a:pt x="3881" y="233"/>
                    <a:pt x="3644" y="142"/>
                  </a:cubicBezTo>
                  <a:cubicBezTo>
                    <a:pt x="3487" y="81"/>
                    <a:pt x="3290" y="0"/>
                    <a:pt x="3108" y="0"/>
                  </a:cubicBezTo>
                  <a:close/>
                </a:path>
              </a:pathLst>
            </a:custGeom>
            <a:solidFill>
              <a:srgbClr val="F9F4CD"/>
            </a:solidFill>
            <a:ln>
              <a:noFill/>
            </a:ln>
          </p:spPr>
          <p:txBody>
            <a:bodyPr spcFirstLastPara="1" wrap="square" lIns="121900" tIns="121900" rIns="121900" bIns="121900" anchor="ctr" anchorCtr="0">
              <a:noAutofit/>
            </a:bodyPr>
            <a:lstStyle/>
            <a:p>
              <a:endParaRPr sz="2400"/>
            </a:p>
          </p:txBody>
        </p:sp>
        <p:sp>
          <p:nvSpPr>
            <p:cNvPr id="519" name="Google Shape;519;p40"/>
            <p:cNvSpPr/>
            <p:nvPr/>
          </p:nvSpPr>
          <p:spPr>
            <a:xfrm rot="605883">
              <a:off x="2317906" y="2709886"/>
              <a:ext cx="21440" cy="41555"/>
            </a:xfrm>
            <a:custGeom>
              <a:avLst/>
              <a:gdLst/>
              <a:ahLst/>
              <a:cxnLst/>
              <a:rect l="l" t="t" r="r" b="b"/>
              <a:pathLst>
                <a:path w="663" h="1285" extrusionOk="0">
                  <a:moveTo>
                    <a:pt x="435" y="0"/>
                  </a:moveTo>
                  <a:cubicBezTo>
                    <a:pt x="347" y="204"/>
                    <a:pt x="190" y="370"/>
                    <a:pt x="1" y="523"/>
                  </a:cubicBezTo>
                  <a:cubicBezTo>
                    <a:pt x="161" y="747"/>
                    <a:pt x="304" y="1005"/>
                    <a:pt x="335" y="1284"/>
                  </a:cubicBezTo>
                  <a:cubicBezTo>
                    <a:pt x="543" y="1069"/>
                    <a:pt x="663" y="815"/>
                    <a:pt x="600" y="468"/>
                  </a:cubicBezTo>
                  <a:cubicBezTo>
                    <a:pt x="571" y="307"/>
                    <a:pt x="508" y="152"/>
                    <a:pt x="435" y="0"/>
                  </a:cubicBezTo>
                  <a:close/>
                </a:path>
              </a:pathLst>
            </a:custGeom>
            <a:solidFill>
              <a:srgbClr val="F2E3B3"/>
            </a:solidFill>
            <a:ln>
              <a:noFill/>
            </a:ln>
          </p:spPr>
          <p:txBody>
            <a:bodyPr spcFirstLastPara="1" wrap="square" lIns="121900" tIns="121900" rIns="121900" bIns="121900" anchor="ctr" anchorCtr="0">
              <a:noAutofit/>
            </a:bodyPr>
            <a:lstStyle/>
            <a:p>
              <a:endParaRPr sz="2400"/>
            </a:p>
          </p:txBody>
        </p:sp>
        <p:sp>
          <p:nvSpPr>
            <p:cNvPr id="520" name="Google Shape;520;p40"/>
            <p:cNvSpPr/>
            <p:nvPr/>
          </p:nvSpPr>
          <p:spPr>
            <a:xfrm rot="605883">
              <a:off x="769556" y="2753411"/>
              <a:ext cx="232837" cy="210944"/>
            </a:xfrm>
            <a:custGeom>
              <a:avLst/>
              <a:gdLst/>
              <a:ahLst/>
              <a:cxnLst/>
              <a:rect l="l" t="t" r="r" b="b"/>
              <a:pathLst>
                <a:path w="7200" h="6523" extrusionOk="0">
                  <a:moveTo>
                    <a:pt x="4396" y="1"/>
                  </a:moveTo>
                  <a:cubicBezTo>
                    <a:pt x="3951" y="1"/>
                    <a:pt x="3526" y="115"/>
                    <a:pt x="3219" y="339"/>
                  </a:cubicBezTo>
                  <a:lnTo>
                    <a:pt x="2784" y="346"/>
                  </a:lnTo>
                  <a:cubicBezTo>
                    <a:pt x="2717" y="317"/>
                    <a:pt x="2650" y="305"/>
                    <a:pt x="2583" y="305"/>
                  </a:cubicBezTo>
                  <a:cubicBezTo>
                    <a:pt x="2315" y="305"/>
                    <a:pt x="2050" y="506"/>
                    <a:pt x="1845" y="651"/>
                  </a:cubicBezTo>
                  <a:cubicBezTo>
                    <a:pt x="1596" y="828"/>
                    <a:pt x="1301" y="854"/>
                    <a:pt x="1025" y="957"/>
                  </a:cubicBezTo>
                  <a:cubicBezTo>
                    <a:pt x="760" y="1057"/>
                    <a:pt x="586" y="1264"/>
                    <a:pt x="451" y="1507"/>
                  </a:cubicBezTo>
                  <a:cubicBezTo>
                    <a:pt x="197" y="1965"/>
                    <a:pt x="1" y="2534"/>
                    <a:pt x="40" y="3062"/>
                  </a:cubicBezTo>
                  <a:cubicBezTo>
                    <a:pt x="82" y="3648"/>
                    <a:pt x="483" y="3921"/>
                    <a:pt x="992" y="4117"/>
                  </a:cubicBezTo>
                  <a:cubicBezTo>
                    <a:pt x="829" y="4482"/>
                    <a:pt x="698" y="4894"/>
                    <a:pt x="816" y="5277"/>
                  </a:cubicBezTo>
                  <a:cubicBezTo>
                    <a:pt x="926" y="5632"/>
                    <a:pt x="1237" y="5903"/>
                    <a:pt x="1617" y="5903"/>
                  </a:cubicBezTo>
                  <a:cubicBezTo>
                    <a:pt x="1629" y="5903"/>
                    <a:pt x="1642" y="5903"/>
                    <a:pt x="1654" y="5902"/>
                  </a:cubicBezTo>
                  <a:cubicBezTo>
                    <a:pt x="1806" y="5895"/>
                    <a:pt x="1938" y="5850"/>
                    <a:pt x="2068" y="5850"/>
                  </a:cubicBezTo>
                  <a:cubicBezTo>
                    <a:pt x="2160" y="5850"/>
                    <a:pt x="2251" y="5872"/>
                    <a:pt x="2348" y="5947"/>
                  </a:cubicBezTo>
                  <a:cubicBezTo>
                    <a:pt x="2473" y="6044"/>
                    <a:pt x="2567" y="6176"/>
                    <a:pt x="2688" y="6278"/>
                  </a:cubicBezTo>
                  <a:cubicBezTo>
                    <a:pt x="2897" y="6451"/>
                    <a:pt x="3177" y="6520"/>
                    <a:pt x="3449" y="6522"/>
                  </a:cubicBezTo>
                  <a:cubicBezTo>
                    <a:pt x="3453" y="6522"/>
                    <a:pt x="3458" y="6522"/>
                    <a:pt x="3462" y="6522"/>
                  </a:cubicBezTo>
                  <a:cubicBezTo>
                    <a:pt x="4197" y="6522"/>
                    <a:pt x="4765" y="5988"/>
                    <a:pt x="5236" y="5405"/>
                  </a:cubicBezTo>
                  <a:cubicBezTo>
                    <a:pt x="5295" y="5333"/>
                    <a:pt x="5350" y="5258"/>
                    <a:pt x="5426" y="5206"/>
                  </a:cubicBezTo>
                  <a:cubicBezTo>
                    <a:pt x="5665" y="5044"/>
                    <a:pt x="6195" y="5229"/>
                    <a:pt x="6410" y="5005"/>
                  </a:cubicBezTo>
                  <a:cubicBezTo>
                    <a:pt x="6703" y="4700"/>
                    <a:pt x="7001" y="3998"/>
                    <a:pt x="7089" y="3591"/>
                  </a:cubicBezTo>
                  <a:cubicBezTo>
                    <a:pt x="7200" y="3087"/>
                    <a:pt x="6610" y="2847"/>
                    <a:pt x="6488" y="2347"/>
                  </a:cubicBezTo>
                  <a:cubicBezTo>
                    <a:pt x="6360" y="1830"/>
                    <a:pt x="6479" y="1110"/>
                    <a:pt x="6126" y="711"/>
                  </a:cubicBezTo>
                  <a:cubicBezTo>
                    <a:pt x="5700" y="232"/>
                    <a:pt x="5028" y="1"/>
                    <a:pt x="4396" y="1"/>
                  </a:cubicBezTo>
                  <a:close/>
                </a:path>
              </a:pathLst>
            </a:custGeom>
            <a:solidFill>
              <a:srgbClr val="F9F4CD"/>
            </a:solidFill>
            <a:ln>
              <a:noFill/>
            </a:ln>
          </p:spPr>
          <p:txBody>
            <a:bodyPr spcFirstLastPara="1" wrap="square" lIns="121900" tIns="121900" rIns="121900" bIns="121900" anchor="ctr" anchorCtr="0">
              <a:noAutofit/>
            </a:bodyPr>
            <a:lstStyle/>
            <a:p>
              <a:endParaRPr sz="2400"/>
            </a:p>
          </p:txBody>
        </p:sp>
        <p:sp>
          <p:nvSpPr>
            <p:cNvPr id="521" name="Google Shape;521;p40"/>
            <p:cNvSpPr/>
            <p:nvPr/>
          </p:nvSpPr>
          <p:spPr>
            <a:xfrm rot="605883">
              <a:off x="852828" y="2757650"/>
              <a:ext cx="18692" cy="6435"/>
            </a:xfrm>
            <a:custGeom>
              <a:avLst/>
              <a:gdLst/>
              <a:ahLst/>
              <a:cxnLst/>
              <a:rect l="l" t="t" r="r" b="b"/>
              <a:pathLst>
                <a:path w="578" h="199" extrusionOk="0">
                  <a:moveTo>
                    <a:pt x="528" y="0"/>
                  </a:moveTo>
                  <a:cubicBezTo>
                    <a:pt x="345" y="0"/>
                    <a:pt x="163" y="92"/>
                    <a:pt x="1" y="198"/>
                  </a:cubicBezTo>
                  <a:cubicBezTo>
                    <a:pt x="195" y="137"/>
                    <a:pt x="394" y="96"/>
                    <a:pt x="577" y="3"/>
                  </a:cubicBezTo>
                  <a:cubicBezTo>
                    <a:pt x="561" y="1"/>
                    <a:pt x="544" y="0"/>
                    <a:pt x="528" y="0"/>
                  </a:cubicBezTo>
                  <a:close/>
                </a:path>
              </a:pathLst>
            </a:custGeom>
            <a:solidFill>
              <a:srgbClr val="F2E3B3"/>
            </a:solidFill>
            <a:ln>
              <a:noFill/>
            </a:ln>
          </p:spPr>
          <p:txBody>
            <a:bodyPr spcFirstLastPara="1" wrap="square" lIns="121900" tIns="121900" rIns="121900" bIns="121900" anchor="ctr" anchorCtr="0">
              <a:noAutofit/>
            </a:bodyPr>
            <a:lstStyle/>
            <a:p>
              <a:endParaRPr sz="2400"/>
            </a:p>
          </p:txBody>
        </p:sp>
        <p:sp>
          <p:nvSpPr>
            <p:cNvPr id="522" name="Google Shape;522;p40"/>
            <p:cNvSpPr/>
            <p:nvPr/>
          </p:nvSpPr>
          <p:spPr>
            <a:xfrm rot="605883">
              <a:off x="791221" y="1498681"/>
              <a:ext cx="1553668" cy="1447534"/>
            </a:xfrm>
            <a:custGeom>
              <a:avLst/>
              <a:gdLst/>
              <a:ahLst/>
              <a:cxnLst/>
              <a:rect l="l" t="t" r="r" b="b"/>
              <a:pathLst>
                <a:path w="48044" h="44762" extrusionOk="0">
                  <a:moveTo>
                    <a:pt x="21948" y="1"/>
                  </a:moveTo>
                  <a:cubicBezTo>
                    <a:pt x="16558" y="1"/>
                    <a:pt x="11119" y="1590"/>
                    <a:pt x="7109" y="4834"/>
                  </a:cubicBezTo>
                  <a:cubicBezTo>
                    <a:pt x="197" y="10425"/>
                    <a:pt x="0" y="20455"/>
                    <a:pt x="981" y="28754"/>
                  </a:cubicBezTo>
                  <a:cubicBezTo>
                    <a:pt x="1584" y="33852"/>
                    <a:pt x="4003" y="41953"/>
                    <a:pt x="5012" y="43508"/>
                  </a:cubicBezTo>
                  <a:cubicBezTo>
                    <a:pt x="5577" y="44379"/>
                    <a:pt x="6027" y="44761"/>
                    <a:pt x="6329" y="44761"/>
                  </a:cubicBezTo>
                  <a:cubicBezTo>
                    <a:pt x="6653" y="44761"/>
                    <a:pt x="6809" y="44324"/>
                    <a:pt x="6758" y="43579"/>
                  </a:cubicBezTo>
                  <a:cubicBezTo>
                    <a:pt x="6035" y="33002"/>
                    <a:pt x="8324" y="26595"/>
                    <a:pt x="14386" y="21269"/>
                  </a:cubicBezTo>
                  <a:cubicBezTo>
                    <a:pt x="18061" y="18042"/>
                    <a:pt x="22936" y="16373"/>
                    <a:pt x="27727" y="16330"/>
                  </a:cubicBezTo>
                  <a:cubicBezTo>
                    <a:pt x="27771" y="16329"/>
                    <a:pt x="27815" y="16329"/>
                    <a:pt x="27860" y="16329"/>
                  </a:cubicBezTo>
                  <a:cubicBezTo>
                    <a:pt x="31658" y="16329"/>
                    <a:pt x="35852" y="17750"/>
                    <a:pt x="38959" y="20110"/>
                  </a:cubicBezTo>
                  <a:cubicBezTo>
                    <a:pt x="42306" y="22651"/>
                    <a:pt x="44315" y="26565"/>
                    <a:pt x="45703" y="30585"/>
                  </a:cubicBezTo>
                  <a:cubicBezTo>
                    <a:pt x="45878" y="31094"/>
                    <a:pt x="46166" y="33673"/>
                    <a:pt x="46954" y="33673"/>
                  </a:cubicBezTo>
                  <a:cubicBezTo>
                    <a:pt x="47177" y="33673"/>
                    <a:pt x="47441" y="33465"/>
                    <a:pt x="47753" y="32945"/>
                  </a:cubicBezTo>
                  <a:lnTo>
                    <a:pt x="47738" y="32420"/>
                  </a:lnTo>
                  <a:cubicBezTo>
                    <a:pt x="48043" y="29569"/>
                    <a:pt x="47747" y="25966"/>
                    <a:pt x="47457" y="24240"/>
                  </a:cubicBezTo>
                  <a:cubicBezTo>
                    <a:pt x="46029" y="15754"/>
                    <a:pt x="41617" y="7306"/>
                    <a:pt x="33954" y="2970"/>
                  </a:cubicBezTo>
                  <a:cubicBezTo>
                    <a:pt x="30474" y="1002"/>
                    <a:pt x="26226" y="1"/>
                    <a:pt x="2194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23" name="Google Shape;523;p40"/>
            <p:cNvSpPr/>
            <p:nvPr/>
          </p:nvSpPr>
          <p:spPr>
            <a:xfrm rot="605883">
              <a:off x="922692" y="1490223"/>
              <a:ext cx="808" cy="162"/>
            </a:xfrm>
            <a:custGeom>
              <a:avLst/>
              <a:gdLst/>
              <a:ahLst/>
              <a:cxnLst/>
              <a:rect l="l" t="t" r="r" b="b"/>
              <a:pathLst>
                <a:path w="25" h="5" fill="none" extrusionOk="0">
                  <a:moveTo>
                    <a:pt x="1" y="1"/>
                  </a:moveTo>
                  <a:lnTo>
                    <a:pt x="25" y="5"/>
                  </a:ln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4" name="Google Shape;524;p40"/>
            <p:cNvSpPr/>
            <p:nvPr/>
          </p:nvSpPr>
          <p:spPr>
            <a:xfrm rot="605883">
              <a:off x="1593932" y="2158907"/>
              <a:ext cx="420" cy="744"/>
            </a:xfrm>
            <a:custGeom>
              <a:avLst/>
              <a:gdLst/>
              <a:ahLst/>
              <a:cxnLst/>
              <a:rect l="l" t="t" r="r" b="b"/>
              <a:pathLst>
                <a:path w="13" h="23" fill="none" extrusionOk="0">
                  <a:moveTo>
                    <a:pt x="12" y="22"/>
                  </a:moveTo>
                  <a:lnTo>
                    <a:pt x="0" y="0"/>
                  </a:ln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5" name="Google Shape;525;p40"/>
            <p:cNvSpPr/>
            <p:nvPr/>
          </p:nvSpPr>
          <p:spPr>
            <a:xfrm rot="605883">
              <a:off x="1613922" y="2179378"/>
              <a:ext cx="776" cy="194"/>
            </a:xfrm>
            <a:custGeom>
              <a:avLst/>
              <a:gdLst/>
              <a:ahLst/>
              <a:cxnLst/>
              <a:rect l="l" t="t" r="r" b="b"/>
              <a:pathLst>
                <a:path w="24" h="6" fill="none" extrusionOk="0">
                  <a:moveTo>
                    <a:pt x="1" y="6"/>
                  </a:moveTo>
                  <a:lnTo>
                    <a:pt x="23" y="0"/>
                  </a:lnTo>
                </a:path>
              </a:pathLst>
            </a:custGeom>
            <a:noFill/>
            <a:ln w="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6" name="Google Shape;526;p40"/>
            <p:cNvSpPr/>
            <p:nvPr/>
          </p:nvSpPr>
          <p:spPr>
            <a:xfrm rot="605883">
              <a:off x="545581" y="3292966"/>
              <a:ext cx="1643246" cy="553861"/>
            </a:xfrm>
            <a:custGeom>
              <a:avLst/>
              <a:gdLst/>
              <a:ahLst/>
              <a:cxnLst/>
              <a:rect l="l" t="t" r="r" b="b"/>
              <a:pathLst>
                <a:path w="50814" h="17127" extrusionOk="0">
                  <a:moveTo>
                    <a:pt x="46063" y="1"/>
                  </a:moveTo>
                  <a:cubicBezTo>
                    <a:pt x="45102" y="1"/>
                    <a:pt x="45362" y="1983"/>
                    <a:pt x="44627" y="2753"/>
                  </a:cubicBezTo>
                  <a:cubicBezTo>
                    <a:pt x="44155" y="3249"/>
                    <a:pt x="43801" y="3881"/>
                    <a:pt x="43213" y="4232"/>
                  </a:cubicBezTo>
                  <a:cubicBezTo>
                    <a:pt x="42644" y="4571"/>
                    <a:pt x="41950" y="4592"/>
                    <a:pt x="41297" y="4698"/>
                  </a:cubicBezTo>
                  <a:cubicBezTo>
                    <a:pt x="38787" y="5104"/>
                    <a:pt x="36608" y="6845"/>
                    <a:pt x="34074" y="7058"/>
                  </a:cubicBezTo>
                  <a:cubicBezTo>
                    <a:pt x="33876" y="7075"/>
                    <a:pt x="33676" y="7082"/>
                    <a:pt x="33477" y="7082"/>
                  </a:cubicBezTo>
                  <a:cubicBezTo>
                    <a:pt x="32368" y="7082"/>
                    <a:pt x="31248" y="6863"/>
                    <a:pt x="30149" y="6863"/>
                  </a:cubicBezTo>
                  <a:cubicBezTo>
                    <a:pt x="29684" y="6863"/>
                    <a:pt x="29222" y="6902"/>
                    <a:pt x="28767" y="7014"/>
                  </a:cubicBezTo>
                  <a:cubicBezTo>
                    <a:pt x="27873" y="7234"/>
                    <a:pt x="27056" y="7723"/>
                    <a:pt x="26149" y="7884"/>
                  </a:cubicBezTo>
                  <a:cubicBezTo>
                    <a:pt x="25901" y="7928"/>
                    <a:pt x="25653" y="7947"/>
                    <a:pt x="25406" y="7947"/>
                  </a:cubicBezTo>
                  <a:cubicBezTo>
                    <a:pt x="24117" y="7947"/>
                    <a:pt x="22830" y="7435"/>
                    <a:pt x="21525" y="7313"/>
                  </a:cubicBezTo>
                  <a:cubicBezTo>
                    <a:pt x="21302" y="7292"/>
                    <a:pt x="21078" y="7282"/>
                    <a:pt x="20855" y="7282"/>
                  </a:cubicBezTo>
                  <a:cubicBezTo>
                    <a:pt x="18461" y="7282"/>
                    <a:pt x="16085" y="8392"/>
                    <a:pt x="13717" y="8392"/>
                  </a:cubicBezTo>
                  <a:cubicBezTo>
                    <a:pt x="13302" y="8392"/>
                    <a:pt x="12888" y="8357"/>
                    <a:pt x="12473" y="8277"/>
                  </a:cubicBezTo>
                  <a:cubicBezTo>
                    <a:pt x="11456" y="8082"/>
                    <a:pt x="10511" y="7615"/>
                    <a:pt x="9527" y="7289"/>
                  </a:cubicBezTo>
                  <a:cubicBezTo>
                    <a:pt x="6515" y="6290"/>
                    <a:pt x="5084" y="5774"/>
                    <a:pt x="4290" y="5774"/>
                  </a:cubicBezTo>
                  <a:cubicBezTo>
                    <a:pt x="3547" y="5774"/>
                    <a:pt x="3361" y="6225"/>
                    <a:pt x="2960" y="7155"/>
                  </a:cubicBezTo>
                  <a:cubicBezTo>
                    <a:pt x="1893" y="7568"/>
                    <a:pt x="2302" y="7836"/>
                    <a:pt x="1449" y="8596"/>
                  </a:cubicBezTo>
                  <a:cubicBezTo>
                    <a:pt x="596" y="9357"/>
                    <a:pt x="1" y="10504"/>
                    <a:pt x="193" y="11631"/>
                  </a:cubicBezTo>
                  <a:cubicBezTo>
                    <a:pt x="397" y="12818"/>
                    <a:pt x="1386" y="13697"/>
                    <a:pt x="2361" y="14406"/>
                  </a:cubicBezTo>
                  <a:cubicBezTo>
                    <a:pt x="3603" y="15307"/>
                    <a:pt x="5020" y="16128"/>
                    <a:pt x="6549" y="16128"/>
                  </a:cubicBezTo>
                  <a:cubicBezTo>
                    <a:pt x="6587" y="16128"/>
                    <a:pt x="6626" y="16127"/>
                    <a:pt x="6665" y="16126"/>
                  </a:cubicBezTo>
                  <a:cubicBezTo>
                    <a:pt x="7043" y="16116"/>
                    <a:pt x="7421" y="16053"/>
                    <a:pt x="7799" y="16053"/>
                  </a:cubicBezTo>
                  <a:cubicBezTo>
                    <a:pt x="7878" y="16053"/>
                    <a:pt x="7957" y="16056"/>
                    <a:pt x="8037" y="16063"/>
                  </a:cubicBezTo>
                  <a:cubicBezTo>
                    <a:pt x="8611" y="16111"/>
                    <a:pt x="9146" y="16355"/>
                    <a:pt x="9688" y="16548"/>
                  </a:cubicBezTo>
                  <a:cubicBezTo>
                    <a:pt x="10765" y="16933"/>
                    <a:pt x="11908" y="17127"/>
                    <a:pt x="13052" y="17127"/>
                  </a:cubicBezTo>
                  <a:cubicBezTo>
                    <a:pt x="14002" y="17127"/>
                    <a:pt x="14953" y="16993"/>
                    <a:pt x="15865" y="16724"/>
                  </a:cubicBezTo>
                  <a:cubicBezTo>
                    <a:pt x="16509" y="16535"/>
                    <a:pt x="17138" y="16279"/>
                    <a:pt x="17802" y="16180"/>
                  </a:cubicBezTo>
                  <a:cubicBezTo>
                    <a:pt x="18072" y="16141"/>
                    <a:pt x="18344" y="16127"/>
                    <a:pt x="18617" y="16127"/>
                  </a:cubicBezTo>
                  <a:cubicBezTo>
                    <a:pt x="18966" y="16127"/>
                    <a:pt x="19317" y="16149"/>
                    <a:pt x="19666" y="16167"/>
                  </a:cubicBezTo>
                  <a:cubicBezTo>
                    <a:pt x="20314" y="16201"/>
                    <a:pt x="20964" y="16218"/>
                    <a:pt x="21614" y="16218"/>
                  </a:cubicBezTo>
                  <a:cubicBezTo>
                    <a:pt x="26473" y="16218"/>
                    <a:pt x="31353" y="15271"/>
                    <a:pt x="35675" y="13075"/>
                  </a:cubicBezTo>
                  <a:cubicBezTo>
                    <a:pt x="36207" y="12805"/>
                    <a:pt x="36744" y="12511"/>
                    <a:pt x="37334" y="12423"/>
                  </a:cubicBezTo>
                  <a:cubicBezTo>
                    <a:pt x="37494" y="12399"/>
                    <a:pt x="37654" y="12391"/>
                    <a:pt x="37815" y="12391"/>
                  </a:cubicBezTo>
                  <a:cubicBezTo>
                    <a:pt x="38100" y="12391"/>
                    <a:pt x="38387" y="12418"/>
                    <a:pt x="38673" y="12433"/>
                  </a:cubicBezTo>
                  <a:cubicBezTo>
                    <a:pt x="38898" y="12444"/>
                    <a:pt x="39127" y="12450"/>
                    <a:pt x="39360" y="12450"/>
                  </a:cubicBezTo>
                  <a:cubicBezTo>
                    <a:pt x="42932" y="12450"/>
                    <a:pt x="47416" y="11082"/>
                    <a:pt x="49141" y="8103"/>
                  </a:cubicBezTo>
                  <a:cubicBezTo>
                    <a:pt x="49744" y="7062"/>
                    <a:pt x="50814" y="670"/>
                    <a:pt x="46174" y="9"/>
                  </a:cubicBezTo>
                  <a:cubicBezTo>
                    <a:pt x="46135" y="3"/>
                    <a:pt x="46098" y="1"/>
                    <a:pt x="46063" y="1"/>
                  </a:cubicBezTo>
                  <a:close/>
                </a:path>
              </a:pathLst>
            </a:custGeom>
            <a:solidFill>
              <a:srgbClr val="E05C46"/>
            </a:solidFill>
            <a:ln>
              <a:noFill/>
            </a:ln>
          </p:spPr>
          <p:txBody>
            <a:bodyPr spcFirstLastPara="1" wrap="square" lIns="121900" tIns="121900" rIns="121900" bIns="121900" anchor="ctr" anchorCtr="0">
              <a:noAutofit/>
            </a:bodyPr>
            <a:lstStyle/>
            <a:p>
              <a:endParaRPr sz="2400"/>
            </a:p>
          </p:txBody>
        </p:sp>
        <p:sp>
          <p:nvSpPr>
            <p:cNvPr id="527" name="Google Shape;527;p40"/>
            <p:cNvSpPr/>
            <p:nvPr/>
          </p:nvSpPr>
          <p:spPr>
            <a:xfrm rot="605883">
              <a:off x="1270093" y="2889967"/>
              <a:ext cx="345957" cy="1735281"/>
            </a:xfrm>
            <a:custGeom>
              <a:avLst/>
              <a:gdLst/>
              <a:ahLst/>
              <a:cxnLst/>
              <a:rect l="l" t="t" r="r" b="b"/>
              <a:pathLst>
                <a:path w="10698" h="53660" extrusionOk="0">
                  <a:moveTo>
                    <a:pt x="10342" y="0"/>
                  </a:moveTo>
                  <a:cubicBezTo>
                    <a:pt x="10192" y="0"/>
                    <a:pt x="10039" y="87"/>
                    <a:pt x="10004" y="274"/>
                  </a:cubicBezTo>
                  <a:lnTo>
                    <a:pt x="10004" y="273"/>
                  </a:lnTo>
                  <a:cubicBezTo>
                    <a:pt x="6648" y="17987"/>
                    <a:pt x="3229" y="35692"/>
                    <a:pt x="26" y="53434"/>
                  </a:cubicBezTo>
                  <a:cubicBezTo>
                    <a:pt x="0" y="53580"/>
                    <a:pt x="111" y="53660"/>
                    <a:pt x="225" y="53660"/>
                  </a:cubicBezTo>
                  <a:cubicBezTo>
                    <a:pt x="321" y="53660"/>
                    <a:pt x="419" y="53604"/>
                    <a:pt x="443" y="53485"/>
                  </a:cubicBezTo>
                  <a:cubicBezTo>
                    <a:pt x="3970" y="35798"/>
                    <a:pt x="7282" y="18068"/>
                    <a:pt x="10655" y="353"/>
                  </a:cubicBezTo>
                  <a:cubicBezTo>
                    <a:pt x="10698" y="126"/>
                    <a:pt x="10523" y="0"/>
                    <a:pt x="10342" y="0"/>
                  </a:cubicBezTo>
                  <a:close/>
                </a:path>
              </a:pathLst>
            </a:custGeom>
            <a:solidFill>
              <a:srgbClr val="493831"/>
            </a:solidFill>
            <a:ln>
              <a:noFill/>
            </a:ln>
          </p:spPr>
          <p:txBody>
            <a:bodyPr spcFirstLastPara="1" wrap="square" lIns="121900" tIns="121900" rIns="121900" bIns="121900" anchor="ctr" anchorCtr="0">
              <a:noAutofit/>
            </a:bodyPr>
            <a:lstStyle/>
            <a:p>
              <a:endParaRPr sz="2400"/>
            </a:p>
          </p:txBody>
        </p:sp>
        <p:sp>
          <p:nvSpPr>
            <p:cNvPr id="528" name="Google Shape;528;p40"/>
            <p:cNvSpPr/>
            <p:nvPr/>
          </p:nvSpPr>
          <p:spPr>
            <a:xfrm rot="605883">
              <a:off x="1270093" y="2889967"/>
              <a:ext cx="345957" cy="1735281"/>
            </a:xfrm>
            <a:custGeom>
              <a:avLst/>
              <a:gdLst/>
              <a:ahLst/>
              <a:cxnLst/>
              <a:rect l="l" t="t" r="r" b="b"/>
              <a:pathLst>
                <a:path w="10698" h="53660" extrusionOk="0">
                  <a:moveTo>
                    <a:pt x="10342" y="0"/>
                  </a:moveTo>
                  <a:cubicBezTo>
                    <a:pt x="10192" y="0"/>
                    <a:pt x="10039" y="87"/>
                    <a:pt x="10004" y="274"/>
                  </a:cubicBezTo>
                  <a:lnTo>
                    <a:pt x="10004" y="273"/>
                  </a:lnTo>
                  <a:cubicBezTo>
                    <a:pt x="6648" y="17987"/>
                    <a:pt x="3229" y="35692"/>
                    <a:pt x="26" y="53434"/>
                  </a:cubicBezTo>
                  <a:cubicBezTo>
                    <a:pt x="0" y="53580"/>
                    <a:pt x="111" y="53660"/>
                    <a:pt x="225" y="53660"/>
                  </a:cubicBezTo>
                  <a:cubicBezTo>
                    <a:pt x="321" y="53660"/>
                    <a:pt x="419" y="53604"/>
                    <a:pt x="443" y="53485"/>
                  </a:cubicBezTo>
                  <a:cubicBezTo>
                    <a:pt x="3970" y="35798"/>
                    <a:pt x="7282" y="18068"/>
                    <a:pt x="10655" y="353"/>
                  </a:cubicBezTo>
                  <a:cubicBezTo>
                    <a:pt x="10698" y="126"/>
                    <a:pt x="10523" y="0"/>
                    <a:pt x="1034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29" name="Google Shape;529;p40"/>
            <p:cNvSpPr/>
            <p:nvPr/>
          </p:nvSpPr>
          <p:spPr>
            <a:xfrm rot="605883">
              <a:off x="1069825" y="4480617"/>
              <a:ext cx="157876" cy="78938"/>
            </a:xfrm>
            <a:custGeom>
              <a:avLst/>
              <a:gdLst/>
              <a:ahLst/>
              <a:cxnLst/>
              <a:rect l="l" t="t" r="r" b="b"/>
              <a:pathLst>
                <a:path w="4882" h="2441" fill="none" extrusionOk="0">
                  <a:moveTo>
                    <a:pt x="4782" y="1220"/>
                  </a:moveTo>
                  <a:cubicBezTo>
                    <a:pt x="4508" y="560"/>
                    <a:pt x="1900" y="1"/>
                    <a:pt x="359" y="690"/>
                  </a:cubicBezTo>
                  <a:cubicBezTo>
                    <a:pt x="1" y="850"/>
                    <a:pt x="34" y="1318"/>
                    <a:pt x="392" y="1555"/>
                  </a:cubicBezTo>
                  <a:cubicBezTo>
                    <a:pt x="951" y="1925"/>
                    <a:pt x="3023" y="2441"/>
                    <a:pt x="4440" y="1856"/>
                  </a:cubicBezTo>
                  <a:cubicBezTo>
                    <a:pt x="4802" y="1707"/>
                    <a:pt x="4882" y="1459"/>
                    <a:pt x="4782" y="1220"/>
                  </a:cubicBezTo>
                  <a:close/>
                </a:path>
              </a:pathLst>
            </a:custGeom>
            <a:noFill/>
            <a:ln w="250" cap="flat" cmpd="sng">
              <a:solidFill>
                <a:srgbClr val="493831"/>
              </a:solidFill>
              <a:prstDash val="solid"/>
              <a:miter lim="1081"/>
              <a:headEnd type="none" w="sm" len="sm"/>
              <a:tailEnd type="none" w="sm" len="sm"/>
            </a:ln>
          </p:spPr>
          <p:txBody>
            <a:bodyPr spcFirstLastPara="1" wrap="square" lIns="121900" tIns="121900" rIns="121900" bIns="121900" anchor="ctr" anchorCtr="0">
              <a:noAutofit/>
            </a:bodyPr>
            <a:lstStyle/>
            <a:p>
              <a:endParaRPr sz="2400"/>
            </a:p>
          </p:txBody>
        </p:sp>
        <p:sp>
          <p:nvSpPr>
            <p:cNvPr id="530" name="Google Shape;530;p40"/>
            <p:cNvSpPr/>
            <p:nvPr/>
          </p:nvSpPr>
          <p:spPr>
            <a:xfrm rot="605883">
              <a:off x="1506878" y="3147720"/>
              <a:ext cx="188339" cy="179284"/>
            </a:xfrm>
            <a:custGeom>
              <a:avLst/>
              <a:gdLst/>
              <a:ahLst/>
              <a:cxnLst/>
              <a:rect l="l" t="t" r="r" b="b"/>
              <a:pathLst>
                <a:path w="5824" h="5544" extrusionOk="0">
                  <a:moveTo>
                    <a:pt x="3339" y="1"/>
                  </a:moveTo>
                  <a:cubicBezTo>
                    <a:pt x="2730" y="1"/>
                    <a:pt x="2235" y="136"/>
                    <a:pt x="1557" y="136"/>
                  </a:cubicBezTo>
                  <a:cubicBezTo>
                    <a:pt x="1526" y="136"/>
                    <a:pt x="1494" y="135"/>
                    <a:pt x="1462" y="135"/>
                  </a:cubicBezTo>
                  <a:cubicBezTo>
                    <a:pt x="1343" y="133"/>
                    <a:pt x="847" y="39"/>
                    <a:pt x="542" y="39"/>
                  </a:cubicBezTo>
                  <a:cubicBezTo>
                    <a:pt x="412" y="39"/>
                    <a:pt x="316" y="56"/>
                    <a:pt x="300" y="105"/>
                  </a:cubicBezTo>
                  <a:lnTo>
                    <a:pt x="0" y="4309"/>
                  </a:lnTo>
                  <a:cubicBezTo>
                    <a:pt x="105" y="4648"/>
                    <a:pt x="405" y="4901"/>
                    <a:pt x="735" y="5029"/>
                  </a:cubicBezTo>
                  <a:cubicBezTo>
                    <a:pt x="1353" y="5267"/>
                    <a:pt x="2354" y="5543"/>
                    <a:pt x="3211" y="5543"/>
                  </a:cubicBezTo>
                  <a:cubicBezTo>
                    <a:pt x="3788" y="5543"/>
                    <a:pt x="4301" y="5418"/>
                    <a:pt x="4586" y="5070"/>
                  </a:cubicBezTo>
                  <a:cubicBezTo>
                    <a:pt x="4843" y="5035"/>
                    <a:pt x="5146" y="4906"/>
                    <a:pt x="5278" y="4668"/>
                  </a:cubicBezTo>
                  <a:cubicBezTo>
                    <a:pt x="5418" y="4415"/>
                    <a:pt x="5267" y="4147"/>
                    <a:pt x="5336" y="3884"/>
                  </a:cubicBezTo>
                  <a:cubicBezTo>
                    <a:pt x="5372" y="3744"/>
                    <a:pt x="5474" y="3633"/>
                    <a:pt x="5556" y="3514"/>
                  </a:cubicBezTo>
                  <a:cubicBezTo>
                    <a:pt x="5823" y="3128"/>
                    <a:pt x="5481" y="2964"/>
                    <a:pt x="5442" y="2591"/>
                  </a:cubicBezTo>
                  <a:cubicBezTo>
                    <a:pt x="5418" y="2349"/>
                    <a:pt x="5531" y="2120"/>
                    <a:pt x="5524" y="1878"/>
                  </a:cubicBezTo>
                  <a:cubicBezTo>
                    <a:pt x="5515" y="1598"/>
                    <a:pt x="5374" y="1345"/>
                    <a:pt x="5162" y="1163"/>
                  </a:cubicBezTo>
                  <a:cubicBezTo>
                    <a:pt x="4932" y="967"/>
                    <a:pt x="4625" y="884"/>
                    <a:pt x="4456" y="613"/>
                  </a:cubicBezTo>
                  <a:cubicBezTo>
                    <a:pt x="4314" y="383"/>
                    <a:pt x="4195" y="83"/>
                    <a:pt x="3891" y="40"/>
                  </a:cubicBezTo>
                  <a:cubicBezTo>
                    <a:pt x="3694" y="12"/>
                    <a:pt x="3512" y="1"/>
                    <a:pt x="3339" y="1"/>
                  </a:cubicBezTo>
                  <a:close/>
                </a:path>
              </a:pathLst>
            </a:custGeom>
            <a:solidFill>
              <a:srgbClr val="DD843A"/>
            </a:solidFill>
            <a:ln>
              <a:noFill/>
            </a:ln>
          </p:spPr>
          <p:txBody>
            <a:bodyPr spcFirstLastPara="1" wrap="square" lIns="121900" tIns="121900" rIns="121900" bIns="121900" anchor="ctr" anchorCtr="0">
              <a:noAutofit/>
            </a:bodyPr>
            <a:lstStyle/>
            <a:p>
              <a:endParaRPr sz="2400"/>
            </a:p>
          </p:txBody>
        </p:sp>
        <p:sp>
          <p:nvSpPr>
            <p:cNvPr id="531" name="Google Shape;531;p40"/>
            <p:cNvSpPr/>
            <p:nvPr/>
          </p:nvSpPr>
          <p:spPr>
            <a:xfrm rot="605883">
              <a:off x="1347126" y="3053899"/>
              <a:ext cx="257317" cy="300554"/>
            </a:xfrm>
            <a:custGeom>
              <a:avLst/>
              <a:gdLst/>
              <a:ahLst/>
              <a:cxnLst/>
              <a:rect l="l" t="t" r="r" b="b"/>
              <a:pathLst>
                <a:path w="7957" h="9294" extrusionOk="0">
                  <a:moveTo>
                    <a:pt x="2840" y="54"/>
                  </a:moveTo>
                  <a:cubicBezTo>
                    <a:pt x="2026" y="54"/>
                    <a:pt x="1313" y="344"/>
                    <a:pt x="889" y="1415"/>
                  </a:cubicBezTo>
                  <a:cubicBezTo>
                    <a:pt x="355" y="2766"/>
                    <a:pt x="0" y="4237"/>
                    <a:pt x="458" y="5608"/>
                  </a:cubicBezTo>
                  <a:cubicBezTo>
                    <a:pt x="915" y="6980"/>
                    <a:pt x="601" y="8367"/>
                    <a:pt x="1775" y="9153"/>
                  </a:cubicBezTo>
                  <a:cubicBezTo>
                    <a:pt x="1931" y="9257"/>
                    <a:pt x="2173" y="9294"/>
                    <a:pt x="2456" y="9294"/>
                  </a:cubicBezTo>
                  <a:cubicBezTo>
                    <a:pt x="3167" y="9294"/>
                    <a:pt x="4133" y="9057"/>
                    <a:pt x="4602" y="9057"/>
                  </a:cubicBezTo>
                  <a:cubicBezTo>
                    <a:pt x="4603" y="9057"/>
                    <a:pt x="4604" y="9057"/>
                    <a:pt x="4605" y="9057"/>
                  </a:cubicBezTo>
                  <a:cubicBezTo>
                    <a:pt x="4673" y="9058"/>
                    <a:pt x="4756" y="9059"/>
                    <a:pt x="4847" y="9059"/>
                  </a:cubicBezTo>
                  <a:cubicBezTo>
                    <a:pt x="5626" y="9059"/>
                    <a:pt x="7084" y="8985"/>
                    <a:pt x="6814" y="7663"/>
                  </a:cubicBezTo>
                  <a:cubicBezTo>
                    <a:pt x="6814" y="7663"/>
                    <a:pt x="6608" y="7538"/>
                    <a:pt x="6163" y="7472"/>
                  </a:cubicBezTo>
                  <a:cubicBezTo>
                    <a:pt x="4949" y="7302"/>
                    <a:pt x="4876" y="3913"/>
                    <a:pt x="6216" y="2763"/>
                  </a:cubicBezTo>
                  <a:cubicBezTo>
                    <a:pt x="6549" y="2476"/>
                    <a:pt x="7156" y="2229"/>
                    <a:pt x="7575" y="2207"/>
                  </a:cubicBezTo>
                  <a:cubicBezTo>
                    <a:pt x="7956" y="0"/>
                    <a:pt x="5351" y="456"/>
                    <a:pt x="4339" y="254"/>
                  </a:cubicBezTo>
                  <a:cubicBezTo>
                    <a:pt x="3829" y="154"/>
                    <a:pt x="3317" y="54"/>
                    <a:pt x="2840" y="54"/>
                  </a:cubicBezTo>
                  <a:close/>
                </a:path>
              </a:pathLst>
            </a:custGeom>
            <a:solidFill>
              <a:srgbClr val="F9B35F"/>
            </a:solidFill>
            <a:ln>
              <a:noFill/>
            </a:ln>
          </p:spPr>
          <p:txBody>
            <a:bodyPr spcFirstLastPara="1" wrap="square" lIns="121900" tIns="121900" rIns="121900" bIns="121900" anchor="ctr" anchorCtr="0">
              <a:noAutofit/>
            </a:bodyPr>
            <a:lstStyle/>
            <a:p>
              <a:endParaRPr sz="2400"/>
            </a:p>
          </p:txBody>
        </p:sp>
        <p:sp>
          <p:nvSpPr>
            <p:cNvPr id="532" name="Google Shape;532;p40"/>
            <p:cNvSpPr/>
            <p:nvPr/>
          </p:nvSpPr>
          <p:spPr>
            <a:xfrm rot="605883">
              <a:off x="1416152" y="3238073"/>
              <a:ext cx="2134" cy="1649"/>
            </a:xfrm>
            <a:custGeom>
              <a:avLst/>
              <a:gdLst/>
              <a:ahLst/>
              <a:cxnLst/>
              <a:rect l="l" t="t" r="r" b="b"/>
              <a:pathLst>
                <a:path w="66" h="51" extrusionOk="0">
                  <a:moveTo>
                    <a:pt x="33" y="1"/>
                  </a:moveTo>
                  <a:cubicBezTo>
                    <a:pt x="1" y="1"/>
                    <a:pt x="1" y="50"/>
                    <a:pt x="33" y="50"/>
                  </a:cubicBezTo>
                  <a:cubicBezTo>
                    <a:pt x="66" y="49"/>
                    <a:pt x="66" y="1"/>
                    <a:pt x="33" y="1"/>
                  </a:cubicBezTo>
                  <a:close/>
                </a:path>
              </a:pathLst>
            </a:custGeom>
            <a:solidFill>
              <a:srgbClr val="F09746"/>
            </a:solidFill>
            <a:ln>
              <a:noFill/>
            </a:ln>
          </p:spPr>
          <p:txBody>
            <a:bodyPr spcFirstLastPara="1" wrap="square" lIns="121900" tIns="121900" rIns="121900" bIns="121900" anchor="ctr" anchorCtr="0">
              <a:noAutofit/>
            </a:bodyPr>
            <a:lstStyle/>
            <a:p>
              <a:endParaRPr sz="2400"/>
            </a:p>
          </p:txBody>
        </p:sp>
        <p:sp>
          <p:nvSpPr>
            <p:cNvPr id="533" name="Google Shape;533;p40"/>
            <p:cNvSpPr/>
            <p:nvPr/>
          </p:nvSpPr>
          <p:spPr>
            <a:xfrm rot="605883">
              <a:off x="1614828" y="3186983"/>
              <a:ext cx="54102" cy="28231"/>
            </a:xfrm>
            <a:custGeom>
              <a:avLst/>
              <a:gdLst/>
              <a:ahLst/>
              <a:cxnLst/>
              <a:rect l="l" t="t" r="r" b="b"/>
              <a:pathLst>
                <a:path w="1673" h="873" extrusionOk="0">
                  <a:moveTo>
                    <a:pt x="94" y="0"/>
                  </a:moveTo>
                  <a:cubicBezTo>
                    <a:pt x="48" y="0"/>
                    <a:pt x="0" y="32"/>
                    <a:pt x="7" y="83"/>
                  </a:cubicBezTo>
                  <a:cubicBezTo>
                    <a:pt x="67" y="535"/>
                    <a:pt x="660" y="872"/>
                    <a:pt x="1157" y="872"/>
                  </a:cubicBezTo>
                  <a:cubicBezTo>
                    <a:pt x="1310" y="872"/>
                    <a:pt x="1454" y="840"/>
                    <a:pt x="1571" y="770"/>
                  </a:cubicBezTo>
                  <a:cubicBezTo>
                    <a:pt x="1673" y="708"/>
                    <a:pt x="1670" y="510"/>
                    <a:pt x="1534" y="491"/>
                  </a:cubicBezTo>
                  <a:cubicBezTo>
                    <a:pt x="1479" y="483"/>
                    <a:pt x="1425" y="480"/>
                    <a:pt x="1370" y="480"/>
                  </a:cubicBezTo>
                  <a:cubicBezTo>
                    <a:pt x="1267" y="480"/>
                    <a:pt x="1163" y="490"/>
                    <a:pt x="1059" y="490"/>
                  </a:cubicBezTo>
                  <a:cubicBezTo>
                    <a:pt x="987" y="490"/>
                    <a:pt x="915" y="485"/>
                    <a:pt x="841" y="469"/>
                  </a:cubicBezTo>
                  <a:cubicBezTo>
                    <a:pt x="576" y="412"/>
                    <a:pt x="287" y="301"/>
                    <a:pt x="164" y="41"/>
                  </a:cubicBezTo>
                  <a:cubicBezTo>
                    <a:pt x="150" y="13"/>
                    <a:pt x="122" y="0"/>
                    <a:pt x="94" y="0"/>
                  </a:cubicBezTo>
                  <a:close/>
                </a:path>
              </a:pathLst>
            </a:custGeom>
            <a:solidFill>
              <a:srgbClr val="C16825"/>
            </a:solidFill>
            <a:ln>
              <a:noFill/>
            </a:ln>
          </p:spPr>
          <p:txBody>
            <a:bodyPr spcFirstLastPara="1" wrap="square" lIns="121900" tIns="121900" rIns="121900" bIns="121900" anchor="ctr" anchorCtr="0">
              <a:noAutofit/>
            </a:bodyPr>
            <a:lstStyle/>
            <a:p>
              <a:endParaRPr sz="2400"/>
            </a:p>
          </p:txBody>
        </p:sp>
        <p:sp>
          <p:nvSpPr>
            <p:cNvPr id="534" name="Google Shape;534;p40"/>
            <p:cNvSpPr/>
            <p:nvPr/>
          </p:nvSpPr>
          <p:spPr>
            <a:xfrm rot="605883">
              <a:off x="1664343" y="2924780"/>
              <a:ext cx="76222" cy="291531"/>
            </a:xfrm>
            <a:custGeom>
              <a:avLst/>
              <a:gdLst/>
              <a:ahLst/>
              <a:cxnLst/>
              <a:rect l="l" t="t" r="r" b="b"/>
              <a:pathLst>
                <a:path w="2357" h="9015" extrusionOk="0">
                  <a:moveTo>
                    <a:pt x="2000" y="0"/>
                  </a:moveTo>
                  <a:cubicBezTo>
                    <a:pt x="1851" y="0"/>
                    <a:pt x="1697" y="87"/>
                    <a:pt x="1662" y="274"/>
                  </a:cubicBezTo>
                  <a:cubicBezTo>
                    <a:pt x="1109" y="3188"/>
                    <a:pt x="555" y="6101"/>
                    <a:pt x="0" y="9014"/>
                  </a:cubicBezTo>
                  <a:cubicBezTo>
                    <a:pt x="7" y="9014"/>
                    <a:pt x="14" y="9014"/>
                    <a:pt x="21" y="9014"/>
                  </a:cubicBezTo>
                  <a:cubicBezTo>
                    <a:pt x="249" y="9014"/>
                    <a:pt x="474" y="8963"/>
                    <a:pt x="694" y="8881"/>
                  </a:cubicBezTo>
                  <a:cubicBezTo>
                    <a:pt x="1233" y="6039"/>
                    <a:pt x="1773" y="3196"/>
                    <a:pt x="2313" y="353"/>
                  </a:cubicBezTo>
                  <a:cubicBezTo>
                    <a:pt x="2356" y="126"/>
                    <a:pt x="2181" y="0"/>
                    <a:pt x="2000" y="0"/>
                  </a:cubicBezTo>
                  <a:close/>
                </a:path>
              </a:pathLst>
            </a:custGeom>
            <a:solidFill>
              <a:srgbClr val="493831"/>
            </a:solidFill>
            <a:ln>
              <a:noFill/>
            </a:ln>
          </p:spPr>
          <p:txBody>
            <a:bodyPr spcFirstLastPara="1" wrap="square" lIns="121900" tIns="121900" rIns="121900" bIns="121900" anchor="ctr" anchorCtr="0">
              <a:noAutofit/>
            </a:bodyPr>
            <a:lstStyle/>
            <a:p>
              <a:endParaRPr sz="2400"/>
            </a:p>
          </p:txBody>
        </p:sp>
        <p:sp>
          <p:nvSpPr>
            <p:cNvPr id="535" name="Google Shape;535;p40"/>
            <p:cNvSpPr/>
            <p:nvPr/>
          </p:nvSpPr>
          <p:spPr>
            <a:xfrm rot="605951">
              <a:off x="1011752" y="2476228"/>
              <a:ext cx="1128849" cy="467355"/>
            </a:xfrm>
            <a:custGeom>
              <a:avLst/>
              <a:gdLst/>
              <a:ahLst/>
              <a:cxnLst/>
              <a:rect l="l" t="t" r="r" b="b"/>
              <a:pathLst>
                <a:path w="32651" h="14452" extrusionOk="0">
                  <a:moveTo>
                    <a:pt x="27332" y="0"/>
                  </a:moveTo>
                  <a:lnTo>
                    <a:pt x="2104" y="2489"/>
                  </a:lnTo>
                  <a:cubicBezTo>
                    <a:pt x="871" y="4152"/>
                    <a:pt x="0" y="8579"/>
                    <a:pt x="1177" y="10083"/>
                  </a:cubicBezTo>
                  <a:cubicBezTo>
                    <a:pt x="2355" y="11587"/>
                    <a:pt x="5386" y="11929"/>
                    <a:pt x="7069" y="12760"/>
                  </a:cubicBezTo>
                  <a:cubicBezTo>
                    <a:pt x="9494" y="13958"/>
                    <a:pt x="12299" y="14451"/>
                    <a:pt x="15181" y="14451"/>
                  </a:cubicBezTo>
                  <a:cubicBezTo>
                    <a:pt x="19140" y="14451"/>
                    <a:pt x="23244" y="13521"/>
                    <a:pt x="26709" y="12208"/>
                  </a:cubicBezTo>
                  <a:cubicBezTo>
                    <a:pt x="28085" y="11687"/>
                    <a:pt x="29431" y="11025"/>
                    <a:pt x="30558" y="10052"/>
                  </a:cubicBezTo>
                  <a:cubicBezTo>
                    <a:pt x="31686" y="9080"/>
                    <a:pt x="32025" y="8649"/>
                    <a:pt x="32337" y="7159"/>
                  </a:cubicBezTo>
                  <a:cubicBezTo>
                    <a:pt x="32650" y="5659"/>
                    <a:pt x="32145" y="4402"/>
                    <a:pt x="31291" y="3150"/>
                  </a:cubicBezTo>
                  <a:cubicBezTo>
                    <a:pt x="30436" y="1899"/>
                    <a:pt x="28797" y="185"/>
                    <a:pt x="273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536" name="Google Shape;536;p40"/>
          <p:cNvSpPr/>
          <p:nvPr/>
        </p:nvSpPr>
        <p:spPr>
          <a:xfrm>
            <a:off x="4089000" y="5177567"/>
            <a:ext cx="367200" cy="3672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537" name="Google Shape;537;p40"/>
          <p:cNvSpPr/>
          <p:nvPr/>
        </p:nvSpPr>
        <p:spPr>
          <a:xfrm>
            <a:off x="2921233" y="1685300"/>
            <a:ext cx="210400" cy="2104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538" name="Google Shape;538;p40"/>
          <p:cNvSpPr/>
          <p:nvPr/>
        </p:nvSpPr>
        <p:spPr>
          <a:xfrm>
            <a:off x="4727533" y="2478067"/>
            <a:ext cx="354800" cy="3548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539" name="Google Shape;539;p40"/>
          <p:cNvSpPr/>
          <p:nvPr/>
        </p:nvSpPr>
        <p:spPr>
          <a:xfrm>
            <a:off x="6613267" y="985500"/>
            <a:ext cx="950800" cy="9508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540" name="Google Shape;540;p40"/>
          <p:cNvSpPr/>
          <p:nvPr/>
        </p:nvSpPr>
        <p:spPr>
          <a:xfrm>
            <a:off x="11377167" y="4670667"/>
            <a:ext cx="950800" cy="9508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70" name="Text Box 5">
            <a:extLst>
              <a:ext uri="{FF2B5EF4-FFF2-40B4-BE49-F238E27FC236}">
                <a16:creationId xmlns:a16="http://schemas.microsoft.com/office/drawing/2014/main" id="{8A890828-4DEE-4D49-A10F-CA8E21A710FA}"/>
              </a:ext>
            </a:extLst>
          </p:cNvPr>
          <p:cNvSpPr txBox="1">
            <a:spLocks noChangeArrowheads="1"/>
          </p:cNvSpPr>
          <p:nvPr/>
        </p:nvSpPr>
        <p:spPr bwMode="auto">
          <a:xfrm>
            <a:off x="3739948" y="530592"/>
            <a:ext cx="655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i="1">
                <a:solidFill>
                  <a:srgbClr val="C00000"/>
                </a:solidFill>
              </a:rPr>
              <a:t> </a:t>
            </a:r>
            <a:r>
              <a:rPr lang="en-US" altLang="en-US" sz="4000" b="1" i="1">
                <a:solidFill>
                  <a:srgbClr val="000099"/>
                </a:solidFill>
                <a:latin typeface="Times New Roman" panose="02020603050405020304" pitchFamily="18" charset="0"/>
                <a:cs typeface="Times New Roman" panose="02020603050405020304" pitchFamily="18" charset="0"/>
              </a:rPr>
              <a:t>Đoạn văn gồm có mấy câu?</a:t>
            </a:r>
          </a:p>
        </p:txBody>
      </p:sp>
      <p:sp>
        <p:nvSpPr>
          <p:cNvPr id="71" name="Text Box 6">
            <a:extLst>
              <a:ext uri="{FF2B5EF4-FFF2-40B4-BE49-F238E27FC236}">
                <a16:creationId xmlns:a16="http://schemas.microsoft.com/office/drawing/2014/main" id="{6F4C86BB-1CC0-4DAF-9F70-37CF5C28081E}"/>
              </a:ext>
            </a:extLst>
          </p:cNvPr>
          <p:cNvSpPr txBox="1">
            <a:spLocks noChangeArrowheads="1"/>
          </p:cNvSpPr>
          <p:nvPr/>
        </p:nvSpPr>
        <p:spPr bwMode="auto">
          <a:xfrm>
            <a:off x="4089000" y="1339512"/>
            <a:ext cx="61499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 Đoạn văn gồm có 4 câu.</a:t>
            </a:r>
          </a:p>
        </p:txBody>
      </p:sp>
      <p:sp>
        <p:nvSpPr>
          <p:cNvPr id="72" name="Text Box 5">
            <a:extLst>
              <a:ext uri="{FF2B5EF4-FFF2-40B4-BE49-F238E27FC236}">
                <a16:creationId xmlns:a16="http://schemas.microsoft.com/office/drawing/2014/main" id="{AF8387C8-240B-47BE-B4CD-BBD55EB0E783}"/>
              </a:ext>
            </a:extLst>
          </p:cNvPr>
          <p:cNvSpPr txBox="1">
            <a:spLocks noChangeArrowheads="1"/>
          </p:cNvSpPr>
          <p:nvPr/>
        </p:nvSpPr>
        <p:spPr bwMode="auto">
          <a:xfrm>
            <a:off x="3047095" y="2391212"/>
            <a:ext cx="8978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3600" b="1" i="1">
                <a:solidFill>
                  <a:srgbClr val="000099"/>
                </a:solidFill>
                <a:latin typeface="Times New Roman" panose="02020603050405020304" pitchFamily="18" charset="0"/>
                <a:cs typeface="Times New Roman" panose="02020603050405020304" pitchFamily="18" charset="0"/>
              </a:rPr>
              <a:t>Những chữ nào trong đoạn văn cần viết hoa?</a:t>
            </a:r>
          </a:p>
        </p:txBody>
      </p:sp>
      <p:sp>
        <p:nvSpPr>
          <p:cNvPr id="73" name="Text Box 5">
            <a:extLst>
              <a:ext uri="{FF2B5EF4-FFF2-40B4-BE49-F238E27FC236}">
                <a16:creationId xmlns:a16="http://schemas.microsoft.com/office/drawing/2014/main" id="{9D91F6FC-AB17-4B32-9550-213B69A3A02E}"/>
              </a:ext>
            </a:extLst>
          </p:cNvPr>
          <p:cNvSpPr txBox="1">
            <a:spLocks noChangeArrowheads="1"/>
          </p:cNvSpPr>
          <p:nvPr/>
        </p:nvSpPr>
        <p:spPr bwMode="auto">
          <a:xfrm>
            <a:off x="3618220" y="3654064"/>
            <a:ext cx="8439150" cy="1630363"/>
          </a:xfrm>
          <a:prstGeom prst="rect">
            <a:avLst/>
          </a:prstGeom>
          <a:noFill/>
          <a:ln>
            <a:noFill/>
          </a:ln>
          <a:effectLst/>
        </p:spPr>
        <p:txBody>
          <a:bodyPr>
            <a:spAutoFit/>
          </a:bodyPr>
          <a:lstStyle/>
          <a:p>
            <a:pPr marL="571500" indent="-571500">
              <a:spcBef>
                <a:spcPct val="50000"/>
              </a:spcBef>
              <a:buFontTx/>
              <a:buChar char="-"/>
              <a:defRPr/>
            </a:pPr>
            <a:r>
              <a:rPr lang="en-US" sz="4000" b="1" i="1" dirty="0" err="1">
                <a:solidFill>
                  <a:srgbClr val="C00000"/>
                </a:solidFill>
                <a:latin typeface="Times New Roman" panose="02020603050405020304" pitchFamily="18" charset="0"/>
                <a:cs typeface="Times New Roman" panose="02020603050405020304" pitchFamily="18" charset="0"/>
              </a:rPr>
              <a:t>Các</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chữ</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đầu</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tên</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bài</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đầu</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đoạn</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đầu</a:t>
            </a:r>
            <a:endParaRPr lang="en-US" sz="4000" b="1" i="1" dirty="0">
              <a:solidFill>
                <a:srgbClr val="C00000"/>
              </a:solidFill>
              <a:latin typeface="Times New Roman" panose="02020603050405020304" pitchFamily="18" charset="0"/>
              <a:cs typeface="Times New Roman" panose="02020603050405020304" pitchFamily="18" charset="0"/>
            </a:endParaRPr>
          </a:p>
          <a:p>
            <a:pPr>
              <a:spcBef>
                <a:spcPct val="50000"/>
              </a:spcBef>
              <a:defRPr/>
            </a:pPr>
            <a:r>
              <a:rPr lang="en-US" sz="4000" b="1" i="1" dirty="0" err="1">
                <a:solidFill>
                  <a:srgbClr val="C00000"/>
                </a:solidFill>
                <a:latin typeface="Times New Roman" panose="02020603050405020304" pitchFamily="18" charset="0"/>
                <a:cs typeface="Times New Roman" panose="02020603050405020304" pitchFamily="18" charset="0"/>
              </a:rPr>
              <a:t>câu</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tên</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riêng</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HP001 4 hàng" panose="020B0603050302020204" pitchFamily="34" charset="-93"/>
                <a:cs typeface="Times New Roman" panose="02020603050405020304" pitchFamily="18" charset="0"/>
              </a:rPr>
              <a:t>Tết</a:t>
            </a:r>
            <a:r>
              <a:rPr lang="en-US" sz="4000" b="1" dirty="0">
                <a:solidFill>
                  <a:srgbClr val="C00000"/>
                </a:solidFill>
                <a:latin typeface="HP001 4 hàng" panose="020B0603050302020204" pitchFamily="34" charset="-93"/>
                <a:cs typeface="Times New Roman" panose="02020603050405020304" pitchFamily="18" charset="0"/>
              </a:rPr>
              <a:t> </a:t>
            </a:r>
            <a:r>
              <a:rPr lang="en-US" sz="4000" b="1" dirty="0" err="1">
                <a:solidFill>
                  <a:srgbClr val="C00000"/>
                </a:solidFill>
                <a:latin typeface="HP001 4 hàng" panose="020B0603050302020204" pitchFamily="34" charset="-93"/>
                <a:cs typeface="Times New Roman" panose="02020603050405020304" pitchFamily="18" charset="0"/>
              </a:rPr>
              <a:t>Trung</a:t>
            </a:r>
            <a:r>
              <a:rPr lang="en-US" sz="4000" b="1" dirty="0">
                <a:solidFill>
                  <a:srgbClr val="C00000"/>
                </a:solidFill>
                <a:latin typeface="HP001 4 hàng" panose="020B0603050302020204" pitchFamily="34" charset="-93"/>
                <a:cs typeface="Times New Roman" panose="02020603050405020304" pitchFamily="18" charset="0"/>
              </a:rPr>
              <a:t> </a:t>
            </a:r>
            <a:r>
              <a:rPr lang="en-US" sz="4000" b="1" dirty="0" err="1">
                <a:solidFill>
                  <a:srgbClr val="C00000"/>
                </a:solidFill>
                <a:latin typeface="HP001 4 hàng" panose="020B0603050302020204" pitchFamily="34" charset="-93"/>
                <a:cs typeface="Times New Roman" panose="02020603050405020304" pitchFamily="18" charset="0"/>
              </a:rPr>
              <a:t>thu</a:t>
            </a:r>
            <a:r>
              <a:rPr lang="en-US" sz="4000" b="1" dirty="0">
                <a:solidFill>
                  <a:srgbClr val="C00000"/>
                </a:solidFill>
                <a:latin typeface="HP001 4 hàng" panose="020B0603050302020204" pitchFamily="34" charset="-93"/>
                <a:cs typeface="Times New Roman" panose="02020603050405020304" pitchFamily="18" charset="0"/>
              </a:rPr>
              <a:t>, </a:t>
            </a:r>
            <a:r>
              <a:rPr lang="en-US" sz="4000" b="1" dirty="0" err="1">
                <a:solidFill>
                  <a:srgbClr val="C00000"/>
                </a:solidFill>
                <a:latin typeface="HP001 4 hàng" panose="020B0603050302020204" pitchFamily="34" charset="-93"/>
                <a:cs typeface="Times New Roman" panose="02020603050405020304" pitchFamily="18" charset="0"/>
              </a:rPr>
              <a:t>Tâm</a:t>
            </a:r>
            <a:r>
              <a:rPr lang="en-US" sz="4000" b="1" dirty="0">
                <a:solidFill>
                  <a:srgbClr val="C00000"/>
                </a:solidFill>
                <a:latin typeface="HP001 4 hàng" panose="020B0603050302020204" pitchFamily="34" charset="-93"/>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Horizont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plus(in)">
                                      <p:cBhvr>
                                        <p:cTn id="12" dur="2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Horizont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arn(inHorizontal)">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544"/>
        <p:cNvGrpSpPr/>
        <p:nvPr/>
      </p:nvGrpSpPr>
      <p:grpSpPr>
        <a:xfrm>
          <a:off x="0" y="0"/>
          <a:ext cx="0" cy="0"/>
          <a:chOff x="0" y="0"/>
          <a:chExt cx="0" cy="0"/>
        </a:xfrm>
      </p:grpSpPr>
      <p:sp>
        <p:nvSpPr>
          <p:cNvPr id="545" name="Google Shape;545;p41"/>
          <p:cNvSpPr txBox="1">
            <a:spLocks noGrp="1"/>
          </p:cNvSpPr>
          <p:nvPr>
            <p:ph type="title" idx="4"/>
          </p:nvPr>
        </p:nvSpPr>
        <p:spPr>
          <a:xfrm>
            <a:off x="1084719" y="538645"/>
            <a:ext cx="7970000" cy="763600"/>
          </a:xfrm>
          <a:prstGeom prst="rect">
            <a:avLst/>
          </a:prstGeom>
        </p:spPr>
        <p:txBody>
          <a:bodyPr spcFirstLastPara="1" vert="horz" wrap="square" lIns="121900" tIns="121900" rIns="121900" bIns="121900" rtlCol="0" anchor="t" anchorCtr="0">
            <a:noAutofit/>
          </a:bodyPr>
          <a:lstStyle/>
          <a:p>
            <a:pPr lvl="0"/>
            <a:r>
              <a:rPr lang="en-US" sz="4267" b="1" dirty="0" err="1">
                <a:solidFill>
                  <a:srgbClr val="002060"/>
                </a:solidFill>
                <a:latin typeface="SVN-Bira" panose="02040603050506020204" pitchFamily="18" charset="0"/>
              </a:rPr>
              <a:t>Tìm</a:t>
            </a:r>
            <a:r>
              <a:rPr lang="en-US" sz="4267" b="1" dirty="0">
                <a:solidFill>
                  <a:srgbClr val="002060"/>
                </a:solidFill>
                <a:latin typeface="SVN-Bira" panose="02040603050506020204" pitchFamily="18" charset="0"/>
              </a:rPr>
              <a:t> </a:t>
            </a:r>
            <a:r>
              <a:rPr lang="en-US" sz="4267" b="1" err="1">
                <a:solidFill>
                  <a:srgbClr val="002060"/>
                </a:solidFill>
                <a:latin typeface="SVN-Bira" panose="02040603050506020204" pitchFamily="18" charset="0"/>
              </a:rPr>
              <a:t>từ</a:t>
            </a:r>
            <a:r>
              <a:rPr lang="en-US" sz="4267" b="1">
                <a:solidFill>
                  <a:srgbClr val="002060"/>
                </a:solidFill>
                <a:latin typeface="SVN-Bira" panose="02040603050506020204" pitchFamily="18" charset="0"/>
              </a:rPr>
              <a:t> khó viết: </a:t>
            </a:r>
            <a:endParaRPr dirty="0">
              <a:solidFill>
                <a:srgbClr val="002060"/>
              </a:solidFill>
            </a:endParaRPr>
          </a:p>
        </p:txBody>
      </p:sp>
      <p:grpSp>
        <p:nvGrpSpPr>
          <p:cNvPr id="550" name="Google Shape;550;p41"/>
          <p:cNvGrpSpPr/>
          <p:nvPr/>
        </p:nvGrpSpPr>
        <p:grpSpPr>
          <a:xfrm>
            <a:off x="10560808" y="4298879"/>
            <a:ext cx="1826581" cy="2288232"/>
            <a:chOff x="2535400" y="4145525"/>
            <a:chExt cx="1024175" cy="1283025"/>
          </a:xfrm>
        </p:grpSpPr>
        <p:sp>
          <p:nvSpPr>
            <p:cNvPr id="551" name="Google Shape;551;p41"/>
            <p:cNvSpPr/>
            <p:nvPr/>
          </p:nvSpPr>
          <p:spPr>
            <a:xfrm>
              <a:off x="2760950" y="5192850"/>
              <a:ext cx="798625" cy="235700"/>
            </a:xfrm>
            <a:custGeom>
              <a:avLst/>
              <a:gdLst/>
              <a:ahLst/>
              <a:cxnLst/>
              <a:rect l="l" t="t" r="r" b="b"/>
              <a:pathLst>
                <a:path w="31945" h="9428" extrusionOk="0">
                  <a:moveTo>
                    <a:pt x="31944" y="0"/>
                  </a:moveTo>
                  <a:lnTo>
                    <a:pt x="1" y="6873"/>
                  </a:lnTo>
                  <a:lnTo>
                    <a:pt x="1819" y="9427"/>
                  </a:lnTo>
                  <a:lnTo>
                    <a:pt x="31337" y="3075"/>
                  </a:lnTo>
                  <a:lnTo>
                    <a:pt x="31944" y="0"/>
                  </a:ln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52" name="Google Shape;552;p41"/>
            <p:cNvSpPr/>
            <p:nvPr/>
          </p:nvSpPr>
          <p:spPr>
            <a:xfrm>
              <a:off x="2535625" y="4145525"/>
              <a:ext cx="1023950" cy="1219150"/>
            </a:xfrm>
            <a:custGeom>
              <a:avLst/>
              <a:gdLst/>
              <a:ahLst/>
              <a:cxnLst/>
              <a:rect l="l" t="t" r="r" b="b"/>
              <a:pathLst>
                <a:path w="40958" h="48766" extrusionOk="0">
                  <a:moveTo>
                    <a:pt x="31943" y="0"/>
                  </a:moveTo>
                  <a:lnTo>
                    <a:pt x="0" y="6874"/>
                  </a:lnTo>
                  <a:lnTo>
                    <a:pt x="8122" y="44624"/>
                  </a:lnTo>
                  <a:lnTo>
                    <a:pt x="8895" y="48216"/>
                  </a:lnTo>
                  <a:lnTo>
                    <a:pt x="9014" y="48766"/>
                  </a:lnTo>
                  <a:lnTo>
                    <a:pt x="26215" y="45065"/>
                  </a:lnTo>
                  <a:lnTo>
                    <a:pt x="40957" y="41893"/>
                  </a:lnTo>
                  <a:lnTo>
                    <a:pt x="37973" y="28024"/>
                  </a:lnTo>
                  <a:lnTo>
                    <a:pt x="34372" y="11292"/>
                  </a:lnTo>
                  <a:lnTo>
                    <a:pt x="33600" y="7699"/>
                  </a:lnTo>
                  <a:lnTo>
                    <a:pt x="31943"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53" name="Google Shape;553;p41"/>
            <p:cNvSpPr/>
            <p:nvPr/>
          </p:nvSpPr>
          <p:spPr>
            <a:xfrm>
              <a:off x="2535400" y="4294875"/>
              <a:ext cx="330425" cy="1069975"/>
            </a:xfrm>
            <a:custGeom>
              <a:avLst/>
              <a:gdLst/>
              <a:ahLst/>
              <a:cxnLst/>
              <a:rect l="l" t="t" r="r" b="b"/>
              <a:pathLst>
                <a:path w="13217" h="42799" extrusionOk="0">
                  <a:moveTo>
                    <a:pt x="4204" y="1"/>
                  </a:moveTo>
                  <a:lnTo>
                    <a:pt x="1" y="905"/>
                  </a:lnTo>
                  <a:lnTo>
                    <a:pt x="9013" y="42799"/>
                  </a:lnTo>
                  <a:lnTo>
                    <a:pt x="13216" y="41894"/>
                  </a:lnTo>
                  <a:lnTo>
                    <a:pt x="420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54" name="Google Shape;554;p41"/>
            <p:cNvSpPr/>
            <p:nvPr/>
          </p:nvSpPr>
          <p:spPr>
            <a:xfrm>
              <a:off x="3091625" y="4176175"/>
              <a:ext cx="170925" cy="350650"/>
            </a:xfrm>
            <a:custGeom>
              <a:avLst/>
              <a:gdLst/>
              <a:ahLst/>
              <a:cxnLst/>
              <a:rect l="l" t="t" r="r" b="b"/>
              <a:pathLst>
                <a:path w="6837" h="14026" extrusionOk="0">
                  <a:moveTo>
                    <a:pt x="4005" y="0"/>
                  </a:moveTo>
                  <a:lnTo>
                    <a:pt x="0" y="862"/>
                  </a:lnTo>
                  <a:lnTo>
                    <a:pt x="2832" y="14026"/>
                  </a:lnTo>
                  <a:lnTo>
                    <a:pt x="4512" y="12099"/>
                  </a:lnTo>
                  <a:lnTo>
                    <a:pt x="6837" y="13164"/>
                  </a:lnTo>
                  <a:lnTo>
                    <a:pt x="400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55" name="Google Shape;555;p41"/>
            <p:cNvSpPr/>
            <p:nvPr/>
          </p:nvSpPr>
          <p:spPr>
            <a:xfrm>
              <a:off x="2850650" y="4731925"/>
              <a:ext cx="144375" cy="304750"/>
            </a:xfrm>
            <a:custGeom>
              <a:avLst/>
              <a:gdLst/>
              <a:ahLst/>
              <a:cxnLst/>
              <a:rect l="l" t="t" r="r" b="b"/>
              <a:pathLst>
                <a:path w="5775" h="12190" extrusionOk="0">
                  <a:moveTo>
                    <a:pt x="1954" y="5083"/>
                  </a:moveTo>
                  <a:cubicBezTo>
                    <a:pt x="2124" y="5652"/>
                    <a:pt x="2317" y="6216"/>
                    <a:pt x="2543" y="6766"/>
                  </a:cubicBezTo>
                  <a:cubicBezTo>
                    <a:pt x="2291" y="6904"/>
                    <a:pt x="2042" y="7045"/>
                    <a:pt x="1793" y="7189"/>
                  </a:cubicBezTo>
                  <a:cubicBezTo>
                    <a:pt x="1836" y="6486"/>
                    <a:pt x="1889" y="5784"/>
                    <a:pt x="1954" y="5083"/>
                  </a:cubicBezTo>
                  <a:close/>
                  <a:moveTo>
                    <a:pt x="1894" y="0"/>
                  </a:moveTo>
                  <a:cubicBezTo>
                    <a:pt x="1719" y="0"/>
                    <a:pt x="1541" y="51"/>
                    <a:pt x="1391" y="145"/>
                  </a:cubicBezTo>
                  <a:cubicBezTo>
                    <a:pt x="1107" y="240"/>
                    <a:pt x="865" y="465"/>
                    <a:pt x="808" y="834"/>
                  </a:cubicBezTo>
                  <a:cubicBezTo>
                    <a:pt x="267" y="4309"/>
                    <a:pt x="0" y="7822"/>
                    <a:pt x="10" y="11338"/>
                  </a:cubicBezTo>
                  <a:cubicBezTo>
                    <a:pt x="12" y="11896"/>
                    <a:pt x="466" y="12189"/>
                    <a:pt x="898" y="12189"/>
                  </a:cubicBezTo>
                  <a:cubicBezTo>
                    <a:pt x="1293" y="12189"/>
                    <a:pt x="1670" y="11945"/>
                    <a:pt x="1669" y="11433"/>
                  </a:cubicBezTo>
                  <a:cubicBezTo>
                    <a:pt x="1666" y="10680"/>
                    <a:pt x="1679" y="9927"/>
                    <a:pt x="1704" y="9176"/>
                  </a:cubicBezTo>
                  <a:cubicBezTo>
                    <a:pt x="2214" y="8860"/>
                    <a:pt x="2732" y="8558"/>
                    <a:pt x="3257" y="8267"/>
                  </a:cubicBezTo>
                  <a:cubicBezTo>
                    <a:pt x="3448" y="8614"/>
                    <a:pt x="3656" y="8955"/>
                    <a:pt x="3885" y="9287"/>
                  </a:cubicBezTo>
                  <a:cubicBezTo>
                    <a:pt x="4071" y="9559"/>
                    <a:pt x="4344" y="9672"/>
                    <a:pt x="4613" y="9672"/>
                  </a:cubicBezTo>
                  <a:cubicBezTo>
                    <a:pt x="5204" y="9672"/>
                    <a:pt x="5774" y="9125"/>
                    <a:pt x="5357" y="8518"/>
                  </a:cubicBezTo>
                  <a:cubicBezTo>
                    <a:pt x="5131" y="8187"/>
                    <a:pt x="4922" y="7845"/>
                    <a:pt x="4730" y="7492"/>
                  </a:cubicBezTo>
                  <a:cubicBezTo>
                    <a:pt x="4738" y="7489"/>
                    <a:pt x="4744" y="7485"/>
                    <a:pt x="4752" y="7481"/>
                  </a:cubicBezTo>
                  <a:cubicBezTo>
                    <a:pt x="5581" y="7070"/>
                    <a:pt x="5121" y="5918"/>
                    <a:pt x="4361" y="5918"/>
                  </a:cubicBezTo>
                  <a:cubicBezTo>
                    <a:pt x="4255" y="5918"/>
                    <a:pt x="4144" y="5941"/>
                    <a:pt x="4029" y="5990"/>
                  </a:cubicBezTo>
                  <a:cubicBezTo>
                    <a:pt x="3354" y="4287"/>
                    <a:pt x="2990" y="2472"/>
                    <a:pt x="2651" y="636"/>
                  </a:cubicBezTo>
                  <a:cubicBezTo>
                    <a:pt x="2569" y="195"/>
                    <a:pt x="2237" y="0"/>
                    <a:pt x="189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6" name="Google Shape;556;p41"/>
            <p:cNvSpPr/>
            <p:nvPr/>
          </p:nvSpPr>
          <p:spPr>
            <a:xfrm>
              <a:off x="2996250" y="4702575"/>
              <a:ext cx="229075" cy="275900"/>
            </a:xfrm>
            <a:custGeom>
              <a:avLst/>
              <a:gdLst/>
              <a:ahLst/>
              <a:cxnLst/>
              <a:rect l="l" t="t" r="r" b="b"/>
              <a:pathLst>
                <a:path w="9163" h="11036" extrusionOk="0">
                  <a:moveTo>
                    <a:pt x="3890" y="1653"/>
                  </a:moveTo>
                  <a:cubicBezTo>
                    <a:pt x="4567" y="1653"/>
                    <a:pt x="5068" y="1955"/>
                    <a:pt x="4849" y="2964"/>
                  </a:cubicBezTo>
                  <a:cubicBezTo>
                    <a:pt x="4700" y="3648"/>
                    <a:pt x="4087" y="4254"/>
                    <a:pt x="3563" y="4816"/>
                  </a:cubicBezTo>
                  <a:lnTo>
                    <a:pt x="2961" y="2021"/>
                  </a:lnTo>
                  <a:cubicBezTo>
                    <a:pt x="2945" y="1948"/>
                    <a:pt x="2918" y="1877"/>
                    <a:pt x="2884" y="1809"/>
                  </a:cubicBezTo>
                  <a:cubicBezTo>
                    <a:pt x="3221" y="1719"/>
                    <a:pt x="3575" y="1653"/>
                    <a:pt x="3890" y="1653"/>
                  </a:cubicBezTo>
                  <a:close/>
                  <a:moveTo>
                    <a:pt x="5943" y="6348"/>
                  </a:moveTo>
                  <a:cubicBezTo>
                    <a:pt x="6265" y="6348"/>
                    <a:pt x="6584" y="6407"/>
                    <a:pt x="6898" y="6588"/>
                  </a:cubicBezTo>
                  <a:cubicBezTo>
                    <a:pt x="8449" y="7482"/>
                    <a:pt x="6316" y="8686"/>
                    <a:pt x="5854" y="8938"/>
                  </a:cubicBezTo>
                  <a:cubicBezTo>
                    <a:pt x="5425" y="9171"/>
                    <a:pt x="4951" y="9284"/>
                    <a:pt x="4469" y="9337"/>
                  </a:cubicBezTo>
                  <a:cubicBezTo>
                    <a:pt x="4489" y="9226"/>
                    <a:pt x="4487" y="9113"/>
                    <a:pt x="4463" y="9003"/>
                  </a:cubicBezTo>
                  <a:cubicBezTo>
                    <a:pt x="4288" y="8191"/>
                    <a:pt x="4114" y="7379"/>
                    <a:pt x="3939" y="6567"/>
                  </a:cubicBezTo>
                  <a:lnTo>
                    <a:pt x="3939" y="6567"/>
                  </a:lnTo>
                  <a:cubicBezTo>
                    <a:pt x="3973" y="6569"/>
                    <a:pt x="4007" y="6569"/>
                    <a:pt x="4040" y="6569"/>
                  </a:cubicBezTo>
                  <a:cubicBezTo>
                    <a:pt x="4687" y="6569"/>
                    <a:pt x="5322" y="6348"/>
                    <a:pt x="5943" y="6348"/>
                  </a:cubicBezTo>
                  <a:close/>
                  <a:moveTo>
                    <a:pt x="3897" y="0"/>
                  </a:moveTo>
                  <a:cubicBezTo>
                    <a:pt x="2837" y="0"/>
                    <a:pt x="1685" y="413"/>
                    <a:pt x="852" y="788"/>
                  </a:cubicBezTo>
                  <a:cubicBezTo>
                    <a:pt x="0" y="1172"/>
                    <a:pt x="479" y="2337"/>
                    <a:pt x="1263" y="2337"/>
                  </a:cubicBezTo>
                  <a:cubicBezTo>
                    <a:pt x="1286" y="2337"/>
                    <a:pt x="1310" y="2336"/>
                    <a:pt x="1333" y="2334"/>
                  </a:cubicBezTo>
                  <a:cubicBezTo>
                    <a:pt x="1336" y="2347"/>
                    <a:pt x="1335" y="2358"/>
                    <a:pt x="1337" y="2371"/>
                  </a:cubicBezTo>
                  <a:cubicBezTo>
                    <a:pt x="1838" y="4698"/>
                    <a:pt x="2339" y="7026"/>
                    <a:pt x="2840" y="9352"/>
                  </a:cubicBezTo>
                  <a:cubicBezTo>
                    <a:pt x="2868" y="9493"/>
                    <a:pt x="2934" y="9625"/>
                    <a:pt x="3030" y="9732"/>
                  </a:cubicBezTo>
                  <a:cubicBezTo>
                    <a:pt x="2695" y="10219"/>
                    <a:pt x="2866" y="11036"/>
                    <a:pt x="3616" y="11036"/>
                  </a:cubicBezTo>
                  <a:cubicBezTo>
                    <a:pt x="3618" y="11036"/>
                    <a:pt x="3619" y="11036"/>
                    <a:pt x="3621" y="11036"/>
                  </a:cubicBezTo>
                  <a:cubicBezTo>
                    <a:pt x="5837" y="11025"/>
                    <a:pt x="8843" y="9953"/>
                    <a:pt x="9070" y="7403"/>
                  </a:cubicBezTo>
                  <a:cubicBezTo>
                    <a:pt x="9162" y="6366"/>
                    <a:pt x="8251" y="5453"/>
                    <a:pt x="7441" y="4987"/>
                  </a:cubicBezTo>
                  <a:cubicBezTo>
                    <a:pt x="7041" y="4756"/>
                    <a:pt x="6653" y="4682"/>
                    <a:pt x="6267" y="4682"/>
                  </a:cubicBezTo>
                  <a:cubicBezTo>
                    <a:pt x="6078" y="4682"/>
                    <a:pt x="5889" y="4700"/>
                    <a:pt x="5700" y="4725"/>
                  </a:cubicBezTo>
                  <a:cubicBezTo>
                    <a:pt x="6450" y="3674"/>
                    <a:pt x="6925" y="2536"/>
                    <a:pt x="6164" y="1203"/>
                  </a:cubicBezTo>
                  <a:cubicBezTo>
                    <a:pt x="5651" y="305"/>
                    <a:pt x="4808" y="0"/>
                    <a:pt x="389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7" name="Google Shape;557;p41"/>
            <p:cNvSpPr/>
            <p:nvPr/>
          </p:nvSpPr>
          <p:spPr>
            <a:xfrm>
              <a:off x="3235925" y="4648775"/>
              <a:ext cx="222175" cy="269325"/>
            </a:xfrm>
            <a:custGeom>
              <a:avLst/>
              <a:gdLst/>
              <a:ahLst/>
              <a:cxnLst/>
              <a:rect l="l" t="t" r="r" b="b"/>
              <a:pathLst>
                <a:path w="8887" h="10773" extrusionOk="0">
                  <a:moveTo>
                    <a:pt x="4691" y="0"/>
                  </a:moveTo>
                  <a:cubicBezTo>
                    <a:pt x="4685" y="0"/>
                    <a:pt x="4678" y="0"/>
                    <a:pt x="4671" y="0"/>
                  </a:cubicBezTo>
                  <a:cubicBezTo>
                    <a:pt x="919" y="73"/>
                    <a:pt x="1" y="4798"/>
                    <a:pt x="1133" y="7678"/>
                  </a:cubicBezTo>
                  <a:cubicBezTo>
                    <a:pt x="1852" y="9509"/>
                    <a:pt x="3748" y="10773"/>
                    <a:pt x="5539" y="10773"/>
                  </a:cubicBezTo>
                  <a:cubicBezTo>
                    <a:pt x="6680" y="10773"/>
                    <a:pt x="7778" y="10259"/>
                    <a:pt x="8501" y="9050"/>
                  </a:cubicBezTo>
                  <a:cubicBezTo>
                    <a:pt x="8887" y="8403"/>
                    <a:pt x="8310" y="7763"/>
                    <a:pt x="7743" y="7763"/>
                  </a:cubicBezTo>
                  <a:cubicBezTo>
                    <a:pt x="7505" y="7763"/>
                    <a:pt x="7269" y="7876"/>
                    <a:pt x="7106" y="8148"/>
                  </a:cubicBezTo>
                  <a:cubicBezTo>
                    <a:pt x="6670" y="8878"/>
                    <a:pt x="6126" y="9165"/>
                    <a:pt x="5562" y="9165"/>
                  </a:cubicBezTo>
                  <a:cubicBezTo>
                    <a:pt x="4414" y="9165"/>
                    <a:pt x="3183" y="7976"/>
                    <a:pt x="2605" y="6909"/>
                  </a:cubicBezTo>
                  <a:cubicBezTo>
                    <a:pt x="1771" y="5370"/>
                    <a:pt x="2412" y="1700"/>
                    <a:pt x="4577" y="1658"/>
                  </a:cubicBezTo>
                  <a:cubicBezTo>
                    <a:pt x="5636" y="1638"/>
                    <a:pt x="5741" y="0"/>
                    <a:pt x="469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558" name="Google Shape;558;p41"/>
          <p:cNvGrpSpPr/>
          <p:nvPr/>
        </p:nvGrpSpPr>
        <p:grpSpPr>
          <a:xfrm>
            <a:off x="10722651" y="555834"/>
            <a:ext cx="1502900" cy="1786567"/>
            <a:chOff x="3680950" y="3547250"/>
            <a:chExt cx="1127175" cy="1339925"/>
          </a:xfrm>
        </p:grpSpPr>
        <p:sp>
          <p:nvSpPr>
            <p:cNvPr id="559" name="Google Shape;559;p41"/>
            <p:cNvSpPr/>
            <p:nvPr/>
          </p:nvSpPr>
          <p:spPr>
            <a:xfrm>
              <a:off x="3680950" y="4557425"/>
              <a:ext cx="770200" cy="329750"/>
            </a:xfrm>
            <a:custGeom>
              <a:avLst/>
              <a:gdLst/>
              <a:ahLst/>
              <a:cxnLst/>
              <a:rect l="l" t="t" r="r" b="b"/>
              <a:pathLst>
                <a:path w="30808" h="13190" extrusionOk="0">
                  <a:moveTo>
                    <a:pt x="1" y="1"/>
                  </a:moveTo>
                  <a:lnTo>
                    <a:pt x="211" y="3128"/>
                  </a:lnTo>
                  <a:lnTo>
                    <a:pt x="28679" y="13189"/>
                  </a:lnTo>
                  <a:lnTo>
                    <a:pt x="30808" y="10888"/>
                  </a:lnTo>
                  <a:lnTo>
                    <a:pt x="1" y="1"/>
                  </a:ln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60" name="Google Shape;560;p41"/>
            <p:cNvSpPr/>
            <p:nvPr/>
          </p:nvSpPr>
          <p:spPr>
            <a:xfrm>
              <a:off x="3680950" y="3547375"/>
              <a:ext cx="1127175" cy="1282250"/>
            </a:xfrm>
            <a:custGeom>
              <a:avLst/>
              <a:gdLst/>
              <a:ahLst/>
              <a:cxnLst/>
              <a:rect l="l" t="t" r="r" b="b"/>
              <a:pathLst>
                <a:path w="45087" h="51290" extrusionOk="0">
                  <a:moveTo>
                    <a:pt x="14280" y="1"/>
                  </a:moveTo>
                  <a:lnTo>
                    <a:pt x="1426" y="36371"/>
                  </a:lnTo>
                  <a:lnTo>
                    <a:pt x="201" y="39835"/>
                  </a:lnTo>
                  <a:lnTo>
                    <a:pt x="1" y="40403"/>
                  </a:lnTo>
                  <a:lnTo>
                    <a:pt x="16551" y="46252"/>
                  </a:lnTo>
                  <a:lnTo>
                    <a:pt x="30808" y="51290"/>
                  </a:lnTo>
                  <a:lnTo>
                    <a:pt x="35547" y="37878"/>
                  </a:lnTo>
                  <a:lnTo>
                    <a:pt x="41251" y="21741"/>
                  </a:lnTo>
                  <a:lnTo>
                    <a:pt x="42476" y="18275"/>
                  </a:lnTo>
                  <a:lnTo>
                    <a:pt x="45087" y="10888"/>
                  </a:lnTo>
                  <a:lnTo>
                    <a:pt x="14280"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61" name="Google Shape;561;p41"/>
            <p:cNvSpPr/>
            <p:nvPr/>
          </p:nvSpPr>
          <p:spPr>
            <a:xfrm>
              <a:off x="3681350" y="3547250"/>
              <a:ext cx="458275" cy="1045925"/>
            </a:xfrm>
            <a:custGeom>
              <a:avLst/>
              <a:gdLst/>
              <a:ahLst/>
              <a:cxnLst/>
              <a:rect l="l" t="t" r="r" b="b"/>
              <a:pathLst>
                <a:path w="18331" h="41837" extrusionOk="0">
                  <a:moveTo>
                    <a:pt x="14277" y="0"/>
                  </a:moveTo>
                  <a:lnTo>
                    <a:pt x="0" y="40403"/>
                  </a:lnTo>
                  <a:lnTo>
                    <a:pt x="4055" y="41836"/>
                  </a:lnTo>
                  <a:lnTo>
                    <a:pt x="18331" y="1433"/>
                  </a:lnTo>
                  <a:lnTo>
                    <a:pt x="1427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2" name="Google Shape;562;p41"/>
            <p:cNvSpPr/>
            <p:nvPr/>
          </p:nvSpPr>
          <p:spPr>
            <a:xfrm>
              <a:off x="4119200" y="3833750"/>
              <a:ext cx="506000" cy="360100"/>
            </a:xfrm>
            <a:custGeom>
              <a:avLst/>
              <a:gdLst/>
              <a:ahLst/>
              <a:cxnLst/>
              <a:rect l="l" t="t" r="r" b="b"/>
              <a:pathLst>
                <a:path w="20240" h="14404" extrusionOk="0">
                  <a:moveTo>
                    <a:pt x="2929" y="0"/>
                  </a:moveTo>
                  <a:lnTo>
                    <a:pt x="1" y="8287"/>
                  </a:lnTo>
                  <a:lnTo>
                    <a:pt x="17312" y="14404"/>
                  </a:lnTo>
                  <a:lnTo>
                    <a:pt x="20240" y="6117"/>
                  </a:lnTo>
                  <a:lnTo>
                    <a:pt x="292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63" name="Google Shape;563;p41"/>
            <p:cNvSpPr/>
            <p:nvPr/>
          </p:nvSpPr>
          <p:spPr>
            <a:xfrm>
              <a:off x="4090100" y="4097275"/>
              <a:ext cx="442000" cy="178950"/>
            </a:xfrm>
            <a:custGeom>
              <a:avLst/>
              <a:gdLst/>
              <a:ahLst/>
              <a:cxnLst/>
              <a:rect l="l" t="t" r="r" b="b"/>
              <a:pathLst>
                <a:path w="17680" h="7158" extrusionOk="0">
                  <a:moveTo>
                    <a:pt x="368" y="1"/>
                  </a:moveTo>
                  <a:lnTo>
                    <a:pt x="1" y="1041"/>
                  </a:lnTo>
                  <a:lnTo>
                    <a:pt x="17312" y="7158"/>
                  </a:lnTo>
                  <a:lnTo>
                    <a:pt x="17679" y="6117"/>
                  </a:lnTo>
                  <a:lnTo>
                    <a:pt x="36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4" name="Google Shape;564;p41"/>
            <p:cNvSpPr/>
            <p:nvPr/>
          </p:nvSpPr>
          <p:spPr>
            <a:xfrm>
              <a:off x="4151725" y="3666050"/>
              <a:ext cx="112875" cy="102450"/>
            </a:xfrm>
            <a:custGeom>
              <a:avLst/>
              <a:gdLst/>
              <a:ahLst/>
              <a:cxnLst/>
              <a:rect l="l" t="t" r="r" b="b"/>
              <a:pathLst>
                <a:path w="4515" h="4098" extrusionOk="0">
                  <a:moveTo>
                    <a:pt x="2206" y="1"/>
                  </a:moveTo>
                  <a:cubicBezTo>
                    <a:pt x="1636" y="1"/>
                    <a:pt x="1079" y="239"/>
                    <a:pt x="683" y="680"/>
                  </a:cubicBezTo>
                  <a:cubicBezTo>
                    <a:pt x="129" y="1296"/>
                    <a:pt x="0" y="2184"/>
                    <a:pt x="358" y="2932"/>
                  </a:cubicBezTo>
                  <a:cubicBezTo>
                    <a:pt x="699" y="3647"/>
                    <a:pt x="1420" y="4098"/>
                    <a:pt x="2205" y="4098"/>
                  </a:cubicBezTo>
                  <a:cubicBezTo>
                    <a:pt x="2241" y="4098"/>
                    <a:pt x="2277" y="4097"/>
                    <a:pt x="2314" y="4095"/>
                  </a:cubicBezTo>
                  <a:cubicBezTo>
                    <a:pt x="3142" y="4051"/>
                    <a:pt x="3860" y="3513"/>
                    <a:pt x="4137" y="2732"/>
                  </a:cubicBezTo>
                  <a:cubicBezTo>
                    <a:pt x="4514" y="1666"/>
                    <a:pt x="3956" y="495"/>
                    <a:pt x="2889" y="118"/>
                  </a:cubicBezTo>
                  <a:cubicBezTo>
                    <a:pt x="2665" y="39"/>
                    <a:pt x="2435" y="1"/>
                    <a:pt x="220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565" name="Google Shape;565;p41"/>
          <p:cNvGrpSpPr/>
          <p:nvPr/>
        </p:nvGrpSpPr>
        <p:grpSpPr>
          <a:xfrm>
            <a:off x="10251901" y="2672334"/>
            <a:ext cx="1100033" cy="1062167"/>
            <a:chOff x="7688925" y="2004250"/>
            <a:chExt cx="825025" cy="796625"/>
          </a:xfrm>
        </p:grpSpPr>
        <p:sp>
          <p:nvSpPr>
            <p:cNvPr id="566" name="Google Shape;566;p41"/>
            <p:cNvSpPr/>
            <p:nvPr/>
          </p:nvSpPr>
          <p:spPr>
            <a:xfrm>
              <a:off x="7951625" y="2400650"/>
              <a:ext cx="562325" cy="400225"/>
            </a:xfrm>
            <a:custGeom>
              <a:avLst/>
              <a:gdLst/>
              <a:ahLst/>
              <a:cxnLst/>
              <a:rect l="l" t="t" r="r" b="b"/>
              <a:pathLst>
                <a:path w="22493" h="16009" extrusionOk="0">
                  <a:moveTo>
                    <a:pt x="0" y="0"/>
                  </a:moveTo>
                  <a:lnTo>
                    <a:pt x="16845" y="16009"/>
                  </a:lnTo>
                  <a:cubicBezTo>
                    <a:pt x="20817" y="11829"/>
                    <a:pt x="22493" y="6306"/>
                    <a:pt x="21923" y="990"/>
                  </a:cubicBezTo>
                  <a:lnTo>
                    <a:pt x="16907" y="764"/>
                  </a:lnTo>
                  <a:lnTo>
                    <a:pt x="16907" y="764"/>
                  </a:lnTo>
                  <a:cubicBezTo>
                    <a:pt x="17323" y="3327"/>
                    <a:pt x="17035" y="5986"/>
                    <a:pt x="16014" y="8417"/>
                  </a:cubicBezTo>
                  <a:lnTo>
                    <a:pt x="7514" y="339"/>
                  </a:lnTo>
                  <a:lnTo>
                    <a:pt x="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7" name="Google Shape;567;p41"/>
            <p:cNvSpPr/>
            <p:nvPr/>
          </p:nvSpPr>
          <p:spPr>
            <a:xfrm>
              <a:off x="7688925" y="2004250"/>
              <a:ext cx="810750" cy="421175"/>
            </a:xfrm>
            <a:custGeom>
              <a:avLst/>
              <a:gdLst/>
              <a:ahLst/>
              <a:cxnLst/>
              <a:rect l="l" t="t" r="r" b="b"/>
              <a:pathLst>
                <a:path w="32430" h="16847" extrusionOk="0">
                  <a:moveTo>
                    <a:pt x="13680" y="1"/>
                  </a:moveTo>
                  <a:cubicBezTo>
                    <a:pt x="8690" y="1"/>
                    <a:pt x="3710" y="1968"/>
                    <a:pt x="1" y="5871"/>
                  </a:cubicBezTo>
                  <a:lnTo>
                    <a:pt x="10508" y="15856"/>
                  </a:lnTo>
                  <a:lnTo>
                    <a:pt x="18022" y="16197"/>
                  </a:lnTo>
                  <a:lnTo>
                    <a:pt x="7624" y="6314"/>
                  </a:lnTo>
                  <a:cubicBezTo>
                    <a:pt x="9528" y="5398"/>
                    <a:pt x="11603" y="4938"/>
                    <a:pt x="13680" y="4938"/>
                  </a:cubicBezTo>
                  <a:cubicBezTo>
                    <a:pt x="17129" y="4938"/>
                    <a:pt x="20585" y="6207"/>
                    <a:pt x="23277" y="8766"/>
                  </a:cubicBezTo>
                  <a:cubicBezTo>
                    <a:pt x="25567" y="10942"/>
                    <a:pt x="26944" y="13719"/>
                    <a:pt x="27415" y="16620"/>
                  </a:cubicBezTo>
                  <a:lnTo>
                    <a:pt x="32430" y="16846"/>
                  </a:lnTo>
                  <a:cubicBezTo>
                    <a:pt x="31969" y="12555"/>
                    <a:pt x="30048" y="8399"/>
                    <a:pt x="26674" y="5192"/>
                  </a:cubicBezTo>
                  <a:cubicBezTo>
                    <a:pt x="23024" y="1723"/>
                    <a:pt x="18348" y="1"/>
                    <a:pt x="1368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8" name="Google Shape;568;p41"/>
            <p:cNvSpPr/>
            <p:nvPr/>
          </p:nvSpPr>
          <p:spPr>
            <a:xfrm>
              <a:off x="7728700" y="2158825"/>
              <a:ext cx="39300" cy="40250"/>
            </a:xfrm>
            <a:custGeom>
              <a:avLst/>
              <a:gdLst/>
              <a:ahLst/>
              <a:cxnLst/>
              <a:rect l="l" t="t" r="r" b="b"/>
              <a:pathLst>
                <a:path w="1572" h="1610" extrusionOk="0">
                  <a:moveTo>
                    <a:pt x="1131" y="0"/>
                  </a:moveTo>
                  <a:lnTo>
                    <a:pt x="0" y="1192"/>
                  </a:lnTo>
                  <a:lnTo>
                    <a:pt x="439" y="1610"/>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69" name="Google Shape;569;p41"/>
            <p:cNvSpPr/>
            <p:nvPr/>
          </p:nvSpPr>
          <p:spPr>
            <a:xfrm>
              <a:off x="7775150" y="2203000"/>
              <a:ext cx="39300" cy="40250"/>
            </a:xfrm>
            <a:custGeom>
              <a:avLst/>
              <a:gdLst/>
              <a:ahLst/>
              <a:cxnLst/>
              <a:rect l="l" t="t" r="r" b="b"/>
              <a:pathLst>
                <a:path w="1572" h="1610" extrusionOk="0">
                  <a:moveTo>
                    <a:pt x="1132" y="0"/>
                  </a:moveTo>
                  <a:lnTo>
                    <a:pt x="1" y="1191"/>
                  </a:lnTo>
                  <a:lnTo>
                    <a:pt x="439" y="1609"/>
                  </a:lnTo>
                  <a:lnTo>
                    <a:pt x="1572" y="418"/>
                  </a:lnTo>
                  <a:lnTo>
                    <a:pt x="113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0" name="Google Shape;570;p41"/>
            <p:cNvSpPr/>
            <p:nvPr/>
          </p:nvSpPr>
          <p:spPr>
            <a:xfrm>
              <a:off x="7821625" y="2247225"/>
              <a:ext cx="39325" cy="40250"/>
            </a:xfrm>
            <a:custGeom>
              <a:avLst/>
              <a:gdLst/>
              <a:ahLst/>
              <a:cxnLst/>
              <a:rect l="l" t="t" r="r" b="b"/>
              <a:pathLst>
                <a:path w="1573" h="1610" extrusionOk="0">
                  <a:moveTo>
                    <a:pt x="1132" y="1"/>
                  </a:moveTo>
                  <a:lnTo>
                    <a:pt x="0" y="1192"/>
                  </a:lnTo>
                  <a:lnTo>
                    <a:pt x="440"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1" name="Google Shape;571;p41"/>
            <p:cNvSpPr/>
            <p:nvPr/>
          </p:nvSpPr>
          <p:spPr>
            <a:xfrm>
              <a:off x="7868050" y="2267400"/>
              <a:ext cx="61975" cy="64075"/>
            </a:xfrm>
            <a:custGeom>
              <a:avLst/>
              <a:gdLst/>
              <a:ahLst/>
              <a:cxnLst/>
              <a:rect l="l" t="t" r="r" b="b"/>
              <a:pathLst>
                <a:path w="2479" h="2563" extrusionOk="0">
                  <a:moveTo>
                    <a:pt x="2038" y="0"/>
                  </a:moveTo>
                  <a:lnTo>
                    <a:pt x="1" y="2145"/>
                  </a:lnTo>
                  <a:lnTo>
                    <a:pt x="440" y="2563"/>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2" name="Google Shape;572;p41"/>
            <p:cNvSpPr/>
            <p:nvPr/>
          </p:nvSpPr>
          <p:spPr>
            <a:xfrm>
              <a:off x="7910950" y="233200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3" name="Google Shape;573;p41"/>
            <p:cNvSpPr/>
            <p:nvPr/>
          </p:nvSpPr>
          <p:spPr>
            <a:xfrm>
              <a:off x="7957450" y="2376475"/>
              <a:ext cx="39300" cy="40250"/>
            </a:xfrm>
            <a:custGeom>
              <a:avLst/>
              <a:gdLst/>
              <a:ahLst/>
              <a:cxnLst/>
              <a:rect l="l" t="t" r="r" b="b"/>
              <a:pathLst>
                <a:path w="1572" h="1610" extrusionOk="0">
                  <a:moveTo>
                    <a:pt x="1132" y="0"/>
                  </a:moveTo>
                  <a:lnTo>
                    <a:pt x="0" y="1192"/>
                  </a:lnTo>
                  <a:lnTo>
                    <a:pt x="440" y="1609"/>
                  </a:lnTo>
                  <a:lnTo>
                    <a:pt x="1571" y="418"/>
                  </a:lnTo>
                  <a:lnTo>
                    <a:pt x="113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4" name="Google Shape;574;p41"/>
            <p:cNvSpPr/>
            <p:nvPr/>
          </p:nvSpPr>
          <p:spPr>
            <a:xfrm>
              <a:off x="8003875" y="2420450"/>
              <a:ext cx="39300" cy="40250"/>
            </a:xfrm>
            <a:custGeom>
              <a:avLst/>
              <a:gdLst/>
              <a:ahLst/>
              <a:cxnLst/>
              <a:rect l="l" t="t" r="r" b="b"/>
              <a:pathLst>
                <a:path w="1572" h="1610" extrusionOk="0">
                  <a:moveTo>
                    <a:pt x="1133" y="0"/>
                  </a:moveTo>
                  <a:lnTo>
                    <a:pt x="1" y="1191"/>
                  </a:lnTo>
                  <a:lnTo>
                    <a:pt x="440" y="1609"/>
                  </a:lnTo>
                  <a:lnTo>
                    <a:pt x="1571" y="418"/>
                  </a:lnTo>
                  <a:lnTo>
                    <a:pt x="113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5" name="Google Shape;575;p41"/>
            <p:cNvSpPr/>
            <p:nvPr/>
          </p:nvSpPr>
          <p:spPr>
            <a:xfrm>
              <a:off x="8050375" y="2441150"/>
              <a:ext cx="61950" cy="64075"/>
            </a:xfrm>
            <a:custGeom>
              <a:avLst/>
              <a:gdLst/>
              <a:ahLst/>
              <a:cxnLst/>
              <a:rect l="l" t="t" r="r" b="b"/>
              <a:pathLst>
                <a:path w="2478" h="2563" extrusionOk="0">
                  <a:moveTo>
                    <a:pt x="2038" y="0"/>
                  </a:moveTo>
                  <a:lnTo>
                    <a:pt x="0" y="2144"/>
                  </a:lnTo>
                  <a:lnTo>
                    <a:pt x="440" y="2562"/>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6" name="Google Shape;576;p41"/>
            <p:cNvSpPr/>
            <p:nvPr/>
          </p:nvSpPr>
          <p:spPr>
            <a:xfrm>
              <a:off x="8093250" y="2505550"/>
              <a:ext cx="39325" cy="40225"/>
            </a:xfrm>
            <a:custGeom>
              <a:avLst/>
              <a:gdLst/>
              <a:ahLst/>
              <a:cxnLst/>
              <a:rect l="l" t="t" r="r" b="b"/>
              <a:pathLst>
                <a:path w="1573" h="1609" extrusionOk="0">
                  <a:moveTo>
                    <a:pt x="1132" y="0"/>
                  </a:moveTo>
                  <a:lnTo>
                    <a:pt x="0" y="1192"/>
                  </a:lnTo>
                  <a:lnTo>
                    <a:pt x="440" y="1608"/>
                  </a:lnTo>
                  <a:lnTo>
                    <a:pt x="1572" y="417"/>
                  </a:lnTo>
                  <a:lnTo>
                    <a:pt x="113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7" name="Google Shape;577;p41"/>
            <p:cNvSpPr/>
            <p:nvPr/>
          </p:nvSpPr>
          <p:spPr>
            <a:xfrm>
              <a:off x="8139700" y="254965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8" name="Google Shape;578;p41"/>
            <p:cNvSpPr/>
            <p:nvPr/>
          </p:nvSpPr>
          <p:spPr>
            <a:xfrm>
              <a:off x="8186200" y="2594050"/>
              <a:ext cx="39300" cy="40250"/>
            </a:xfrm>
            <a:custGeom>
              <a:avLst/>
              <a:gdLst/>
              <a:ahLst/>
              <a:cxnLst/>
              <a:rect l="l" t="t" r="r" b="b"/>
              <a:pathLst>
                <a:path w="1572" h="1610" extrusionOk="0">
                  <a:moveTo>
                    <a:pt x="1131" y="0"/>
                  </a:moveTo>
                  <a:lnTo>
                    <a:pt x="0" y="1191"/>
                  </a:lnTo>
                  <a:lnTo>
                    <a:pt x="439" y="1609"/>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9" name="Google Shape;579;p41"/>
            <p:cNvSpPr/>
            <p:nvPr/>
          </p:nvSpPr>
          <p:spPr>
            <a:xfrm>
              <a:off x="8232600" y="2613875"/>
              <a:ext cx="61925" cy="64050"/>
            </a:xfrm>
            <a:custGeom>
              <a:avLst/>
              <a:gdLst/>
              <a:ahLst/>
              <a:cxnLst/>
              <a:rect l="l" t="t" r="r" b="b"/>
              <a:pathLst>
                <a:path w="2477" h="2562" extrusionOk="0">
                  <a:moveTo>
                    <a:pt x="2038" y="0"/>
                  </a:moveTo>
                  <a:lnTo>
                    <a:pt x="1" y="2144"/>
                  </a:lnTo>
                  <a:lnTo>
                    <a:pt x="439" y="2562"/>
                  </a:lnTo>
                  <a:lnTo>
                    <a:pt x="2477" y="418"/>
                  </a:lnTo>
                  <a:lnTo>
                    <a:pt x="203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80" name="Google Shape;580;p41"/>
            <p:cNvSpPr/>
            <p:nvPr/>
          </p:nvSpPr>
          <p:spPr>
            <a:xfrm>
              <a:off x="8275475" y="2678575"/>
              <a:ext cx="39325" cy="40250"/>
            </a:xfrm>
            <a:custGeom>
              <a:avLst/>
              <a:gdLst/>
              <a:ahLst/>
              <a:cxnLst/>
              <a:rect l="l" t="t" r="r" b="b"/>
              <a:pathLst>
                <a:path w="1573" h="1610" extrusionOk="0">
                  <a:moveTo>
                    <a:pt x="1133" y="0"/>
                  </a:moveTo>
                  <a:lnTo>
                    <a:pt x="1" y="1191"/>
                  </a:lnTo>
                  <a:lnTo>
                    <a:pt x="440" y="1609"/>
                  </a:lnTo>
                  <a:lnTo>
                    <a:pt x="1573" y="418"/>
                  </a:lnTo>
                  <a:lnTo>
                    <a:pt x="113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81" name="Google Shape;581;p41"/>
            <p:cNvSpPr/>
            <p:nvPr/>
          </p:nvSpPr>
          <p:spPr>
            <a:xfrm>
              <a:off x="8321950" y="2722575"/>
              <a:ext cx="39275" cy="40225"/>
            </a:xfrm>
            <a:custGeom>
              <a:avLst/>
              <a:gdLst/>
              <a:ahLst/>
              <a:cxnLst/>
              <a:rect l="l" t="t" r="r" b="b"/>
              <a:pathLst>
                <a:path w="1571" h="1609" extrusionOk="0">
                  <a:moveTo>
                    <a:pt x="1132" y="0"/>
                  </a:moveTo>
                  <a:lnTo>
                    <a:pt x="0" y="1191"/>
                  </a:lnTo>
                  <a:lnTo>
                    <a:pt x="440" y="1608"/>
                  </a:lnTo>
                  <a:lnTo>
                    <a:pt x="1571" y="417"/>
                  </a:lnTo>
                  <a:lnTo>
                    <a:pt x="113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4" name="TextBox 3">
            <a:extLst>
              <a:ext uri="{FF2B5EF4-FFF2-40B4-BE49-F238E27FC236}">
                <a16:creationId xmlns:a16="http://schemas.microsoft.com/office/drawing/2014/main" id="{7A5F69F7-F2AD-4A98-9876-BEC4DCA70FC9}"/>
              </a:ext>
            </a:extLst>
          </p:cNvPr>
          <p:cNvSpPr txBox="1"/>
          <p:nvPr/>
        </p:nvSpPr>
        <p:spPr>
          <a:xfrm>
            <a:off x="1219200" y="1950401"/>
            <a:ext cx="8141367" cy="369332"/>
          </a:xfrm>
          <a:prstGeom prst="rect">
            <a:avLst/>
          </a:prstGeom>
          <a:noFill/>
        </p:spPr>
        <p:txBody>
          <a:bodyPr wrap="square" rtlCol="0">
            <a:spAutoFit/>
          </a:bodyPr>
          <a:lstStyle/>
          <a:p>
            <a:r>
              <a:rPr lang="en-US"/>
              <a:t>- </a:t>
            </a:r>
            <a:endParaRPr lang="vi-VN"/>
          </a:p>
        </p:txBody>
      </p:sp>
      <p:pic>
        <p:nvPicPr>
          <p:cNvPr id="7" name="Picture 6">
            <a:extLst>
              <a:ext uri="{FF2B5EF4-FFF2-40B4-BE49-F238E27FC236}">
                <a16:creationId xmlns:a16="http://schemas.microsoft.com/office/drawing/2014/main" id="{93F74746-140F-4D35-87D0-1BF545E19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91" y="98868"/>
            <a:ext cx="11202966" cy="6858000"/>
          </a:xfrm>
          <a:prstGeom prst="rect">
            <a:avLst/>
          </a:prstGeom>
        </p:spPr>
      </p:pic>
      <p:sp>
        <p:nvSpPr>
          <p:cNvPr id="8" name="TextBox 7">
            <a:extLst>
              <a:ext uri="{FF2B5EF4-FFF2-40B4-BE49-F238E27FC236}">
                <a16:creationId xmlns:a16="http://schemas.microsoft.com/office/drawing/2014/main" id="{40C41CF4-437B-42DD-8D5C-BE7D11A2B868}"/>
              </a:ext>
            </a:extLst>
          </p:cNvPr>
          <p:cNvSpPr txBox="1"/>
          <p:nvPr/>
        </p:nvSpPr>
        <p:spPr>
          <a:xfrm>
            <a:off x="2222178" y="1642433"/>
            <a:ext cx="7004534" cy="4524315"/>
          </a:xfrm>
          <a:prstGeom prst="rect">
            <a:avLst/>
          </a:prstGeom>
          <a:noFill/>
        </p:spPr>
        <p:txBody>
          <a:bodyPr wrap="square" rtlCol="0">
            <a:spAutoFit/>
          </a:bodyPr>
          <a:lstStyle/>
          <a:p>
            <a:pPr marL="285750" indent="-285750">
              <a:lnSpc>
                <a:spcPct val="150000"/>
              </a:lnSpc>
              <a:buFontTx/>
              <a:buChar char="-"/>
            </a:pPr>
            <a:r>
              <a:rPr lang="en-US" sz="4800" b="1">
                <a:latin typeface="HP001 4 hàng" panose="020B0603050302020204" pitchFamily="34" charset="-93"/>
              </a:rPr>
              <a:t>Tết Tǟung thu</a:t>
            </a:r>
          </a:p>
          <a:p>
            <a:pPr marL="285750" indent="-285750">
              <a:lnSpc>
                <a:spcPct val="150000"/>
              </a:lnSpc>
              <a:buFontTx/>
              <a:buChar char="-"/>
            </a:pPr>
            <a:r>
              <a:rPr lang="en-US" sz="4800" b="1">
                <a:latin typeface="HP001 4 hàng" panose="020B0603050302020204" pitchFamily="34" charset="-93"/>
              </a:rPr>
              <a:t>khía</a:t>
            </a:r>
          </a:p>
          <a:p>
            <a:pPr marL="285750" indent="-285750">
              <a:lnSpc>
                <a:spcPct val="150000"/>
              </a:lnSpc>
              <a:buFontTx/>
              <a:buChar char="-"/>
            </a:pPr>
            <a:r>
              <a:rPr lang="en-US" sz="4800" b="1">
                <a:latin typeface="HP001 4 hàng" panose="020B0603050302020204" pitchFamily="34" charset="-93"/>
              </a:rPr>
              <a:t>nải chuối ngự</a:t>
            </a:r>
          </a:p>
          <a:p>
            <a:pPr marL="285750" indent="-285750">
              <a:lnSpc>
                <a:spcPct val="150000"/>
              </a:lnSpc>
              <a:buFontTx/>
              <a:buChar char="-"/>
            </a:pPr>
            <a:r>
              <a:rPr lang="en-US" sz="4800" b="1">
                <a:latin typeface="HP001 4 hàng" panose="020B0603050302020204" pitchFamily="34" charset="-93"/>
              </a:rPr>
              <a:t>nom</a:t>
            </a:r>
            <a:endParaRPr lang="vi-VN" sz="4800" b="1">
              <a:latin typeface="HP001 4 hàng" panose="020B0603050302020204"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317"/>
        <p:cNvGrpSpPr/>
        <p:nvPr/>
      </p:nvGrpSpPr>
      <p:grpSpPr>
        <a:xfrm>
          <a:off x="0" y="0"/>
          <a:ext cx="0" cy="0"/>
          <a:chOff x="0" y="0"/>
          <a:chExt cx="0" cy="0"/>
        </a:xfrm>
      </p:grpSpPr>
      <p:grpSp>
        <p:nvGrpSpPr>
          <p:cNvPr id="320" name="Google Shape;320;p38"/>
          <p:cNvGrpSpPr/>
          <p:nvPr/>
        </p:nvGrpSpPr>
        <p:grpSpPr>
          <a:xfrm>
            <a:off x="-247524" y="1653073"/>
            <a:ext cx="2168695" cy="1484508"/>
            <a:chOff x="2307300" y="245600"/>
            <a:chExt cx="923425" cy="632100"/>
          </a:xfrm>
        </p:grpSpPr>
        <p:sp>
          <p:nvSpPr>
            <p:cNvPr id="321" name="Google Shape;321;p38"/>
            <p:cNvSpPr/>
            <p:nvPr/>
          </p:nvSpPr>
          <p:spPr>
            <a:xfrm>
              <a:off x="2548100" y="291475"/>
              <a:ext cx="682625" cy="446275"/>
            </a:xfrm>
            <a:custGeom>
              <a:avLst/>
              <a:gdLst/>
              <a:ahLst/>
              <a:cxnLst/>
              <a:rect l="l" t="t" r="r" b="b"/>
              <a:pathLst>
                <a:path w="27305" h="17851" extrusionOk="0">
                  <a:moveTo>
                    <a:pt x="9592" y="0"/>
                  </a:moveTo>
                  <a:lnTo>
                    <a:pt x="7077" y="4680"/>
                  </a:lnTo>
                  <a:lnTo>
                    <a:pt x="11919" y="5221"/>
                  </a:lnTo>
                  <a:lnTo>
                    <a:pt x="4456" y="9558"/>
                  </a:lnTo>
                  <a:lnTo>
                    <a:pt x="0" y="17851"/>
                  </a:lnTo>
                  <a:lnTo>
                    <a:pt x="27305" y="1980"/>
                  </a:lnTo>
                  <a:lnTo>
                    <a:pt x="959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 name="Google Shape;322;p38"/>
            <p:cNvSpPr/>
            <p:nvPr/>
          </p:nvSpPr>
          <p:spPr>
            <a:xfrm>
              <a:off x="2307300" y="245600"/>
              <a:ext cx="480625" cy="632100"/>
            </a:xfrm>
            <a:custGeom>
              <a:avLst/>
              <a:gdLst/>
              <a:ahLst/>
              <a:cxnLst/>
              <a:rect l="l" t="t" r="r" b="b"/>
              <a:pathLst>
                <a:path w="19225" h="25284" extrusionOk="0">
                  <a:moveTo>
                    <a:pt x="2827" y="1"/>
                  </a:moveTo>
                  <a:lnTo>
                    <a:pt x="1" y="25284"/>
                  </a:lnTo>
                  <a:lnTo>
                    <a:pt x="9632" y="19686"/>
                  </a:lnTo>
                  <a:lnTo>
                    <a:pt x="14088" y="11393"/>
                  </a:lnTo>
                  <a:lnTo>
                    <a:pt x="5989" y="16101"/>
                  </a:lnTo>
                  <a:lnTo>
                    <a:pt x="7180" y="5449"/>
                  </a:lnTo>
                  <a:lnTo>
                    <a:pt x="16709" y="6515"/>
                  </a:lnTo>
                  <a:lnTo>
                    <a:pt x="19224" y="1835"/>
                  </a:lnTo>
                  <a:lnTo>
                    <a:pt x="282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3" name="Google Shape;323;p38"/>
            <p:cNvSpPr/>
            <p:nvPr/>
          </p:nvSpPr>
          <p:spPr>
            <a:xfrm>
              <a:off x="3099175" y="326775"/>
              <a:ext cx="19625" cy="42550"/>
            </a:xfrm>
            <a:custGeom>
              <a:avLst/>
              <a:gdLst/>
              <a:ahLst/>
              <a:cxnLst/>
              <a:rect l="l" t="t" r="r" b="b"/>
              <a:pathLst>
                <a:path w="785" h="1702" extrusionOk="0">
                  <a:moveTo>
                    <a:pt x="182" y="0"/>
                  </a:moveTo>
                  <a:lnTo>
                    <a:pt x="0" y="1633"/>
                  </a:lnTo>
                  <a:lnTo>
                    <a:pt x="602" y="1701"/>
                  </a:lnTo>
                  <a:lnTo>
                    <a:pt x="785" y="67"/>
                  </a:lnTo>
                  <a:lnTo>
                    <a:pt x="18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4" name="Google Shape;324;p38"/>
            <p:cNvSpPr/>
            <p:nvPr/>
          </p:nvSpPr>
          <p:spPr>
            <a:xfrm>
              <a:off x="3035450" y="319625"/>
              <a:ext cx="19650" cy="42550"/>
            </a:xfrm>
            <a:custGeom>
              <a:avLst/>
              <a:gdLst/>
              <a:ahLst/>
              <a:cxnLst/>
              <a:rect l="l" t="t" r="r" b="b"/>
              <a:pathLst>
                <a:path w="786" h="1702" extrusionOk="0">
                  <a:moveTo>
                    <a:pt x="183" y="1"/>
                  </a:moveTo>
                  <a:lnTo>
                    <a:pt x="1" y="1635"/>
                  </a:lnTo>
                  <a:lnTo>
                    <a:pt x="603" y="1702"/>
                  </a:lnTo>
                  <a:lnTo>
                    <a:pt x="786" y="69"/>
                  </a:lnTo>
                  <a:lnTo>
                    <a:pt x="183"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5" name="Google Shape;325;p38"/>
            <p:cNvSpPr/>
            <p:nvPr/>
          </p:nvSpPr>
          <p:spPr>
            <a:xfrm>
              <a:off x="2971900" y="312550"/>
              <a:ext cx="19650" cy="42550"/>
            </a:xfrm>
            <a:custGeom>
              <a:avLst/>
              <a:gdLst/>
              <a:ahLst/>
              <a:cxnLst/>
              <a:rect l="l" t="t" r="r" b="b"/>
              <a:pathLst>
                <a:path w="786" h="1702" extrusionOk="0">
                  <a:moveTo>
                    <a:pt x="183" y="0"/>
                  </a:moveTo>
                  <a:lnTo>
                    <a:pt x="1" y="1634"/>
                  </a:lnTo>
                  <a:lnTo>
                    <a:pt x="603" y="1701"/>
                  </a:lnTo>
                  <a:lnTo>
                    <a:pt x="786" y="67"/>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6" name="Google Shape;326;p38"/>
            <p:cNvSpPr/>
            <p:nvPr/>
          </p:nvSpPr>
          <p:spPr>
            <a:xfrm>
              <a:off x="2904400" y="305400"/>
              <a:ext cx="23325" cy="75200"/>
            </a:xfrm>
            <a:custGeom>
              <a:avLst/>
              <a:gdLst/>
              <a:ahLst/>
              <a:cxnLst/>
              <a:rect l="l" t="t" r="r" b="b"/>
              <a:pathLst>
                <a:path w="933" h="3008" extrusionOk="0">
                  <a:moveTo>
                    <a:pt x="330" y="1"/>
                  </a:moveTo>
                  <a:lnTo>
                    <a:pt x="1" y="2940"/>
                  </a:lnTo>
                  <a:lnTo>
                    <a:pt x="604" y="3008"/>
                  </a:lnTo>
                  <a:lnTo>
                    <a:pt x="933" y="68"/>
                  </a:lnTo>
                  <a:lnTo>
                    <a:pt x="330"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7" name="Google Shape;327;p38"/>
            <p:cNvSpPr/>
            <p:nvPr/>
          </p:nvSpPr>
          <p:spPr>
            <a:xfrm>
              <a:off x="2849400" y="298850"/>
              <a:ext cx="19650" cy="42550"/>
            </a:xfrm>
            <a:custGeom>
              <a:avLst/>
              <a:gdLst/>
              <a:ahLst/>
              <a:cxnLst/>
              <a:rect l="l" t="t" r="r" b="b"/>
              <a:pathLst>
                <a:path w="786" h="1702" extrusionOk="0">
                  <a:moveTo>
                    <a:pt x="183" y="0"/>
                  </a:moveTo>
                  <a:lnTo>
                    <a:pt x="0" y="1634"/>
                  </a:lnTo>
                  <a:lnTo>
                    <a:pt x="603" y="1701"/>
                  </a:lnTo>
                  <a:lnTo>
                    <a:pt x="785" y="67"/>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8" name="Google Shape;328;p38"/>
            <p:cNvSpPr/>
            <p:nvPr/>
          </p:nvSpPr>
          <p:spPr>
            <a:xfrm>
              <a:off x="2785750" y="291750"/>
              <a:ext cx="19675" cy="42525"/>
            </a:xfrm>
            <a:custGeom>
              <a:avLst/>
              <a:gdLst/>
              <a:ahLst/>
              <a:cxnLst/>
              <a:rect l="l" t="t" r="r" b="b"/>
              <a:pathLst>
                <a:path w="787" h="1701" extrusionOk="0">
                  <a:moveTo>
                    <a:pt x="183" y="0"/>
                  </a:moveTo>
                  <a:lnTo>
                    <a:pt x="1" y="1633"/>
                  </a:lnTo>
                  <a:lnTo>
                    <a:pt x="603" y="1701"/>
                  </a:lnTo>
                  <a:lnTo>
                    <a:pt x="786" y="67"/>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29" name="Google Shape;329;p38"/>
            <p:cNvSpPr/>
            <p:nvPr/>
          </p:nvSpPr>
          <p:spPr>
            <a:xfrm>
              <a:off x="2721850" y="284575"/>
              <a:ext cx="19650" cy="42550"/>
            </a:xfrm>
            <a:custGeom>
              <a:avLst/>
              <a:gdLst/>
              <a:ahLst/>
              <a:cxnLst/>
              <a:rect l="l" t="t" r="r" b="b"/>
              <a:pathLst>
                <a:path w="786" h="1702" extrusionOk="0">
                  <a:moveTo>
                    <a:pt x="183" y="0"/>
                  </a:moveTo>
                  <a:lnTo>
                    <a:pt x="0" y="1634"/>
                  </a:lnTo>
                  <a:lnTo>
                    <a:pt x="603" y="1701"/>
                  </a:lnTo>
                  <a:lnTo>
                    <a:pt x="786" y="68"/>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0" name="Google Shape;330;p38"/>
            <p:cNvSpPr/>
            <p:nvPr/>
          </p:nvSpPr>
          <p:spPr>
            <a:xfrm>
              <a:off x="2654650" y="277475"/>
              <a:ext cx="23300" cy="75225"/>
            </a:xfrm>
            <a:custGeom>
              <a:avLst/>
              <a:gdLst/>
              <a:ahLst/>
              <a:cxnLst/>
              <a:rect l="l" t="t" r="r" b="b"/>
              <a:pathLst>
                <a:path w="932" h="3009" extrusionOk="0">
                  <a:moveTo>
                    <a:pt x="330" y="0"/>
                  </a:moveTo>
                  <a:lnTo>
                    <a:pt x="1" y="2940"/>
                  </a:lnTo>
                  <a:lnTo>
                    <a:pt x="604" y="3008"/>
                  </a:lnTo>
                  <a:lnTo>
                    <a:pt x="932" y="68"/>
                  </a:lnTo>
                  <a:lnTo>
                    <a:pt x="33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1" name="Google Shape;331;p38"/>
            <p:cNvSpPr/>
            <p:nvPr/>
          </p:nvSpPr>
          <p:spPr>
            <a:xfrm>
              <a:off x="2599375" y="270875"/>
              <a:ext cx="19650" cy="42550"/>
            </a:xfrm>
            <a:custGeom>
              <a:avLst/>
              <a:gdLst/>
              <a:ahLst/>
              <a:cxnLst/>
              <a:rect l="l" t="t" r="r" b="b"/>
              <a:pathLst>
                <a:path w="786" h="1702" extrusionOk="0">
                  <a:moveTo>
                    <a:pt x="183" y="0"/>
                  </a:moveTo>
                  <a:lnTo>
                    <a:pt x="0" y="1634"/>
                  </a:lnTo>
                  <a:lnTo>
                    <a:pt x="603" y="1701"/>
                  </a:lnTo>
                  <a:lnTo>
                    <a:pt x="786" y="68"/>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2" name="Google Shape;332;p38"/>
            <p:cNvSpPr/>
            <p:nvPr/>
          </p:nvSpPr>
          <p:spPr>
            <a:xfrm>
              <a:off x="2535825" y="263775"/>
              <a:ext cx="19625" cy="42525"/>
            </a:xfrm>
            <a:custGeom>
              <a:avLst/>
              <a:gdLst/>
              <a:ahLst/>
              <a:cxnLst/>
              <a:rect l="l" t="t" r="r" b="b"/>
              <a:pathLst>
                <a:path w="785" h="1701" extrusionOk="0">
                  <a:moveTo>
                    <a:pt x="183" y="0"/>
                  </a:moveTo>
                  <a:lnTo>
                    <a:pt x="0" y="1634"/>
                  </a:lnTo>
                  <a:lnTo>
                    <a:pt x="602" y="1701"/>
                  </a:lnTo>
                  <a:lnTo>
                    <a:pt x="784" y="68"/>
                  </a:lnTo>
                  <a:lnTo>
                    <a:pt x="1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3" name="Google Shape;333;p38"/>
            <p:cNvSpPr/>
            <p:nvPr/>
          </p:nvSpPr>
          <p:spPr>
            <a:xfrm>
              <a:off x="2472000" y="256625"/>
              <a:ext cx="19650" cy="42550"/>
            </a:xfrm>
            <a:custGeom>
              <a:avLst/>
              <a:gdLst/>
              <a:ahLst/>
              <a:cxnLst/>
              <a:rect l="l" t="t" r="r" b="b"/>
              <a:pathLst>
                <a:path w="786" h="1702" extrusionOk="0">
                  <a:moveTo>
                    <a:pt x="183" y="1"/>
                  </a:moveTo>
                  <a:lnTo>
                    <a:pt x="0" y="1635"/>
                  </a:lnTo>
                  <a:lnTo>
                    <a:pt x="603" y="1701"/>
                  </a:lnTo>
                  <a:lnTo>
                    <a:pt x="785" y="68"/>
                  </a:lnTo>
                  <a:lnTo>
                    <a:pt x="183"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4" name="Google Shape;334;p38"/>
            <p:cNvSpPr/>
            <p:nvPr/>
          </p:nvSpPr>
          <p:spPr>
            <a:xfrm>
              <a:off x="2404625" y="249525"/>
              <a:ext cx="23300" cy="75200"/>
            </a:xfrm>
            <a:custGeom>
              <a:avLst/>
              <a:gdLst/>
              <a:ahLst/>
              <a:cxnLst/>
              <a:rect l="l" t="t" r="r" b="b"/>
              <a:pathLst>
                <a:path w="932" h="3008" extrusionOk="0">
                  <a:moveTo>
                    <a:pt x="329" y="0"/>
                  </a:moveTo>
                  <a:lnTo>
                    <a:pt x="1" y="2940"/>
                  </a:lnTo>
                  <a:lnTo>
                    <a:pt x="604" y="3007"/>
                  </a:lnTo>
                  <a:lnTo>
                    <a:pt x="932" y="67"/>
                  </a:lnTo>
                  <a:lnTo>
                    <a:pt x="329"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335" name="Google Shape;335;p38"/>
          <p:cNvGrpSpPr/>
          <p:nvPr/>
        </p:nvGrpSpPr>
        <p:grpSpPr>
          <a:xfrm>
            <a:off x="2327041" y="758652"/>
            <a:ext cx="1791640" cy="1843989"/>
            <a:chOff x="5072400" y="646975"/>
            <a:chExt cx="871025" cy="896475"/>
          </a:xfrm>
        </p:grpSpPr>
        <p:sp>
          <p:nvSpPr>
            <p:cNvPr id="336" name="Google Shape;336;p38"/>
            <p:cNvSpPr/>
            <p:nvPr/>
          </p:nvSpPr>
          <p:spPr>
            <a:xfrm>
              <a:off x="5153150" y="733625"/>
              <a:ext cx="711200" cy="730600"/>
            </a:xfrm>
            <a:custGeom>
              <a:avLst/>
              <a:gdLst/>
              <a:ahLst/>
              <a:cxnLst/>
              <a:rect l="l" t="t" r="r" b="b"/>
              <a:pathLst>
                <a:path w="28448" h="29224" extrusionOk="0">
                  <a:moveTo>
                    <a:pt x="24154" y="0"/>
                  </a:moveTo>
                  <a:lnTo>
                    <a:pt x="1" y="25091"/>
                  </a:lnTo>
                  <a:lnTo>
                    <a:pt x="4294" y="29224"/>
                  </a:lnTo>
                  <a:lnTo>
                    <a:pt x="28447" y="4133"/>
                  </a:lnTo>
                  <a:lnTo>
                    <a:pt x="2415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37" name="Google Shape;337;p38"/>
            <p:cNvSpPr/>
            <p:nvPr/>
          </p:nvSpPr>
          <p:spPr>
            <a:xfrm>
              <a:off x="5190075" y="768975"/>
              <a:ext cx="637575" cy="659750"/>
            </a:xfrm>
            <a:custGeom>
              <a:avLst/>
              <a:gdLst/>
              <a:ahLst/>
              <a:cxnLst/>
              <a:rect l="l" t="t" r="r" b="b"/>
              <a:pathLst>
                <a:path w="25503" h="26390" extrusionOk="0">
                  <a:moveTo>
                    <a:pt x="24154" y="1"/>
                  </a:moveTo>
                  <a:lnTo>
                    <a:pt x="0" y="25091"/>
                  </a:lnTo>
                  <a:lnTo>
                    <a:pt x="1349" y="26390"/>
                  </a:lnTo>
                  <a:lnTo>
                    <a:pt x="25502" y="1299"/>
                  </a:lnTo>
                  <a:lnTo>
                    <a:pt x="24154"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38" name="Google Shape;338;p38"/>
            <p:cNvSpPr/>
            <p:nvPr/>
          </p:nvSpPr>
          <p:spPr>
            <a:xfrm>
              <a:off x="5072400" y="1360975"/>
              <a:ext cx="111950" cy="174650"/>
            </a:xfrm>
            <a:custGeom>
              <a:avLst/>
              <a:gdLst/>
              <a:ahLst/>
              <a:cxnLst/>
              <a:rect l="l" t="t" r="r" b="b"/>
              <a:pathLst>
                <a:path w="4478" h="6986" extrusionOk="0">
                  <a:moveTo>
                    <a:pt x="3227" y="0"/>
                  </a:moveTo>
                  <a:lnTo>
                    <a:pt x="779" y="2542"/>
                  </a:lnTo>
                  <a:cubicBezTo>
                    <a:pt x="1" y="3352"/>
                    <a:pt x="26" y="4638"/>
                    <a:pt x="834" y="5417"/>
                  </a:cubicBezTo>
                  <a:lnTo>
                    <a:pt x="2198" y="6730"/>
                  </a:lnTo>
                  <a:cubicBezTo>
                    <a:pt x="2298" y="6826"/>
                    <a:pt x="2407" y="6911"/>
                    <a:pt x="2525" y="6986"/>
                  </a:cubicBezTo>
                  <a:lnTo>
                    <a:pt x="2115" y="6591"/>
                  </a:lnTo>
                  <a:cubicBezTo>
                    <a:pt x="1307" y="5812"/>
                    <a:pt x="1282" y="4526"/>
                    <a:pt x="2060" y="3716"/>
                  </a:cubicBezTo>
                  <a:lnTo>
                    <a:pt x="4478" y="1205"/>
                  </a:lnTo>
                  <a:lnTo>
                    <a:pt x="3227" y="0"/>
                  </a:lnTo>
                  <a:close/>
                </a:path>
              </a:pathLst>
            </a:custGeom>
            <a:solidFill>
              <a:srgbClr val="F4805D"/>
            </a:solidFill>
            <a:ln>
              <a:noFill/>
            </a:ln>
          </p:spPr>
          <p:txBody>
            <a:bodyPr spcFirstLastPara="1" wrap="square" lIns="121900" tIns="121900" rIns="121900" bIns="121900" anchor="ctr" anchorCtr="0">
              <a:noAutofit/>
            </a:bodyPr>
            <a:lstStyle/>
            <a:p>
              <a:endParaRPr sz="2400"/>
            </a:p>
          </p:txBody>
        </p:sp>
        <p:sp>
          <p:nvSpPr>
            <p:cNvPr id="339" name="Google Shape;339;p38"/>
            <p:cNvSpPr/>
            <p:nvPr/>
          </p:nvSpPr>
          <p:spPr>
            <a:xfrm>
              <a:off x="5104425" y="1391075"/>
              <a:ext cx="156000" cy="152375"/>
            </a:xfrm>
            <a:custGeom>
              <a:avLst/>
              <a:gdLst/>
              <a:ahLst/>
              <a:cxnLst/>
              <a:rect l="l" t="t" r="r" b="b"/>
              <a:pathLst>
                <a:path w="6240" h="6095" extrusionOk="0">
                  <a:moveTo>
                    <a:pt x="3198" y="1"/>
                  </a:moveTo>
                  <a:lnTo>
                    <a:pt x="779" y="2512"/>
                  </a:lnTo>
                  <a:cubicBezTo>
                    <a:pt x="1" y="3322"/>
                    <a:pt x="25" y="4608"/>
                    <a:pt x="834" y="5387"/>
                  </a:cubicBezTo>
                  <a:lnTo>
                    <a:pt x="1244" y="5782"/>
                  </a:lnTo>
                  <a:cubicBezTo>
                    <a:pt x="1578" y="5992"/>
                    <a:pt x="1954" y="6094"/>
                    <a:pt x="2327" y="6094"/>
                  </a:cubicBezTo>
                  <a:cubicBezTo>
                    <a:pt x="2865" y="6094"/>
                    <a:pt x="3397" y="5881"/>
                    <a:pt x="3792" y="5471"/>
                  </a:cubicBezTo>
                  <a:lnTo>
                    <a:pt x="6240" y="2929"/>
                  </a:lnTo>
                  <a:lnTo>
                    <a:pt x="3198" y="1"/>
                  </a:lnTo>
                  <a:close/>
                </a:path>
              </a:pathLst>
            </a:custGeom>
            <a:solidFill>
              <a:srgbClr val="F4805D"/>
            </a:solidFill>
            <a:ln>
              <a:noFill/>
            </a:ln>
          </p:spPr>
          <p:txBody>
            <a:bodyPr spcFirstLastPara="1" wrap="square" lIns="121900" tIns="121900" rIns="121900" bIns="121900" anchor="ctr" anchorCtr="0">
              <a:noAutofit/>
            </a:bodyPr>
            <a:lstStyle/>
            <a:p>
              <a:endParaRPr sz="2400"/>
            </a:p>
          </p:txBody>
        </p:sp>
        <p:sp>
          <p:nvSpPr>
            <p:cNvPr id="340" name="Google Shape;340;p38"/>
            <p:cNvSpPr/>
            <p:nvPr/>
          </p:nvSpPr>
          <p:spPr>
            <a:xfrm>
              <a:off x="5756325" y="671050"/>
              <a:ext cx="164975" cy="166150"/>
            </a:xfrm>
            <a:custGeom>
              <a:avLst/>
              <a:gdLst/>
              <a:ahLst/>
              <a:cxnLst/>
              <a:rect l="l" t="t" r="r" b="b"/>
              <a:pathLst>
                <a:path w="6599" h="6646" extrusionOk="0">
                  <a:moveTo>
                    <a:pt x="5405" y="1"/>
                  </a:moveTo>
                  <a:lnTo>
                    <a:pt x="1" y="2508"/>
                  </a:lnTo>
                  <a:lnTo>
                    <a:pt x="4299" y="6646"/>
                  </a:lnTo>
                  <a:lnTo>
                    <a:pt x="6599" y="1149"/>
                  </a:lnTo>
                  <a:lnTo>
                    <a:pt x="5405" y="1"/>
                  </a:lnTo>
                  <a:close/>
                </a:path>
              </a:pathLst>
            </a:custGeom>
            <a:solidFill>
              <a:srgbClr val="FFF2CC"/>
            </a:solidFill>
            <a:ln>
              <a:noFill/>
            </a:ln>
          </p:spPr>
          <p:txBody>
            <a:bodyPr spcFirstLastPara="1" wrap="square" lIns="121900" tIns="121900" rIns="121900" bIns="121900" anchor="ctr" anchorCtr="0">
              <a:noAutofit/>
            </a:bodyPr>
            <a:lstStyle/>
            <a:p>
              <a:endParaRPr sz="2400"/>
            </a:p>
          </p:txBody>
        </p:sp>
        <p:sp>
          <p:nvSpPr>
            <p:cNvPr id="341" name="Google Shape;341;p38"/>
            <p:cNvSpPr/>
            <p:nvPr/>
          </p:nvSpPr>
          <p:spPr>
            <a:xfrm>
              <a:off x="5882425" y="646975"/>
              <a:ext cx="61000" cy="61975"/>
            </a:xfrm>
            <a:custGeom>
              <a:avLst/>
              <a:gdLst/>
              <a:ahLst/>
              <a:cxnLst/>
              <a:rect l="l" t="t" r="r" b="b"/>
              <a:pathLst>
                <a:path w="2440" h="2479" extrusionOk="0">
                  <a:moveTo>
                    <a:pt x="2440" y="0"/>
                  </a:moveTo>
                  <a:lnTo>
                    <a:pt x="0" y="1131"/>
                  </a:lnTo>
                  <a:lnTo>
                    <a:pt x="1401" y="2479"/>
                  </a:lnTo>
                  <a:lnTo>
                    <a:pt x="2440"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342" name="Google Shape;342;p38"/>
          <p:cNvGrpSpPr/>
          <p:nvPr/>
        </p:nvGrpSpPr>
        <p:grpSpPr>
          <a:xfrm>
            <a:off x="487884" y="3720420"/>
            <a:ext cx="1697003" cy="2700488"/>
            <a:chOff x="1378775" y="4009750"/>
            <a:chExt cx="921950" cy="1467125"/>
          </a:xfrm>
        </p:grpSpPr>
        <p:sp>
          <p:nvSpPr>
            <p:cNvPr id="343" name="Google Shape;343;p38"/>
            <p:cNvSpPr/>
            <p:nvPr/>
          </p:nvSpPr>
          <p:spPr>
            <a:xfrm>
              <a:off x="1850425" y="4056500"/>
              <a:ext cx="61100" cy="56200"/>
            </a:xfrm>
            <a:custGeom>
              <a:avLst/>
              <a:gdLst/>
              <a:ahLst/>
              <a:cxnLst/>
              <a:rect l="l" t="t" r="r" b="b"/>
              <a:pathLst>
                <a:path w="2444" h="2248" extrusionOk="0">
                  <a:moveTo>
                    <a:pt x="1332" y="0"/>
                  </a:moveTo>
                  <a:cubicBezTo>
                    <a:pt x="1314" y="0"/>
                    <a:pt x="1296" y="1"/>
                    <a:pt x="1278" y="2"/>
                  </a:cubicBezTo>
                  <a:cubicBezTo>
                    <a:pt x="964" y="13"/>
                    <a:pt x="641" y="32"/>
                    <a:pt x="319" y="59"/>
                  </a:cubicBezTo>
                  <a:lnTo>
                    <a:pt x="0" y="85"/>
                  </a:lnTo>
                  <a:lnTo>
                    <a:pt x="300" y="2247"/>
                  </a:lnTo>
                  <a:lnTo>
                    <a:pt x="584" y="2226"/>
                  </a:lnTo>
                  <a:cubicBezTo>
                    <a:pt x="841" y="2206"/>
                    <a:pt x="1098" y="2191"/>
                    <a:pt x="1359" y="2182"/>
                  </a:cubicBezTo>
                  <a:cubicBezTo>
                    <a:pt x="1966" y="2167"/>
                    <a:pt x="2444" y="1658"/>
                    <a:pt x="2421" y="1051"/>
                  </a:cubicBezTo>
                  <a:cubicBezTo>
                    <a:pt x="2399" y="462"/>
                    <a:pt x="1915" y="0"/>
                    <a:pt x="133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4" name="Google Shape;344;p38"/>
            <p:cNvSpPr/>
            <p:nvPr/>
          </p:nvSpPr>
          <p:spPr>
            <a:xfrm>
              <a:off x="1984800" y="4995925"/>
              <a:ext cx="63300" cy="61275"/>
            </a:xfrm>
            <a:custGeom>
              <a:avLst/>
              <a:gdLst/>
              <a:ahLst/>
              <a:cxnLst/>
              <a:rect l="l" t="t" r="r" b="b"/>
              <a:pathLst>
                <a:path w="2532" h="2451" extrusionOk="0">
                  <a:moveTo>
                    <a:pt x="1374" y="1"/>
                  </a:moveTo>
                  <a:cubicBezTo>
                    <a:pt x="1284" y="1"/>
                    <a:pt x="1192" y="12"/>
                    <a:pt x="1101" y="36"/>
                  </a:cubicBezTo>
                  <a:cubicBezTo>
                    <a:pt x="828" y="106"/>
                    <a:pt x="554" y="169"/>
                    <a:pt x="277" y="226"/>
                  </a:cubicBezTo>
                  <a:lnTo>
                    <a:pt x="0" y="284"/>
                  </a:lnTo>
                  <a:lnTo>
                    <a:pt x="300" y="2451"/>
                  </a:lnTo>
                  <a:lnTo>
                    <a:pt x="617" y="2386"/>
                  </a:lnTo>
                  <a:cubicBezTo>
                    <a:pt x="962" y="2316"/>
                    <a:pt x="1304" y="2239"/>
                    <a:pt x="1635" y="2153"/>
                  </a:cubicBezTo>
                  <a:cubicBezTo>
                    <a:pt x="2179" y="2017"/>
                    <a:pt x="2531" y="1490"/>
                    <a:pt x="2451" y="936"/>
                  </a:cubicBezTo>
                  <a:cubicBezTo>
                    <a:pt x="2372" y="386"/>
                    <a:pt x="1901" y="1"/>
                    <a:pt x="137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5" name="Google Shape;345;p38"/>
            <p:cNvSpPr/>
            <p:nvPr/>
          </p:nvSpPr>
          <p:spPr>
            <a:xfrm>
              <a:off x="1378775" y="4065675"/>
              <a:ext cx="431000" cy="988925"/>
            </a:xfrm>
            <a:custGeom>
              <a:avLst/>
              <a:gdLst/>
              <a:ahLst/>
              <a:cxnLst/>
              <a:rect l="l" t="t" r="r" b="b"/>
              <a:pathLst>
                <a:path w="17240" h="39557" extrusionOk="0">
                  <a:moveTo>
                    <a:pt x="16939" y="0"/>
                  </a:moveTo>
                  <a:lnTo>
                    <a:pt x="16619" y="69"/>
                  </a:lnTo>
                  <a:cubicBezTo>
                    <a:pt x="14823" y="454"/>
                    <a:pt x="13089" y="1083"/>
                    <a:pt x="11465" y="1941"/>
                  </a:cubicBezTo>
                  <a:cubicBezTo>
                    <a:pt x="5756" y="4951"/>
                    <a:pt x="1915" y="10328"/>
                    <a:pt x="922" y="16696"/>
                  </a:cubicBezTo>
                  <a:cubicBezTo>
                    <a:pt x="1" y="22611"/>
                    <a:pt x="1736" y="28592"/>
                    <a:pt x="5684" y="33105"/>
                  </a:cubicBezTo>
                  <a:cubicBezTo>
                    <a:pt x="8510" y="36333"/>
                    <a:pt x="12214" y="38541"/>
                    <a:pt x="16396" y="39487"/>
                  </a:cubicBezTo>
                  <a:lnTo>
                    <a:pt x="16706" y="39557"/>
                  </a:lnTo>
                  <a:lnTo>
                    <a:pt x="16777" y="39172"/>
                  </a:lnTo>
                  <a:cubicBezTo>
                    <a:pt x="16784" y="39130"/>
                    <a:pt x="16793" y="39089"/>
                    <a:pt x="16800" y="39046"/>
                  </a:cubicBezTo>
                  <a:lnTo>
                    <a:pt x="17057" y="37399"/>
                  </a:lnTo>
                  <a:lnTo>
                    <a:pt x="16782" y="37335"/>
                  </a:lnTo>
                  <a:cubicBezTo>
                    <a:pt x="13093" y="36479"/>
                    <a:pt x="9822" y="34519"/>
                    <a:pt x="7327" y="31666"/>
                  </a:cubicBezTo>
                  <a:cubicBezTo>
                    <a:pt x="3806" y="27642"/>
                    <a:pt x="2257" y="22307"/>
                    <a:pt x="3080" y="17031"/>
                  </a:cubicBezTo>
                  <a:cubicBezTo>
                    <a:pt x="3965" y="11354"/>
                    <a:pt x="7392" y="6558"/>
                    <a:pt x="12482" y="3872"/>
                  </a:cubicBezTo>
                  <a:cubicBezTo>
                    <a:pt x="13897" y="3126"/>
                    <a:pt x="15405" y="2574"/>
                    <a:pt x="16966" y="2228"/>
                  </a:cubicBezTo>
                  <a:lnTo>
                    <a:pt x="17239" y="2168"/>
                  </a:lnTo>
                  <a:lnTo>
                    <a:pt x="1693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6" name="Google Shape;346;p38"/>
            <p:cNvSpPr/>
            <p:nvPr/>
          </p:nvSpPr>
          <p:spPr>
            <a:xfrm>
              <a:off x="1849350" y="5008850"/>
              <a:ext cx="94700" cy="56675"/>
            </a:xfrm>
            <a:custGeom>
              <a:avLst/>
              <a:gdLst/>
              <a:ahLst/>
              <a:cxnLst/>
              <a:rect l="l" t="t" r="r" b="b"/>
              <a:pathLst>
                <a:path w="3788" h="2267" extrusionOk="0">
                  <a:moveTo>
                    <a:pt x="323" y="1"/>
                  </a:moveTo>
                  <a:lnTo>
                    <a:pt x="67" y="1645"/>
                  </a:lnTo>
                  <a:cubicBezTo>
                    <a:pt x="61" y="1688"/>
                    <a:pt x="56" y="1730"/>
                    <a:pt x="52" y="1773"/>
                  </a:cubicBezTo>
                  <a:lnTo>
                    <a:pt x="0" y="2163"/>
                  </a:lnTo>
                  <a:lnTo>
                    <a:pt x="318" y="2191"/>
                  </a:lnTo>
                  <a:cubicBezTo>
                    <a:pt x="900" y="2241"/>
                    <a:pt x="1484" y="2267"/>
                    <a:pt x="2068" y="2267"/>
                  </a:cubicBezTo>
                  <a:cubicBezTo>
                    <a:pt x="2534" y="2267"/>
                    <a:pt x="2999" y="2251"/>
                    <a:pt x="3465" y="2218"/>
                  </a:cubicBezTo>
                  <a:lnTo>
                    <a:pt x="3787" y="2195"/>
                  </a:lnTo>
                  <a:lnTo>
                    <a:pt x="3486" y="27"/>
                  </a:lnTo>
                  <a:lnTo>
                    <a:pt x="3206" y="46"/>
                  </a:lnTo>
                  <a:cubicBezTo>
                    <a:pt x="2826" y="70"/>
                    <a:pt x="2445" y="82"/>
                    <a:pt x="2064" y="82"/>
                  </a:cubicBezTo>
                  <a:cubicBezTo>
                    <a:pt x="1577" y="82"/>
                    <a:pt x="1090" y="62"/>
                    <a:pt x="604" y="23"/>
                  </a:cubicBezTo>
                  <a:lnTo>
                    <a:pt x="3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7" name="Google Shape;347;p38"/>
            <p:cNvSpPr/>
            <p:nvPr/>
          </p:nvSpPr>
          <p:spPr>
            <a:xfrm>
              <a:off x="1782400" y="4009750"/>
              <a:ext cx="99725" cy="178900"/>
            </a:xfrm>
            <a:custGeom>
              <a:avLst/>
              <a:gdLst/>
              <a:ahLst/>
              <a:cxnLst/>
              <a:rect l="l" t="t" r="r" b="b"/>
              <a:pathLst>
                <a:path w="3989" h="7156" extrusionOk="0">
                  <a:moveTo>
                    <a:pt x="1685" y="1"/>
                  </a:moveTo>
                  <a:cubicBezTo>
                    <a:pt x="1613" y="1"/>
                    <a:pt x="1541" y="6"/>
                    <a:pt x="1470" y="16"/>
                  </a:cubicBezTo>
                  <a:cubicBezTo>
                    <a:pt x="604" y="136"/>
                    <a:pt x="1" y="933"/>
                    <a:pt x="121" y="1799"/>
                  </a:cubicBezTo>
                  <a:lnTo>
                    <a:pt x="864" y="7155"/>
                  </a:lnTo>
                  <a:lnTo>
                    <a:pt x="1187" y="7080"/>
                  </a:lnTo>
                  <a:cubicBezTo>
                    <a:pt x="2001" y="6887"/>
                    <a:pt x="2829" y="6762"/>
                    <a:pt x="3664" y="6706"/>
                  </a:cubicBezTo>
                  <a:lnTo>
                    <a:pt x="3989" y="6684"/>
                  </a:lnTo>
                  <a:lnTo>
                    <a:pt x="3252" y="1365"/>
                  </a:lnTo>
                  <a:cubicBezTo>
                    <a:pt x="3156" y="680"/>
                    <a:pt x="2614" y="127"/>
                    <a:pt x="1930" y="20"/>
                  </a:cubicBezTo>
                  <a:cubicBezTo>
                    <a:pt x="1849" y="7"/>
                    <a:pt x="1767" y="1"/>
                    <a:pt x="1685" y="1"/>
                  </a:cubicBezTo>
                  <a:close/>
                </a:path>
              </a:pathLst>
            </a:custGeom>
            <a:solidFill>
              <a:srgbClr val="2E3747"/>
            </a:solidFill>
            <a:ln>
              <a:noFill/>
            </a:ln>
          </p:spPr>
          <p:txBody>
            <a:bodyPr spcFirstLastPara="1" wrap="square" lIns="121900" tIns="121900" rIns="121900" bIns="121900" anchor="ctr" anchorCtr="0">
              <a:noAutofit/>
            </a:bodyPr>
            <a:lstStyle/>
            <a:p>
              <a:endParaRPr sz="2400"/>
            </a:p>
          </p:txBody>
        </p:sp>
        <p:sp>
          <p:nvSpPr>
            <p:cNvPr id="348" name="Google Shape;348;p38"/>
            <p:cNvSpPr/>
            <p:nvPr/>
          </p:nvSpPr>
          <p:spPr>
            <a:xfrm>
              <a:off x="1912300" y="4934600"/>
              <a:ext cx="98950" cy="169450"/>
            </a:xfrm>
            <a:custGeom>
              <a:avLst/>
              <a:gdLst/>
              <a:ahLst/>
              <a:cxnLst/>
              <a:rect l="l" t="t" r="r" b="b"/>
              <a:pathLst>
                <a:path w="3958" h="6778" extrusionOk="0">
                  <a:moveTo>
                    <a:pt x="3133" y="0"/>
                  </a:moveTo>
                  <a:lnTo>
                    <a:pt x="2814" y="70"/>
                  </a:lnTo>
                  <a:cubicBezTo>
                    <a:pt x="1996" y="248"/>
                    <a:pt x="1165" y="360"/>
                    <a:pt x="331" y="403"/>
                  </a:cubicBezTo>
                  <a:lnTo>
                    <a:pt x="0" y="420"/>
                  </a:lnTo>
                  <a:lnTo>
                    <a:pt x="693" y="5412"/>
                  </a:lnTo>
                  <a:cubicBezTo>
                    <a:pt x="788" y="6098"/>
                    <a:pt x="1332" y="6651"/>
                    <a:pt x="2014" y="6758"/>
                  </a:cubicBezTo>
                  <a:cubicBezTo>
                    <a:pt x="2098" y="6771"/>
                    <a:pt x="2181" y="6777"/>
                    <a:pt x="2262" y="6777"/>
                  </a:cubicBezTo>
                  <a:cubicBezTo>
                    <a:pt x="3199" y="6777"/>
                    <a:pt x="3957" y="5944"/>
                    <a:pt x="3823" y="4979"/>
                  </a:cubicBezTo>
                  <a:lnTo>
                    <a:pt x="3133" y="0"/>
                  </a:lnTo>
                  <a:close/>
                </a:path>
              </a:pathLst>
            </a:custGeom>
            <a:solidFill>
              <a:srgbClr val="2E3747"/>
            </a:solidFill>
            <a:ln>
              <a:noFill/>
            </a:ln>
          </p:spPr>
          <p:txBody>
            <a:bodyPr spcFirstLastPara="1" wrap="square" lIns="121900" tIns="121900" rIns="121900" bIns="121900" anchor="ctr" anchorCtr="0">
              <a:noAutofit/>
            </a:bodyPr>
            <a:lstStyle/>
            <a:p>
              <a:endParaRPr sz="2400"/>
            </a:p>
          </p:txBody>
        </p:sp>
        <p:sp>
          <p:nvSpPr>
            <p:cNvPr id="349" name="Google Shape;349;p38"/>
            <p:cNvSpPr/>
            <p:nvPr/>
          </p:nvSpPr>
          <p:spPr>
            <a:xfrm>
              <a:off x="1494625" y="4213975"/>
              <a:ext cx="322900" cy="605075"/>
            </a:xfrm>
            <a:custGeom>
              <a:avLst/>
              <a:gdLst/>
              <a:ahLst/>
              <a:cxnLst/>
              <a:rect l="l" t="t" r="r" b="b"/>
              <a:pathLst>
                <a:path w="12916" h="24203" extrusionOk="0">
                  <a:moveTo>
                    <a:pt x="8931" y="0"/>
                  </a:moveTo>
                  <a:cubicBezTo>
                    <a:pt x="4698" y="2233"/>
                    <a:pt x="1537" y="6366"/>
                    <a:pt x="744" y="11459"/>
                  </a:cubicBezTo>
                  <a:cubicBezTo>
                    <a:pt x="0" y="16229"/>
                    <a:pt x="1493" y="20832"/>
                    <a:pt x="4442" y="24202"/>
                  </a:cubicBezTo>
                  <a:cubicBezTo>
                    <a:pt x="4673" y="23624"/>
                    <a:pt x="4777" y="22993"/>
                    <a:pt x="4961" y="22392"/>
                  </a:cubicBezTo>
                  <a:cubicBezTo>
                    <a:pt x="5617" y="20250"/>
                    <a:pt x="7426" y="18500"/>
                    <a:pt x="9589" y="17916"/>
                  </a:cubicBezTo>
                  <a:cubicBezTo>
                    <a:pt x="10478" y="17677"/>
                    <a:pt x="11511" y="17564"/>
                    <a:pt x="12060" y="16827"/>
                  </a:cubicBezTo>
                  <a:cubicBezTo>
                    <a:pt x="12915" y="15678"/>
                    <a:pt x="11862" y="14012"/>
                    <a:pt x="10586" y="13358"/>
                  </a:cubicBezTo>
                  <a:cubicBezTo>
                    <a:pt x="9628" y="12866"/>
                    <a:pt x="7854" y="12699"/>
                    <a:pt x="7207" y="11717"/>
                  </a:cubicBezTo>
                  <a:cubicBezTo>
                    <a:pt x="5981" y="9855"/>
                    <a:pt x="9117" y="8590"/>
                    <a:pt x="10209" y="7597"/>
                  </a:cubicBezTo>
                  <a:cubicBezTo>
                    <a:pt x="10814" y="7047"/>
                    <a:pt x="11037" y="5914"/>
                    <a:pt x="10339" y="5490"/>
                  </a:cubicBezTo>
                  <a:cubicBezTo>
                    <a:pt x="9672" y="5418"/>
                    <a:pt x="8982" y="5338"/>
                    <a:pt x="8400" y="5003"/>
                  </a:cubicBezTo>
                  <a:cubicBezTo>
                    <a:pt x="7818" y="4669"/>
                    <a:pt x="7368" y="4005"/>
                    <a:pt x="7497" y="3346"/>
                  </a:cubicBezTo>
                  <a:cubicBezTo>
                    <a:pt x="7575" y="2949"/>
                    <a:pt x="7841" y="2621"/>
                    <a:pt x="8064" y="2284"/>
                  </a:cubicBezTo>
                  <a:cubicBezTo>
                    <a:pt x="8518" y="1599"/>
                    <a:pt x="8810" y="812"/>
                    <a:pt x="893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0" name="Google Shape;350;p38"/>
            <p:cNvSpPr/>
            <p:nvPr/>
          </p:nvSpPr>
          <p:spPr>
            <a:xfrm>
              <a:off x="1933075" y="4170300"/>
              <a:ext cx="318975" cy="479475"/>
            </a:xfrm>
            <a:custGeom>
              <a:avLst/>
              <a:gdLst/>
              <a:ahLst/>
              <a:cxnLst/>
              <a:rect l="l" t="t" r="r" b="b"/>
              <a:pathLst>
                <a:path w="12759" h="19179" extrusionOk="0">
                  <a:moveTo>
                    <a:pt x="1" y="0"/>
                  </a:moveTo>
                  <a:cubicBezTo>
                    <a:pt x="1090" y="829"/>
                    <a:pt x="1909" y="1998"/>
                    <a:pt x="2035" y="3343"/>
                  </a:cubicBezTo>
                  <a:cubicBezTo>
                    <a:pt x="2125" y="4307"/>
                    <a:pt x="1869" y="5335"/>
                    <a:pt x="2275" y="6213"/>
                  </a:cubicBezTo>
                  <a:cubicBezTo>
                    <a:pt x="2756" y="7253"/>
                    <a:pt x="4028" y="7758"/>
                    <a:pt x="4487" y="8809"/>
                  </a:cubicBezTo>
                  <a:cubicBezTo>
                    <a:pt x="5378" y="10848"/>
                    <a:pt x="2663" y="12845"/>
                    <a:pt x="2809" y="15066"/>
                  </a:cubicBezTo>
                  <a:cubicBezTo>
                    <a:pt x="2848" y="15667"/>
                    <a:pt x="3933" y="19179"/>
                    <a:pt x="4903" y="19179"/>
                  </a:cubicBezTo>
                  <a:cubicBezTo>
                    <a:pt x="5103" y="19179"/>
                    <a:pt x="5299" y="19029"/>
                    <a:pt x="5479" y="18674"/>
                  </a:cubicBezTo>
                  <a:cubicBezTo>
                    <a:pt x="5866" y="17911"/>
                    <a:pt x="5603" y="17420"/>
                    <a:pt x="6159" y="16698"/>
                  </a:cubicBezTo>
                  <a:cubicBezTo>
                    <a:pt x="6568" y="16168"/>
                    <a:pt x="7277" y="15756"/>
                    <a:pt x="7881" y="15499"/>
                  </a:cubicBezTo>
                  <a:cubicBezTo>
                    <a:pt x="8561" y="15209"/>
                    <a:pt x="9317" y="15055"/>
                    <a:pt x="9892" y="14592"/>
                  </a:cubicBezTo>
                  <a:cubicBezTo>
                    <a:pt x="11549" y="13260"/>
                    <a:pt x="10810" y="10247"/>
                    <a:pt x="12456" y="8901"/>
                  </a:cubicBezTo>
                  <a:cubicBezTo>
                    <a:pt x="12551" y="8823"/>
                    <a:pt x="12652" y="8753"/>
                    <a:pt x="12758" y="8691"/>
                  </a:cubicBezTo>
                  <a:cubicBezTo>
                    <a:pt x="10575" y="4272"/>
                    <a:pt x="6352" y="945"/>
                    <a:pt x="1112" y="128"/>
                  </a:cubicBezTo>
                  <a:cubicBezTo>
                    <a:pt x="740" y="70"/>
                    <a:pt x="369" y="31"/>
                    <a:pt x="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1" name="Google Shape;351;p38"/>
            <p:cNvSpPr/>
            <p:nvPr/>
          </p:nvSpPr>
          <p:spPr>
            <a:xfrm>
              <a:off x="1970525" y="4704475"/>
              <a:ext cx="235350" cy="226350"/>
            </a:xfrm>
            <a:custGeom>
              <a:avLst/>
              <a:gdLst/>
              <a:ahLst/>
              <a:cxnLst/>
              <a:rect l="l" t="t" r="r" b="b"/>
              <a:pathLst>
                <a:path w="9414" h="9054" extrusionOk="0">
                  <a:moveTo>
                    <a:pt x="3128" y="0"/>
                  </a:moveTo>
                  <a:cubicBezTo>
                    <a:pt x="2587" y="0"/>
                    <a:pt x="2046" y="143"/>
                    <a:pt x="1584" y="425"/>
                  </a:cubicBezTo>
                  <a:cubicBezTo>
                    <a:pt x="513" y="1080"/>
                    <a:pt x="0" y="2717"/>
                    <a:pt x="861" y="3631"/>
                  </a:cubicBezTo>
                  <a:cubicBezTo>
                    <a:pt x="1247" y="4040"/>
                    <a:pt x="1827" y="4240"/>
                    <a:pt x="2167" y="4686"/>
                  </a:cubicBezTo>
                  <a:cubicBezTo>
                    <a:pt x="2710" y="5401"/>
                    <a:pt x="2442" y="6405"/>
                    <a:pt x="2334" y="7294"/>
                  </a:cubicBezTo>
                  <a:cubicBezTo>
                    <a:pt x="2266" y="7879"/>
                    <a:pt x="2280" y="8471"/>
                    <a:pt x="2377" y="9053"/>
                  </a:cubicBezTo>
                  <a:cubicBezTo>
                    <a:pt x="5139" y="8082"/>
                    <a:pt x="7576" y="6359"/>
                    <a:pt x="9414" y="4079"/>
                  </a:cubicBezTo>
                  <a:cubicBezTo>
                    <a:pt x="8450" y="3759"/>
                    <a:pt x="7555" y="3229"/>
                    <a:pt x="6827" y="2522"/>
                  </a:cubicBezTo>
                  <a:cubicBezTo>
                    <a:pt x="6037" y="1756"/>
                    <a:pt x="5408" y="778"/>
                    <a:pt x="4419" y="294"/>
                  </a:cubicBezTo>
                  <a:cubicBezTo>
                    <a:pt x="4019" y="97"/>
                    <a:pt x="3573" y="0"/>
                    <a:pt x="312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2" name="Google Shape;352;p38"/>
            <p:cNvSpPr/>
            <p:nvPr/>
          </p:nvSpPr>
          <p:spPr>
            <a:xfrm>
              <a:off x="1605700" y="4168875"/>
              <a:ext cx="695025" cy="783925"/>
            </a:xfrm>
            <a:custGeom>
              <a:avLst/>
              <a:gdLst/>
              <a:ahLst/>
              <a:cxnLst/>
              <a:rect l="l" t="t" r="r" b="b"/>
              <a:pathLst>
                <a:path w="27801" h="31357" extrusionOk="0">
                  <a:moveTo>
                    <a:pt x="11766" y="0"/>
                  </a:moveTo>
                  <a:cubicBezTo>
                    <a:pt x="9236" y="0"/>
                    <a:pt x="6737" y="616"/>
                    <a:pt x="4488" y="1803"/>
                  </a:cubicBezTo>
                  <a:cubicBezTo>
                    <a:pt x="4367" y="2616"/>
                    <a:pt x="4075" y="3403"/>
                    <a:pt x="3621" y="4088"/>
                  </a:cubicBezTo>
                  <a:cubicBezTo>
                    <a:pt x="3399" y="4425"/>
                    <a:pt x="3132" y="4753"/>
                    <a:pt x="3054" y="5149"/>
                  </a:cubicBezTo>
                  <a:cubicBezTo>
                    <a:pt x="2925" y="5809"/>
                    <a:pt x="3375" y="6472"/>
                    <a:pt x="3957" y="6807"/>
                  </a:cubicBezTo>
                  <a:cubicBezTo>
                    <a:pt x="4540" y="7142"/>
                    <a:pt x="5229" y="7221"/>
                    <a:pt x="5897" y="7293"/>
                  </a:cubicBezTo>
                  <a:cubicBezTo>
                    <a:pt x="6595" y="7718"/>
                    <a:pt x="6372" y="8851"/>
                    <a:pt x="5767" y="9401"/>
                  </a:cubicBezTo>
                  <a:cubicBezTo>
                    <a:pt x="4675" y="10393"/>
                    <a:pt x="1538" y="11659"/>
                    <a:pt x="2764" y="13520"/>
                  </a:cubicBezTo>
                  <a:cubicBezTo>
                    <a:pt x="3411" y="14503"/>
                    <a:pt x="5185" y="14669"/>
                    <a:pt x="6144" y="15161"/>
                  </a:cubicBezTo>
                  <a:cubicBezTo>
                    <a:pt x="7419" y="15816"/>
                    <a:pt x="8473" y="17481"/>
                    <a:pt x="7617" y="18631"/>
                  </a:cubicBezTo>
                  <a:cubicBezTo>
                    <a:pt x="7068" y="19369"/>
                    <a:pt x="6035" y="19481"/>
                    <a:pt x="5147" y="19720"/>
                  </a:cubicBezTo>
                  <a:cubicBezTo>
                    <a:pt x="2983" y="20304"/>
                    <a:pt x="1174" y="22054"/>
                    <a:pt x="519" y="24196"/>
                  </a:cubicBezTo>
                  <a:cubicBezTo>
                    <a:pt x="335" y="24796"/>
                    <a:pt x="231" y="25427"/>
                    <a:pt x="0" y="26005"/>
                  </a:cubicBezTo>
                  <a:cubicBezTo>
                    <a:pt x="2340" y="28679"/>
                    <a:pt x="5594" y="30578"/>
                    <a:pt x="9378" y="31167"/>
                  </a:cubicBezTo>
                  <a:cubicBezTo>
                    <a:pt x="10195" y="31295"/>
                    <a:pt x="11007" y="31356"/>
                    <a:pt x="11809" y="31356"/>
                  </a:cubicBezTo>
                  <a:cubicBezTo>
                    <a:pt x="13601" y="31356"/>
                    <a:pt x="15341" y="31048"/>
                    <a:pt x="16970" y="30476"/>
                  </a:cubicBezTo>
                  <a:cubicBezTo>
                    <a:pt x="16874" y="29895"/>
                    <a:pt x="16859" y="29303"/>
                    <a:pt x="16927" y="28718"/>
                  </a:cubicBezTo>
                  <a:cubicBezTo>
                    <a:pt x="17035" y="27828"/>
                    <a:pt x="17303" y="26824"/>
                    <a:pt x="16760" y="26110"/>
                  </a:cubicBezTo>
                  <a:cubicBezTo>
                    <a:pt x="16420" y="25663"/>
                    <a:pt x="15840" y="25464"/>
                    <a:pt x="15454" y="25055"/>
                  </a:cubicBezTo>
                  <a:cubicBezTo>
                    <a:pt x="14593" y="24141"/>
                    <a:pt x="15106" y="22503"/>
                    <a:pt x="16177" y="21849"/>
                  </a:cubicBezTo>
                  <a:cubicBezTo>
                    <a:pt x="16639" y="21566"/>
                    <a:pt x="17180" y="21423"/>
                    <a:pt x="17721" y="21423"/>
                  </a:cubicBezTo>
                  <a:cubicBezTo>
                    <a:pt x="18167" y="21423"/>
                    <a:pt x="18613" y="21520"/>
                    <a:pt x="19013" y="21716"/>
                  </a:cubicBezTo>
                  <a:cubicBezTo>
                    <a:pt x="20001" y="22201"/>
                    <a:pt x="20630" y="23180"/>
                    <a:pt x="21420" y="23946"/>
                  </a:cubicBezTo>
                  <a:cubicBezTo>
                    <a:pt x="22148" y="24652"/>
                    <a:pt x="23043" y="25183"/>
                    <a:pt x="24007" y="25502"/>
                  </a:cubicBezTo>
                  <a:cubicBezTo>
                    <a:pt x="25733" y="23364"/>
                    <a:pt x="26863" y="20806"/>
                    <a:pt x="27283" y="18090"/>
                  </a:cubicBezTo>
                  <a:cubicBezTo>
                    <a:pt x="27800" y="14775"/>
                    <a:pt x="27234" y="11543"/>
                    <a:pt x="25852" y="8747"/>
                  </a:cubicBezTo>
                  <a:cubicBezTo>
                    <a:pt x="25747" y="8809"/>
                    <a:pt x="25646" y="8880"/>
                    <a:pt x="25551" y="8958"/>
                  </a:cubicBezTo>
                  <a:cubicBezTo>
                    <a:pt x="23905" y="10304"/>
                    <a:pt x="24644" y="13317"/>
                    <a:pt x="22987" y="14649"/>
                  </a:cubicBezTo>
                  <a:cubicBezTo>
                    <a:pt x="22412" y="15112"/>
                    <a:pt x="21656" y="15266"/>
                    <a:pt x="20976" y="15556"/>
                  </a:cubicBezTo>
                  <a:cubicBezTo>
                    <a:pt x="20372" y="15813"/>
                    <a:pt x="19662" y="16225"/>
                    <a:pt x="19254" y="16755"/>
                  </a:cubicBezTo>
                  <a:cubicBezTo>
                    <a:pt x="18698" y="17477"/>
                    <a:pt x="18961" y="17968"/>
                    <a:pt x="18574" y="18731"/>
                  </a:cubicBezTo>
                  <a:cubicBezTo>
                    <a:pt x="18394" y="19086"/>
                    <a:pt x="18198" y="19236"/>
                    <a:pt x="17998" y="19236"/>
                  </a:cubicBezTo>
                  <a:cubicBezTo>
                    <a:pt x="17028" y="19236"/>
                    <a:pt x="15943" y="15724"/>
                    <a:pt x="15904" y="15123"/>
                  </a:cubicBezTo>
                  <a:cubicBezTo>
                    <a:pt x="15757" y="12902"/>
                    <a:pt x="18472" y="10905"/>
                    <a:pt x="17582" y="8866"/>
                  </a:cubicBezTo>
                  <a:cubicBezTo>
                    <a:pt x="17123" y="7816"/>
                    <a:pt x="15851" y="7310"/>
                    <a:pt x="15370" y="6270"/>
                  </a:cubicBezTo>
                  <a:cubicBezTo>
                    <a:pt x="14964" y="5392"/>
                    <a:pt x="15220" y="4364"/>
                    <a:pt x="15130" y="3400"/>
                  </a:cubicBezTo>
                  <a:cubicBezTo>
                    <a:pt x="15004" y="2055"/>
                    <a:pt x="14186" y="886"/>
                    <a:pt x="13096" y="57"/>
                  </a:cubicBezTo>
                  <a:cubicBezTo>
                    <a:pt x="12652" y="19"/>
                    <a:pt x="12208" y="0"/>
                    <a:pt x="1176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3" name="Google Shape;353;p38"/>
            <p:cNvSpPr/>
            <p:nvPr/>
          </p:nvSpPr>
          <p:spPr>
            <a:xfrm>
              <a:off x="1532925" y="4969475"/>
              <a:ext cx="491800" cy="410325"/>
            </a:xfrm>
            <a:custGeom>
              <a:avLst/>
              <a:gdLst/>
              <a:ahLst/>
              <a:cxnLst/>
              <a:rect l="l" t="t" r="r" b="b"/>
              <a:pathLst>
                <a:path w="19672" h="16413" extrusionOk="0">
                  <a:moveTo>
                    <a:pt x="11895" y="1"/>
                  </a:moveTo>
                  <a:cubicBezTo>
                    <a:pt x="11090" y="1"/>
                    <a:pt x="10379" y="590"/>
                    <a:pt x="10248" y="1432"/>
                  </a:cubicBezTo>
                  <a:lnTo>
                    <a:pt x="10034" y="2800"/>
                  </a:lnTo>
                  <a:cubicBezTo>
                    <a:pt x="10030" y="2833"/>
                    <a:pt x="10023" y="2865"/>
                    <a:pt x="10016" y="2897"/>
                  </a:cubicBezTo>
                  <a:lnTo>
                    <a:pt x="9999" y="2985"/>
                  </a:lnTo>
                  <a:cubicBezTo>
                    <a:pt x="9736" y="4459"/>
                    <a:pt x="9080" y="5835"/>
                    <a:pt x="8102" y="6969"/>
                  </a:cubicBezTo>
                  <a:lnTo>
                    <a:pt x="1" y="13348"/>
                  </a:lnTo>
                  <a:lnTo>
                    <a:pt x="3280" y="13859"/>
                  </a:lnTo>
                  <a:lnTo>
                    <a:pt x="5504" y="14205"/>
                  </a:lnTo>
                  <a:lnTo>
                    <a:pt x="11422" y="15128"/>
                  </a:lnTo>
                  <a:lnTo>
                    <a:pt x="19671" y="16413"/>
                  </a:lnTo>
                  <a:lnTo>
                    <a:pt x="16199" y="11278"/>
                  </a:lnTo>
                  <a:lnTo>
                    <a:pt x="13897" y="7872"/>
                  </a:lnTo>
                  <a:cubicBezTo>
                    <a:pt x="13851" y="7764"/>
                    <a:pt x="13810" y="7653"/>
                    <a:pt x="13769" y="7543"/>
                  </a:cubicBezTo>
                  <a:cubicBezTo>
                    <a:pt x="13551" y="6972"/>
                    <a:pt x="13398" y="6378"/>
                    <a:pt x="13311" y="5773"/>
                  </a:cubicBezTo>
                  <a:cubicBezTo>
                    <a:pt x="13204" y="5020"/>
                    <a:pt x="13201" y="4257"/>
                    <a:pt x="13301" y="3503"/>
                  </a:cubicBezTo>
                  <a:lnTo>
                    <a:pt x="13311" y="3411"/>
                  </a:lnTo>
                  <a:cubicBezTo>
                    <a:pt x="13315" y="3379"/>
                    <a:pt x="13318" y="3345"/>
                    <a:pt x="13324" y="3312"/>
                  </a:cubicBezTo>
                  <a:lnTo>
                    <a:pt x="13540" y="1921"/>
                  </a:lnTo>
                  <a:cubicBezTo>
                    <a:pt x="13680" y="1013"/>
                    <a:pt x="13060" y="163"/>
                    <a:pt x="12152" y="21"/>
                  </a:cubicBezTo>
                  <a:cubicBezTo>
                    <a:pt x="12066" y="7"/>
                    <a:pt x="11980" y="1"/>
                    <a:pt x="1189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54" name="Google Shape;354;p38"/>
            <p:cNvSpPr/>
            <p:nvPr/>
          </p:nvSpPr>
          <p:spPr>
            <a:xfrm>
              <a:off x="1453575" y="5285375"/>
              <a:ext cx="638175" cy="191500"/>
            </a:xfrm>
            <a:custGeom>
              <a:avLst/>
              <a:gdLst/>
              <a:ahLst/>
              <a:cxnLst/>
              <a:rect l="l" t="t" r="r" b="b"/>
              <a:pathLst>
                <a:path w="25527" h="7660" extrusionOk="0">
                  <a:moveTo>
                    <a:pt x="2369" y="0"/>
                  </a:moveTo>
                  <a:cubicBezTo>
                    <a:pt x="1300" y="0"/>
                    <a:pt x="357" y="781"/>
                    <a:pt x="187" y="1869"/>
                  </a:cubicBezTo>
                  <a:cubicBezTo>
                    <a:pt x="0" y="3074"/>
                    <a:pt x="827" y="4206"/>
                    <a:pt x="2030" y="4393"/>
                  </a:cubicBezTo>
                  <a:lnTo>
                    <a:pt x="22816" y="7633"/>
                  </a:lnTo>
                  <a:cubicBezTo>
                    <a:pt x="22930" y="7650"/>
                    <a:pt x="23044" y="7659"/>
                    <a:pt x="23157" y="7659"/>
                  </a:cubicBezTo>
                  <a:cubicBezTo>
                    <a:pt x="24227" y="7659"/>
                    <a:pt x="25169" y="6879"/>
                    <a:pt x="25339" y="5791"/>
                  </a:cubicBezTo>
                  <a:cubicBezTo>
                    <a:pt x="25526" y="4587"/>
                    <a:pt x="24700" y="3454"/>
                    <a:pt x="23496" y="3267"/>
                  </a:cubicBezTo>
                  <a:lnTo>
                    <a:pt x="22252" y="3072"/>
                  </a:lnTo>
                  <a:lnTo>
                    <a:pt x="21564" y="2977"/>
                  </a:lnTo>
                  <a:lnTo>
                    <a:pt x="4627" y="337"/>
                  </a:lnTo>
                  <a:lnTo>
                    <a:pt x="4639" y="328"/>
                  </a:lnTo>
                  <a:lnTo>
                    <a:pt x="2711" y="27"/>
                  </a:lnTo>
                  <a:cubicBezTo>
                    <a:pt x="2596" y="9"/>
                    <a:pt x="2481" y="0"/>
                    <a:pt x="236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355" name="Google Shape;355;p38"/>
          <p:cNvGrpSpPr/>
          <p:nvPr/>
        </p:nvGrpSpPr>
        <p:grpSpPr>
          <a:xfrm>
            <a:off x="555601" y="-625066"/>
            <a:ext cx="1365567" cy="1710700"/>
            <a:chOff x="2535400" y="4145525"/>
            <a:chExt cx="1024175" cy="1283025"/>
          </a:xfrm>
        </p:grpSpPr>
        <p:sp>
          <p:nvSpPr>
            <p:cNvPr id="356" name="Google Shape;356;p38"/>
            <p:cNvSpPr/>
            <p:nvPr/>
          </p:nvSpPr>
          <p:spPr>
            <a:xfrm>
              <a:off x="2760950" y="5192850"/>
              <a:ext cx="798625" cy="235700"/>
            </a:xfrm>
            <a:custGeom>
              <a:avLst/>
              <a:gdLst/>
              <a:ahLst/>
              <a:cxnLst/>
              <a:rect l="l" t="t" r="r" b="b"/>
              <a:pathLst>
                <a:path w="31945" h="9428" extrusionOk="0">
                  <a:moveTo>
                    <a:pt x="31944" y="0"/>
                  </a:moveTo>
                  <a:lnTo>
                    <a:pt x="1" y="6873"/>
                  </a:lnTo>
                  <a:lnTo>
                    <a:pt x="1819" y="9427"/>
                  </a:lnTo>
                  <a:lnTo>
                    <a:pt x="31337" y="3075"/>
                  </a:lnTo>
                  <a:lnTo>
                    <a:pt x="31944" y="0"/>
                  </a:ln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357" name="Google Shape;357;p38"/>
            <p:cNvSpPr/>
            <p:nvPr/>
          </p:nvSpPr>
          <p:spPr>
            <a:xfrm>
              <a:off x="2535625" y="4145525"/>
              <a:ext cx="1023950" cy="1219150"/>
            </a:xfrm>
            <a:custGeom>
              <a:avLst/>
              <a:gdLst/>
              <a:ahLst/>
              <a:cxnLst/>
              <a:rect l="l" t="t" r="r" b="b"/>
              <a:pathLst>
                <a:path w="40958" h="48766" extrusionOk="0">
                  <a:moveTo>
                    <a:pt x="31943" y="0"/>
                  </a:moveTo>
                  <a:lnTo>
                    <a:pt x="0" y="6874"/>
                  </a:lnTo>
                  <a:lnTo>
                    <a:pt x="8122" y="44624"/>
                  </a:lnTo>
                  <a:lnTo>
                    <a:pt x="8895" y="48216"/>
                  </a:lnTo>
                  <a:lnTo>
                    <a:pt x="9014" y="48766"/>
                  </a:lnTo>
                  <a:lnTo>
                    <a:pt x="26215" y="45065"/>
                  </a:lnTo>
                  <a:lnTo>
                    <a:pt x="40957" y="41893"/>
                  </a:lnTo>
                  <a:lnTo>
                    <a:pt x="37973" y="28024"/>
                  </a:lnTo>
                  <a:lnTo>
                    <a:pt x="34372" y="11292"/>
                  </a:lnTo>
                  <a:lnTo>
                    <a:pt x="33600" y="7699"/>
                  </a:lnTo>
                  <a:lnTo>
                    <a:pt x="3194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8" name="Google Shape;358;p38"/>
            <p:cNvSpPr/>
            <p:nvPr/>
          </p:nvSpPr>
          <p:spPr>
            <a:xfrm>
              <a:off x="2535400" y="4294875"/>
              <a:ext cx="330425" cy="1069975"/>
            </a:xfrm>
            <a:custGeom>
              <a:avLst/>
              <a:gdLst/>
              <a:ahLst/>
              <a:cxnLst/>
              <a:rect l="l" t="t" r="r" b="b"/>
              <a:pathLst>
                <a:path w="13217" h="42799" extrusionOk="0">
                  <a:moveTo>
                    <a:pt x="4204" y="1"/>
                  </a:moveTo>
                  <a:lnTo>
                    <a:pt x="1" y="905"/>
                  </a:lnTo>
                  <a:lnTo>
                    <a:pt x="9013" y="42799"/>
                  </a:lnTo>
                  <a:lnTo>
                    <a:pt x="13216" y="41894"/>
                  </a:lnTo>
                  <a:lnTo>
                    <a:pt x="420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59" name="Google Shape;359;p38"/>
            <p:cNvSpPr/>
            <p:nvPr/>
          </p:nvSpPr>
          <p:spPr>
            <a:xfrm>
              <a:off x="3091625" y="4176175"/>
              <a:ext cx="170925" cy="350650"/>
            </a:xfrm>
            <a:custGeom>
              <a:avLst/>
              <a:gdLst/>
              <a:ahLst/>
              <a:cxnLst/>
              <a:rect l="l" t="t" r="r" b="b"/>
              <a:pathLst>
                <a:path w="6837" h="14026" extrusionOk="0">
                  <a:moveTo>
                    <a:pt x="4005" y="0"/>
                  </a:moveTo>
                  <a:lnTo>
                    <a:pt x="0" y="862"/>
                  </a:lnTo>
                  <a:lnTo>
                    <a:pt x="2832" y="14026"/>
                  </a:lnTo>
                  <a:lnTo>
                    <a:pt x="4512" y="12099"/>
                  </a:lnTo>
                  <a:lnTo>
                    <a:pt x="6837" y="13164"/>
                  </a:lnTo>
                  <a:lnTo>
                    <a:pt x="4005" y="0"/>
                  </a:lnTo>
                  <a:close/>
                </a:path>
              </a:pathLst>
            </a:custGeom>
            <a:solidFill>
              <a:srgbClr val="FCBE22"/>
            </a:solidFill>
            <a:ln>
              <a:noFill/>
            </a:ln>
          </p:spPr>
          <p:txBody>
            <a:bodyPr spcFirstLastPara="1" wrap="square" lIns="121900" tIns="121900" rIns="121900" bIns="121900" anchor="ctr" anchorCtr="0">
              <a:noAutofit/>
            </a:bodyPr>
            <a:lstStyle/>
            <a:p>
              <a:endParaRPr sz="2400"/>
            </a:p>
          </p:txBody>
        </p:sp>
        <p:sp>
          <p:nvSpPr>
            <p:cNvPr id="360" name="Google Shape;360;p38"/>
            <p:cNvSpPr/>
            <p:nvPr/>
          </p:nvSpPr>
          <p:spPr>
            <a:xfrm>
              <a:off x="2850650" y="4731925"/>
              <a:ext cx="144375" cy="304750"/>
            </a:xfrm>
            <a:custGeom>
              <a:avLst/>
              <a:gdLst/>
              <a:ahLst/>
              <a:cxnLst/>
              <a:rect l="l" t="t" r="r" b="b"/>
              <a:pathLst>
                <a:path w="5775" h="12190" extrusionOk="0">
                  <a:moveTo>
                    <a:pt x="1954" y="5083"/>
                  </a:moveTo>
                  <a:cubicBezTo>
                    <a:pt x="2124" y="5652"/>
                    <a:pt x="2317" y="6216"/>
                    <a:pt x="2543" y="6766"/>
                  </a:cubicBezTo>
                  <a:cubicBezTo>
                    <a:pt x="2291" y="6904"/>
                    <a:pt x="2042" y="7045"/>
                    <a:pt x="1793" y="7189"/>
                  </a:cubicBezTo>
                  <a:cubicBezTo>
                    <a:pt x="1836" y="6486"/>
                    <a:pt x="1889" y="5784"/>
                    <a:pt x="1954" y="5083"/>
                  </a:cubicBezTo>
                  <a:close/>
                  <a:moveTo>
                    <a:pt x="1894" y="0"/>
                  </a:moveTo>
                  <a:cubicBezTo>
                    <a:pt x="1719" y="0"/>
                    <a:pt x="1541" y="51"/>
                    <a:pt x="1391" y="145"/>
                  </a:cubicBezTo>
                  <a:cubicBezTo>
                    <a:pt x="1107" y="240"/>
                    <a:pt x="865" y="465"/>
                    <a:pt x="808" y="834"/>
                  </a:cubicBezTo>
                  <a:cubicBezTo>
                    <a:pt x="267" y="4309"/>
                    <a:pt x="0" y="7822"/>
                    <a:pt x="10" y="11338"/>
                  </a:cubicBezTo>
                  <a:cubicBezTo>
                    <a:pt x="12" y="11896"/>
                    <a:pt x="466" y="12189"/>
                    <a:pt x="898" y="12189"/>
                  </a:cubicBezTo>
                  <a:cubicBezTo>
                    <a:pt x="1293" y="12189"/>
                    <a:pt x="1670" y="11945"/>
                    <a:pt x="1669" y="11433"/>
                  </a:cubicBezTo>
                  <a:cubicBezTo>
                    <a:pt x="1666" y="10680"/>
                    <a:pt x="1679" y="9927"/>
                    <a:pt x="1704" y="9176"/>
                  </a:cubicBezTo>
                  <a:cubicBezTo>
                    <a:pt x="2214" y="8860"/>
                    <a:pt x="2732" y="8558"/>
                    <a:pt x="3257" y="8267"/>
                  </a:cubicBezTo>
                  <a:cubicBezTo>
                    <a:pt x="3448" y="8614"/>
                    <a:pt x="3656" y="8955"/>
                    <a:pt x="3885" y="9287"/>
                  </a:cubicBezTo>
                  <a:cubicBezTo>
                    <a:pt x="4071" y="9559"/>
                    <a:pt x="4344" y="9672"/>
                    <a:pt x="4613" y="9672"/>
                  </a:cubicBezTo>
                  <a:cubicBezTo>
                    <a:pt x="5204" y="9672"/>
                    <a:pt x="5774" y="9125"/>
                    <a:pt x="5357" y="8518"/>
                  </a:cubicBezTo>
                  <a:cubicBezTo>
                    <a:pt x="5131" y="8187"/>
                    <a:pt x="4922" y="7845"/>
                    <a:pt x="4730" y="7492"/>
                  </a:cubicBezTo>
                  <a:cubicBezTo>
                    <a:pt x="4738" y="7489"/>
                    <a:pt x="4744" y="7485"/>
                    <a:pt x="4752" y="7481"/>
                  </a:cubicBezTo>
                  <a:cubicBezTo>
                    <a:pt x="5581" y="7070"/>
                    <a:pt x="5121" y="5918"/>
                    <a:pt x="4361" y="5918"/>
                  </a:cubicBezTo>
                  <a:cubicBezTo>
                    <a:pt x="4255" y="5918"/>
                    <a:pt x="4144" y="5941"/>
                    <a:pt x="4029" y="5990"/>
                  </a:cubicBezTo>
                  <a:cubicBezTo>
                    <a:pt x="3354" y="4287"/>
                    <a:pt x="2990" y="2472"/>
                    <a:pt x="2651" y="636"/>
                  </a:cubicBezTo>
                  <a:cubicBezTo>
                    <a:pt x="2569" y="195"/>
                    <a:pt x="2237" y="0"/>
                    <a:pt x="189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61" name="Google Shape;361;p38"/>
            <p:cNvSpPr/>
            <p:nvPr/>
          </p:nvSpPr>
          <p:spPr>
            <a:xfrm>
              <a:off x="2996250" y="4702575"/>
              <a:ext cx="229075" cy="275900"/>
            </a:xfrm>
            <a:custGeom>
              <a:avLst/>
              <a:gdLst/>
              <a:ahLst/>
              <a:cxnLst/>
              <a:rect l="l" t="t" r="r" b="b"/>
              <a:pathLst>
                <a:path w="9163" h="11036" extrusionOk="0">
                  <a:moveTo>
                    <a:pt x="3890" y="1653"/>
                  </a:moveTo>
                  <a:cubicBezTo>
                    <a:pt x="4567" y="1653"/>
                    <a:pt x="5068" y="1955"/>
                    <a:pt x="4849" y="2964"/>
                  </a:cubicBezTo>
                  <a:cubicBezTo>
                    <a:pt x="4700" y="3648"/>
                    <a:pt x="4087" y="4254"/>
                    <a:pt x="3563" y="4816"/>
                  </a:cubicBezTo>
                  <a:lnTo>
                    <a:pt x="2961" y="2021"/>
                  </a:lnTo>
                  <a:cubicBezTo>
                    <a:pt x="2945" y="1948"/>
                    <a:pt x="2918" y="1877"/>
                    <a:pt x="2884" y="1809"/>
                  </a:cubicBezTo>
                  <a:cubicBezTo>
                    <a:pt x="3221" y="1719"/>
                    <a:pt x="3575" y="1653"/>
                    <a:pt x="3890" y="1653"/>
                  </a:cubicBezTo>
                  <a:close/>
                  <a:moveTo>
                    <a:pt x="5943" y="6348"/>
                  </a:moveTo>
                  <a:cubicBezTo>
                    <a:pt x="6265" y="6348"/>
                    <a:pt x="6584" y="6407"/>
                    <a:pt x="6898" y="6588"/>
                  </a:cubicBezTo>
                  <a:cubicBezTo>
                    <a:pt x="8449" y="7482"/>
                    <a:pt x="6316" y="8686"/>
                    <a:pt x="5854" y="8938"/>
                  </a:cubicBezTo>
                  <a:cubicBezTo>
                    <a:pt x="5425" y="9171"/>
                    <a:pt x="4951" y="9284"/>
                    <a:pt x="4469" y="9337"/>
                  </a:cubicBezTo>
                  <a:cubicBezTo>
                    <a:pt x="4489" y="9226"/>
                    <a:pt x="4487" y="9113"/>
                    <a:pt x="4463" y="9003"/>
                  </a:cubicBezTo>
                  <a:cubicBezTo>
                    <a:pt x="4288" y="8191"/>
                    <a:pt x="4114" y="7379"/>
                    <a:pt x="3939" y="6567"/>
                  </a:cubicBezTo>
                  <a:lnTo>
                    <a:pt x="3939" y="6567"/>
                  </a:lnTo>
                  <a:cubicBezTo>
                    <a:pt x="3973" y="6569"/>
                    <a:pt x="4007" y="6569"/>
                    <a:pt x="4040" y="6569"/>
                  </a:cubicBezTo>
                  <a:cubicBezTo>
                    <a:pt x="4687" y="6569"/>
                    <a:pt x="5322" y="6348"/>
                    <a:pt x="5943" y="6348"/>
                  </a:cubicBezTo>
                  <a:close/>
                  <a:moveTo>
                    <a:pt x="3897" y="0"/>
                  </a:moveTo>
                  <a:cubicBezTo>
                    <a:pt x="2837" y="0"/>
                    <a:pt x="1685" y="413"/>
                    <a:pt x="852" y="788"/>
                  </a:cubicBezTo>
                  <a:cubicBezTo>
                    <a:pt x="0" y="1172"/>
                    <a:pt x="479" y="2337"/>
                    <a:pt x="1263" y="2337"/>
                  </a:cubicBezTo>
                  <a:cubicBezTo>
                    <a:pt x="1286" y="2337"/>
                    <a:pt x="1310" y="2336"/>
                    <a:pt x="1333" y="2334"/>
                  </a:cubicBezTo>
                  <a:cubicBezTo>
                    <a:pt x="1336" y="2347"/>
                    <a:pt x="1335" y="2358"/>
                    <a:pt x="1337" y="2371"/>
                  </a:cubicBezTo>
                  <a:cubicBezTo>
                    <a:pt x="1838" y="4698"/>
                    <a:pt x="2339" y="7026"/>
                    <a:pt x="2840" y="9352"/>
                  </a:cubicBezTo>
                  <a:cubicBezTo>
                    <a:pt x="2868" y="9493"/>
                    <a:pt x="2934" y="9625"/>
                    <a:pt x="3030" y="9732"/>
                  </a:cubicBezTo>
                  <a:cubicBezTo>
                    <a:pt x="2695" y="10219"/>
                    <a:pt x="2866" y="11036"/>
                    <a:pt x="3616" y="11036"/>
                  </a:cubicBezTo>
                  <a:cubicBezTo>
                    <a:pt x="3618" y="11036"/>
                    <a:pt x="3619" y="11036"/>
                    <a:pt x="3621" y="11036"/>
                  </a:cubicBezTo>
                  <a:cubicBezTo>
                    <a:pt x="5837" y="11025"/>
                    <a:pt x="8843" y="9953"/>
                    <a:pt x="9070" y="7403"/>
                  </a:cubicBezTo>
                  <a:cubicBezTo>
                    <a:pt x="9162" y="6366"/>
                    <a:pt x="8251" y="5453"/>
                    <a:pt x="7441" y="4987"/>
                  </a:cubicBezTo>
                  <a:cubicBezTo>
                    <a:pt x="7041" y="4756"/>
                    <a:pt x="6653" y="4682"/>
                    <a:pt x="6267" y="4682"/>
                  </a:cubicBezTo>
                  <a:cubicBezTo>
                    <a:pt x="6078" y="4682"/>
                    <a:pt x="5889" y="4700"/>
                    <a:pt x="5700" y="4725"/>
                  </a:cubicBezTo>
                  <a:cubicBezTo>
                    <a:pt x="6450" y="3674"/>
                    <a:pt x="6925" y="2536"/>
                    <a:pt x="6164" y="1203"/>
                  </a:cubicBezTo>
                  <a:cubicBezTo>
                    <a:pt x="5651" y="305"/>
                    <a:pt x="4808" y="0"/>
                    <a:pt x="389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62" name="Google Shape;362;p38"/>
            <p:cNvSpPr/>
            <p:nvPr/>
          </p:nvSpPr>
          <p:spPr>
            <a:xfrm>
              <a:off x="3235925" y="4648775"/>
              <a:ext cx="222175" cy="269325"/>
            </a:xfrm>
            <a:custGeom>
              <a:avLst/>
              <a:gdLst/>
              <a:ahLst/>
              <a:cxnLst/>
              <a:rect l="l" t="t" r="r" b="b"/>
              <a:pathLst>
                <a:path w="8887" h="10773" extrusionOk="0">
                  <a:moveTo>
                    <a:pt x="4691" y="0"/>
                  </a:moveTo>
                  <a:cubicBezTo>
                    <a:pt x="4685" y="0"/>
                    <a:pt x="4678" y="0"/>
                    <a:pt x="4671" y="0"/>
                  </a:cubicBezTo>
                  <a:cubicBezTo>
                    <a:pt x="919" y="73"/>
                    <a:pt x="1" y="4798"/>
                    <a:pt x="1133" y="7678"/>
                  </a:cubicBezTo>
                  <a:cubicBezTo>
                    <a:pt x="1852" y="9509"/>
                    <a:pt x="3748" y="10773"/>
                    <a:pt x="5539" y="10773"/>
                  </a:cubicBezTo>
                  <a:cubicBezTo>
                    <a:pt x="6680" y="10773"/>
                    <a:pt x="7778" y="10259"/>
                    <a:pt x="8501" y="9050"/>
                  </a:cubicBezTo>
                  <a:cubicBezTo>
                    <a:pt x="8887" y="8403"/>
                    <a:pt x="8310" y="7763"/>
                    <a:pt x="7743" y="7763"/>
                  </a:cubicBezTo>
                  <a:cubicBezTo>
                    <a:pt x="7505" y="7763"/>
                    <a:pt x="7269" y="7876"/>
                    <a:pt x="7106" y="8148"/>
                  </a:cubicBezTo>
                  <a:cubicBezTo>
                    <a:pt x="6670" y="8878"/>
                    <a:pt x="6126" y="9165"/>
                    <a:pt x="5562" y="9165"/>
                  </a:cubicBezTo>
                  <a:cubicBezTo>
                    <a:pt x="4414" y="9165"/>
                    <a:pt x="3183" y="7976"/>
                    <a:pt x="2605" y="6909"/>
                  </a:cubicBezTo>
                  <a:cubicBezTo>
                    <a:pt x="1771" y="5370"/>
                    <a:pt x="2412" y="1700"/>
                    <a:pt x="4577" y="1658"/>
                  </a:cubicBezTo>
                  <a:cubicBezTo>
                    <a:pt x="5636" y="1638"/>
                    <a:pt x="5741" y="0"/>
                    <a:pt x="469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363" name="Google Shape;363;p38"/>
          <p:cNvGrpSpPr/>
          <p:nvPr/>
        </p:nvGrpSpPr>
        <p:grpSpPr>
          <a:xfrm>
            <a:off x="11012933" y="2983347"/>
            <a:ext cx="1351727" cy="1974453"/>
            <a:chOff x="3062000" y="2519575"/>
            <a:chExt cx="621350" cy="907600"/>
          </a:xfrm>
        </p:grpSpPr>
        <p:sp>
          <p:nvSpPr>
            <p:cNvPr id="364" name="Google Shape;364;p38"/>
            <p:cNvSpPr/>
            <p:nvPr/>
          </p:nvSpPr>
          <p:spPr>
            <a:xfrm>
              <a:off x="3062000" y="2519575"/>
              <a:ext cx="621350" cy="907600"/>
            </a:xfrm>
            <a:custGeom>
              <a:avLst/>
              <a:gdLst/>
              <a:ahLst/>
              <a:cxnLst/>
              <a:rect l="l" t="t" r="r" b="b"/>
              <a:pathLst>
                <a:path w="24854" h="36304" extrusionOk="0">
                  <a:moveTo>
                    <a:pt x="11747" y="0"/>
                  </a:moveTo>
                  <a:cubicBezTo>
                    <a:pt x="11573" y="0"/>
                    <a:pt x="11397" y="20"/>
                    <a:pt x="11221" y="59"/>
                  </a:cubicBezTo>
                  <a:lnTo>
                    <a:pt x="2710" y="1955"/>
                  </a:lnTo>
                  <a:cubicBezTo>
                    <a:pt x="1433" y="2239"/>
                    <a:pt x="626" y="3506"/>
                    <a:pt x="912" y="4784"/>
                  </a:cubicBezTo>
                  <a:cubicBezTo>
                    <a:pt x="1158" y="5888"/>
                    <a:pt x="2137" y="6639"/>
                    <a:pt x="3222" y="6639"/>
                  </a:cubicBezTo>
                  <a:cubicBezTo>
                    <a:pt x="3393" y="6639"/>
                    <a:pt x="3567" y="6621"/>
                    <a:pt x="3741" y="6582"/>
                  </a:cubicBezTo>
                  <a:lnTo>
                    <a:pt x="3919" y="6543"/>
                  </a:lnTo>
                  <a:lnTo>
                    <a:pt x="5865" y="15286"/>
                  </a:lnTo>
                  <a:cubicBezTo>
                    <a:pt x="2055" y="17846"/>
                    <a:pt x="1" y="22563"/>
                    <a:pt x="1060" y="27314"/>
                  </a:cubicBezTo>
                  <a:cubicBezTo>
                    <a:pt x="2251" y="32665"/>
                    <a:pt x="6996" y="36304"/>
                    <a:pt x="12258" y="36304"/>
                  </a:cubicBezTo>
                  <a:cubicBezTo>
                    <a:pt x="13084" y="36304"/>
                    <a:pt x="13923" y="36214"/>
                    <a:pt x="14763" y="36027"/>
                  </a:cubicBezTo>
                  <a:cubicBezTo>
                    <a:pt x="20953" y="34649"/>
                    <a:pt x="24854" y="28513"/>
                    <a:pt x="23476" y="22322"/>
                  </a:cubicBezTo>
                  <a:cubicBezTo>
                    <a:pt x="22418" y="17572"/>
                    <a:pt x="18558" y="14172"/>
                    <a:pt x="14020" y="13470"/>
                  </a:cubicBezTo>
                  <a:lnTo>
                    <a:pt x="12073" y="4727"/>
                  </a:lnTo>
                  <a:lnTo>
                    <a:pt x="12252" y="4687"/>
                  </a:lnTo>
                  <a:cubicBezTo>
                    <a:pt x="13534" y="4406"/>
                    <a:pt x="14343" y="3138"/>
                    <a:pt x="14058" y="1857"/>
                  </a:cubicBezTo>
                  <a:cubicBezTo>
                    <a:pt x="13812" y="752"/>
                    <a:pt x="12833" y="0"/>
                    <a:pt x="11747" y="0"/>
                  </a:cubicBezTo>
                  <a:close/>
                </a:path>
              </a:pathLst>
            </a:custGeom>
            <a:solidFill>
              <a:srgbClr val="C7ECED">
                <a:alpha val="75000"/>
              </a:srgbClr>
            </a:solidFill>
            <a:ln>
              <a:noFill/>
            </a:ln>
          </p:spPr>
          <p:txBody>
            <a:bodyPr spcFirstLastPara="1" wrap="square" lIns="121900" tIns="121900" rIns="121900" bIns="121900" anchor="ctr" anchorCtr="0">
              <a:noAutofit/>
            </a:bodyPr>
            <a:lstStyle/>
            <a:p>
              <a:endParaRPr sz="2400"/>
            </a:p>
          </p:txBody>
        </p:sp>
        <p:sp>
          <p:nvSpPr>
            <p:cNvPr id="365" name="Google Shape;365;p38"/>
            <p:cNvSpPr/>
            <p:nvPr/>
          </p:nvSpPr>
          <p:spPr>
            <a:xfrm>
              <a:off x="3399425" y="2929575"/>
              <a:ext cx="81800" cy="74525"/>
            </a:xfrm>
            <a:custGeom>
              <a:avLst/>
              <a:gdLst/>
              <a:ahLst/>
              <a:cxnLst/>
              <a:rect l="l" t="t" r="r" b="b"/>
              <a:pathLst>
                <a:path w="3272" h="2981" extrusionOk="0">
                  <a:moveTo>
                    <a:pt x="1636" y="0"/>
                  </a:moveTo>
                  <a:cubicBezTo>
                    <a:pt x="1255" y="0"/>
                    <a:pt x="874" y="146"/>
                    <a:pt x="583" y="437"/>
                  </a:cubicBezTo>
                  <a:cubicBezTo>
                    <a:pt x="1" y="1019"/>
                    <a:pt x="1" y="1962"/>
                    <a:pt x="583" y="2544"/>
                  </a:cubicBezTo>
                  <a:cubicBezTo>
                    <a:pt x="874" y="2835"/>
                    <a:pt x="1255" y="2980"/>
                    <a:pt x="1636" y="2980"/>
                  </a:cubicBezTo>
                  <a:cubicBezTo>
                    <a:pt x="2017" y="2980"/>
                    <a:pt x="2398" y="2835"/>
                    <a:pt x="2689" y="2544"/>
                  </a:cubicBezTo>
                  <a:cubicBezTo>
                    <a:pt x="3271" y="1962"/>
                    <a:pt x="3271" y="1019"/>
                    <a:pt x="2689" y="437"/>
                  </a:cubicBezTo>
                  <a:cubicBezTo>
                    <a:pt x="2398" y="146"/>
                    <a:pt x="2017" y="0"/>
                    <a:pt x="16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6" name="Google Shape;366;p38"/>
            <p:cNvSpPr/>
            <p:nvPr/>
          </p:nvSpPr>
          <p:spPr>
            <a:xfrm>
              <a:off x="3304350" y="2902300"/>
              <a:ext cx="53125" cy="50150"/>
            </a:xfrm>
            <a:custGeom>
              <a:avLst/>
              <a:gdLst/>
              <a:ahLst/>
              <a:cxnLst/>
              <a:rect l="l" t="t" r="r" b="b"/>
              <a:pathLst>
                <a:path w="2125" h="2006" extrusionOk="0">
                  <a:moveTo>
                    <a:pt x="1059" y="1"/>
                  </a:moveTo>
                  <a:cubicBezTo>
                    <a:pt x="987" y="1"/>
                    <a:pt x="914" y="9"/>
                    <a:pt x="840" y="25"/>
                  </a:cubicBezTo>
                  <a:cubicBezTo>
                    <a:pt x="444" y="112"/>
                    <a:pt x="140" y="431"/>
                    <a:pt x="70" y="830"/>
                  </a:cubicBezTo>
                  <a:cubicBezTo>
                    <a:pt x="0" y="1229"/>
                    <a:pt x="178" y="1632"/>
                    <a:pt x="520" y="1849"/>
                  </a:cubicBezTo>
                  <a:cubicBezTo>
                    <a:pt x="684" y="1954"/>
                    <a:pt x="871" y="2006"/>
                    <a:pt x="1057" y="2006"/>
                  </a:cubicBezTo>
                  <a:cubicBezTo>
                    <a:pt x="1259" y="2006"/>
                    <a:pt x="1461" y="1945"/>
                    <a:pt x="1633" y="1824"/>
                  </a:cubicBezTo>
                  <a:cubicBezTo>
                    <a:pt x="1966" y="1591"/>
                    <a:pt x="2125" y="1181"/>
                    <a:pt x="2037" y="785"/>
                  </a:cubicBezTo>
                  <a:cubicBezTo>
                    <a:pt x="1932" y="318"/>
                    <a:pt x="1518" y="1"/>
                    <a:pt x="105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7" name="Google Shape;367;p38"/>
            <p:cNvSpPr/>
            <p:nvPr/>
          </p:nvSpPr>
          <p:spPr>
            <a:xfrm>
              <a:off x="3311425" y="2829650"/>
              <a:ext cx="26575" cy="25100"/>
            </a:xfrm>
            <a:custGeom>
              <a:avLst/>
              <a:gdLst/>
              <a:ahLst/>
              <a:cxnLst/>
              <a:rect l="l" t="t" r="r" b="b"/>
              <a:pathLst>
                <a:path w="1063" h="1004" extrusionOk="0">
                  <a:moveTo>
                    <a:pt x="530" y="0"/>
                  </a:moveTo>
                  <a:cubicBezTo>
                    <a:pt x="494" y="0"/>
                    <a:pt x="457" y="4"/>
                    <a:pt x="421" y="13"/>
                  </a:cubicBezTo>
                  <a:cubicBezTo>
                    <a:pt x="223" y="57"/>
                    <a:pt x="71" y="216"/>
                    <a:pt x="36" y="415"/>
                  </a:cubicBezTo>
                  <a:cubicBezTo>
                    <a:pt x="1" y="615"/>
                    <a:pt x="89" y="816"/>
                    <a:pt x="261" y="925"/>
                  </a:cubicBezTo>
                  <a:cubicBezTo>
                    <a:pt x="343" y="977"/>
                    <a:pt x="436" y="1003"/>
                    <a:pt x="530" y="1003"/>
                  </a:cubicBezTo>
                  <a:cubicBezTo>
                    <a:pt x="631" y="1003"/>
                    <a:pt x="731" y="973"/>
                    <a:pt x="818" y="913"/>
                  </a:cubicBezTo>
                  <a:cubicBezTo>
                    <a:pt x="984" y="796"/>
                    <a:pt x="1063" y="591"/>
                    <a:pt x="1019" y="393"/>
                  </a:cubicBezTo>
                  <a:cubicBezTo>
                    <a:pt x="967" y="160"/>
                    <a:pt x="760" y="0"/>
                    <a:pt x="53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8" name="Google Shape;368;p38"/>
            <p:cNvSpPr/>
            <p:nvPr/>
          </p:nvSpPr>
          <p:spPr>
            <a:xfrm>
              <a:off x="3118350" y="3034100"/>
              <a:ext cx="508725" cy="351350"/>
            </a:xfrm>
            <a:custGeom>
              <a:avLst/>
              <a:gdLst/>
              <a:ahLst/>
              <a:cxnLst/>
              <a:rect l="l" t="t" r="r" b="b"/>
              <a:pathLst>
                <a:path w="20349" h="14054" extrusionOk="0">
                  <a:moveTo>
                    <a:pt x="7174" y="1"/>
                  </a:moveTo>
                  <a:cubicBezTo>
                    <a:pt x="5021" y="1"/>
                    <a:pt x="2905" y="167"/>
                    <a:pt x="844" y="712"/>
                  </a:cubicBezTo>
                  <a:cubicBezTo>
                    <a:pt x="167" y="2471"/>
                    <a:pt x="0" y="4428"/>
                    <a:pt x="432" y="6371"/>
                  </a:cubicBezTo>
                  <a:cubicBezTo>
                    <a:pt x="797" y="8018"/>
                    <a:pt x="1584" y="9543"/>
                    <a:pt x="2715" y="10795"/>
                  </a:cubicBezTo>
                  <a:cubicBezTo>
                    <a:pt x="3335" y="11483"/>
                    <a:pt x="4049" y="12080"/>
                    <a:pt x="4836" y="12569"/>
                  </a:cubicBezTo>
                  <a:cubicBezTo>
                    <a:pt x="6363" y="13518"/>
                    <a:pt x="8149" y="14053"/>
                    <a:pt x="10009" y="14053"/>
                  </a:cubicBezTo>
                  <a:cubicBezTo>
                    <a:pt x="10213" y="14053"/>
                    <a:pt x="10417" y="14047"/>
                    <a:pt x="10621" y="14034"/>
                  </a:cubicBezTo>
                  <a:cubicBezTo>
                    <a:pt x="11134" y="14002"/>
                    <a:pt x="11644" y="13930"/>
                    <a:pt x="12147" y="13819"/>
                  </a:cubicBezTo>
                  <a:cubicBezTo>
                    <a:pt x="17102" y="12715"/>
                    <a:pt x="20349" y="8022"/>
                    <a:pt x="19761" y="3085"/>
                  </a:cubicBezTo>
                  <a:cubicBezTo>
                    <a:pt x="19651" y="2149"/>
                    <a:pt x="19405" y="1235"/>
                    <a:pt x="19032" y="370"/>
                  </a:cubicBezTo>
                  <a:cubicBezTo>
                    <a:pt x="18503" y="392"/>
                    <a:pt x="17974" y="401"/>
                    <a:pt x="17445" y="401"/>
                  </a:cubicBezTo>
                  <a:cubicBezTo>
                    <a:pt x="16642" y="401"/>
                    <a:pt x="15840" y="379"/>
                    <a:pt x="15039" y="346"/>
                  </a:cubicBezTo>
                  <a:cubicBezTo>
                    <a:pt x="13884" y="299"/>
                    <a:pt x="12733" y="229"/>
                    <a:pt x="11589" y="163"/>
                  </a:cubicBezTo>
                  <a:cubicBezTo>
                    <a:pt x="10105" y="77"/>
                    <a:pt x="8631" y="1"/>
                    <a:pt x="717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pic>
        <p:nvPicPr>
          <p:cNvPr id="53" name="Picture 52">
            <a:extLst>
              <a:ext uri="{FF2B5EF4-FFF2-40B4-BE49-F238E27FC236}">
                <a16:creationId xmlns:a16="http://schemas.microsoft.com/office/drawing/2014/main" id="{7515B298-54C5-4E9E-8BEF-7D957D8C7F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7000" y="45934"/>
            <a:ext cx="4888044" cy="419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78658F2F-371F-43FB-9425-12581D6550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8451" y="2395327"/>
            <a:ext cx="5642567" cy="442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232"/>
        <p:cNvGrpSpPr/>
        <p:nvPr/>
      </p:nvGrpSpPr>
      <p:grpSpPr>
        <a:xfrm>
          <a:off x="0" y="0"/>
          <a:ext cx="0" cy="0"/>
          <a:chOff x="0" y="0"/>
          <a:chExt cx="0" cy="0"/>
        </a:xfrm>
      </p:grpSpPr>
      <p:grpSp>
        <p:nvGrpSpPr>
          <p:cNvPr id="1239" name="Google Shape;1239;p60"/>
          <p:cNvGrpSpPr/>
          <p:nvPr/>
        </p:nvGrpSpPr>
        <p:grpSpPr>
          <a:xfrm>
            <a:off x="1226324" y="3741420"/>
            <a:ext cx="2080779" cy="3226701"/>
            <a:chOff x="919743" y="2806065"/>
            <a:chExt cx="1560584" cy="2420026"/>
          </a:xfrm>
        </p:grpSpPr>
        <p:sp>
          <p:nvSpPr>
            <p:cNvPr id="1240" name="Google Shape;1240;p60"/>
            <p:cNvSpPr/>
            <p:nvPr/>
          </p:nvSpPr>
          <p:spPr>
            <a:xfrm>
              <a:off x="980134" y="4047746"/>
              <a:ext cx="1451028" cy="1168242"/>
            </a:xfrm>
            <a:custGeom>
              <a:avLst/>
              <a:gdLst/>
              <a:ahLst/>
              <a:cxnLst/>
              <a:rect l="l" t="t" r="r" b="b"/>
              <a:pathLst>
                <a:path w="51707" h="41630" extrusionOk="0">
                  <a:moveTo>
                    <a:pt x="5399" y="0"/>
                  </a:moveTo>
                  <a:cubicBezTo>
                    <a:pt x="3434" y="6290"/>
                    <a:pt x="1423" y="13922"/>
                    <a:pt x="889" y="23666"/>
                  </a:cubicBezTo>
                  <a:cubicBezTo>
                    <a:pt x="586" y="29174"/>
                    <a:pt x="1" y="36257"/>
                    <a:pt x="1574" y="41629"/>
                  </a:cubicBezTo>
                  <a:lnTo>
                    <a:pt x="49624" y="39148"/>
                  </a:lnTo>
                  <a:cubicBezTo>
                    <a:pt x="51707" y="27953"/>
                    <a:pt x="47429" y="4285"/>
                    <a:pt x="44476" y="4285"/>
                  </a:cubicBezTo>
                  <a:cubicBezTo>
                    <a:pt x="44457" y="4285"/>
                    <a:pt x="44438" y="4286"/>
                    <a:pt x="44419" y="4288"/>
                  </a:cubicBezTo>
                  <a:lnTo>
                    <a:pt x="539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41" name="Google Shape;1241;p60"/>
            <p:cNvSpPr/>
            <p:nvPr/>
          </p:nvSpPr>
          <p:spPr>
            <a:xfrm>
              <a:off x="1163270" y="4291385"/>
              <a:ext cx="1028771" cy="934706"/>
            </a:xfrm>
            <a:custGeom>
              <a:avLst/>
              <a:gdLst/>
              <a:ahLst/>
              <a:cxnLst/>
              <a:rect l="l" t="t" r="r" b="b"/>
              <a:pathLst>
                <a:path w="36660" h="33308" extrusionOk="0">
                  <a:moveTo>
                    <a:pt x="8412" y="1"/>
                  </a:moveTo>
                  <a:cubicBezTo>
                    <a:pt x="5057" y="3201"/>
                    <a:pt x="0" y="16653"/>
                    <a:pt x="5344" y="33307"/>
                  </a:cubicBezTo>
                  <a:lnTo>
                    <a:pt x="32562" y="31899"/>
                  </a:lnTo>
                  <a:cubicBezTo>
                    <a:pt x="36660" y="15118"/>
                    <a:pt x="31188" y="1857"/>
                    <a:pt x="27812" y="1119"/>
                  </a:cubicBezTo>
                  <a:lnTo>
                    <a:pt x="841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242" name="Google Shape;1242;p60"/>
            <p:cNvSpPr/>
            <p:nvPr/>
          </p:nvSpPr>
          <p:spPr>
            <a:xfrm>
              <a:off x="919743" y="3773520"/>
              <a:ext cx="1405482" cy="643445"/>
            </a:xfrm>
            <a:custGeom>
              <a:avLst/>
              <a:gdLst/>
              <a:ahLst/>
              <a:cxnLst/>
              <a:rect l="l" t="t" r="r" b="b"/>
              <a:pathLst>
                <a:path w="50084" h="22929" extrusionOk="0">
                  <a:moveTo>
                    <a:pt x="6444" y="0"/>
                  </a:moveTo>
                  <a:cubicBezTo>
                    <a:pt x="0" y="630"/>
                    <a:pt x="3569" y="6905"/>
                    <a:pt x="3578" y="8744"/>
                  </a:cubicBezTo>
                  <a:cubicBezTo>
                    <a:pt x="3566" y="10322"/>
                    <a:pt x="2456" y="11724"/>
                    <a:pt x="2299" y="13182"/>
                  </a:cubicBezTo>
                  <a:cubicBezTo>
                    <a:pt x="2194" y="15293"/>
                    <a:pt x="3958" y="16994"/>
                    <a:pt x="5670" y="18042"/>
                  </a:cubicBezTo>
                  <a:cubicBezTo>
                    <a:pt x="11802" y="22178"/>
                    <a:pt x="20240" y="22928"/>
                    <a:pt x="27582" y="22928"/>
                  </a:cubicBezTo>
                  <a:cubicBezTo>
                    <a:pt x="27967" y="22928"/>
                    <a:pt x="28349" y="22926"/>
                    <a:pt x="28728" y="22923"/>
                  </a:cubicBezTo>
                  <a:cubicBezTo>
                    <a:pt x="34831" y="22835"/>
                    <a:pt x="44234" y="21566"/>
                    <a:pt x="48481" y="16894"/>
                  </a:cubicBezTo>
                  <a:cubicBezTo>
                    <a:pt x="49852" y="15340"/>
                    <a:pt x="49862" y="13762"/>
                    <a:pt x="48929" y="12259"/>
                  </a:cubicBezTo>
                  <a:cubicBezTo>
                    <a:pt x="48442" y="11246"/>
                    <a:pt x="47673" y="11832"/>
                    <a:pt x="47695" y="10384"/>
                  </a:cubicBezTo>
                  <a:cubicBezTo>
                    <a:pt x="47643" y="9732"/>
                    <a:pt x="48629" y="8471"/>
                    <a:pt x="48848" y="7797"/>
                  </a:cubicBezTo>
                  <a:cubicBezTo>
                    <a:pt x="50083" y="3823"/>
                    <a:pt x="48042" y="347"/>
                    <a:pt x="43659" y="347"/>
                  </a:cubicBezTo>
                  <a:cubicBezTo>
                    <a:pt x="43434" y="347"/>
                    <a:pt x="43203" y="356"/>
                    <a:pt x="42967" y="375"/>
                  </a:cubicBezTo>
                  <a:lnTo>
                    <a:pt x="644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43" name="Google Shape;1243;p60"/>
            <p:cNvSpPr/>
            <p:nvPr/>
          </p:nvSpPr>
          <p:spPr>
            <a:xfrm>
              <a:off x="1068391" y="2961110"/>
              <a:ext cx="1191337" cy="1173349"/>
            </a:xfrm>
            <a:custGeom>
              <a:avLst/>
              <a:gdLst/>
              <a:ahLst/>
              <a:cxnLst/>
              <a:rect l="l" t="t" r="r" b="b"/>
              <a:pathLst>
                <a:path w="42453" h="41812" extrusionOk="0">
                  <a:moveTo>
                    <a:pt x="23103" y="1"/>
                  </a:moveTo>
                  <a:cubicBezTo>
                    <a:pt x="21000" y="1"/>
                    <a:pt x="18883" y="312"/>
                    <a:pt x="16903" y="820"/>
                  </a:cubicBezTo>
                  <a:cubicBezTo>
                    <a:pt x="6421" y="3571"/>
                    <a:pt x="1" y="15362"/>
                    <a:pt x="1" y="25714"/>
                  </a:cubicBezTo>
                  <a:cubicBezTo>
                    <a:pt x="1" y="25714"/>
                    <a:pt x="10854" y="33607"/>
                    <a:pt x="21542" y="41757"/>
                  </a:cubicBezTo>
                  <a:cubicBezTo>
                    <a:pt x="21668" y="41495"/>
                    <a:pt x="21840" y="41405"/>
                    <a:pt x="22023" y="41405"/>
                  </a:cubicBezTo>
                  <a:cubicBezTo>
                    <a:pt x="22414" y="41405"/>
                    <a:pt x="22853" y="41812"/>
                    <a:pt x="22988" y="41812"/>
                  </a:cubicBezTo>
                  <a:cubicBezTo>
                    <a:pt x="23015" y="41812"/>
                    <a:pt x="23030" y="41795"/>
                    <a:pt x="23030" y="41757"/>
                  </a:cubicBezTo>
                  <a:cubicBezTo>
                    <a:pt x="34396" y="32501"/>
                    <a:pt x="42452" y="21651"/>
                    <a:pt x="42452" y="21651"/>
                  </a:cubicBezTo>
                  <a:cubicBezTo>
                    <a:pt x="42191" y="14708"/>
                    <a:pt x="37998" y="7108"/>
                    <a:pt x="32363" y="2785"/>
                  </a:cubicBezTo>
                  <a:cubicBezTo>
                    <a:pt x="29715" y="778"/>
                    <a:pt x="26427" y="1"/>
                    <a:pt x="2310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44" name="Google Shape;1244;p60"/>
            <p:cNvSpPr/>
            <p:nvPr/>
          </p:nvSpPr>
          <p:spPr>
            <a:xfrm>
              <a:off x="969105" y="2811256"/>
              <a:ext cx="441283" cy="606711"/>
            </a:xfrm>
            <a:custGeom>
              <a:avLst/>
              <a:gdLst/>
              <a:ahLst/>
              <a:cxnLst/>
              <a:rect l="l" t="t" r="r" b="b"/>
              <a:pathLst>
                <a:path w="15725" h="21620" extrusionOk="0">
                  <a:moveTo>
                    <a:pt x="10090" y="1"/>
                  </a:moveTo>
                  <a:cubicBezTo>
                    <a:pt x="5504" y="2360"/>
                    <a:pt x="1" y="19000"/>
                    <a:pt x="6553" y="21620"/>
                  </a:cubicBezTo>
                  <a:lnTo>
                    <a:pt x="15724" y="10876"/>
                  </a:lnTo>
                  <a:cubicBezTo>
                    <a:pt x="14938" y="9959"/>
                    <a:pt x="14807" y="7862"/>
                    <a:pt x="14153" y="6552"/>
                  </a:cubicBezTo>
                  <a:cubicBezTo>
                    <a:pt x="12841" y="4325"/>
                    <a:pt x="10613" y="2621"/>
                    <a:pt x="1009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45" name="Google Shape;1245;p60"/>
            <p:cNvSpPr/>
            <p:nvPr/>
          </p:nvSpPr>
          <p:spPr>
            <a:xfrm>
              <a:off x="1889219" y="2806065"/>
              <a:ext cx="359004" cy="528220"/>
            </a:xfrm>
            <a:custGeom>
              <a:avLst/>
              <a:gdLst/>
              <a:ahLst/>
              <a:cxnLst/>
              <a:rect l="l" t="t" r="r" b="b"/>
              <a:pathLst>
                <a:path w="12793" h="18823" extrusionOk="0">
                  <a:moveTo>
                    <a:pt x="6200" y="1"/>
                  </a:moveTo>
                  <a:lnTo>
                    <a:pt x="6200" y="1"/>
                  </a:lnTo>
                  <a:cubicBezTo>
                    <a:pt x="6459" y="2172"/>
                    <a:pt x="1" y="5230"/>
                    <a:pt x="887" y="9620"/>
                  </a:cubicBezTo>
                  <a:lnTo>
                    <a:pt x="9789" y="18655"/>
                  </a:lnTo>
                  <a:cubicBezTo>
                    <a:pt x="9869" y="18767"/>
                    <a:pt x="9976" y="18823"/>
                    <a:pt x="10100" y="18823"/>
                  </a:cubicBezTo>
                  <a:cubicBezTo>
                    <a:pt x="10996" y="18823"/>
                    <a:pt x="12792" y="15916"/>
                    <a:pt x="11745" y="10103"/>
                  </a:cubicBezTo>
                  <a:cubicBezTo>
                    <a:pt x="11348" y="7897"/>
                    <a:pt x="8689" y="263"/>
                    <a:pt x="620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46" name="Google Shape;1246;p60"/>
            <p:cNvSpPr/>
            <p:nvPr/>
          </p:nvSpPr>
          <p:spPr>
            <a:xfrm>
              <a:off x="925468" y="3519049"/>
              <a:ext cx="771158" cy="611819"/>
            </a:xfrm>
            <a:custGeom>
              <a:avLst/>
              <a:gdLst/>
              <a:ahLst/>
              <a:cxnLst/>
              <a:rect l="l" t="t" r="r" b="b"/>
              <a:pathLst>
                <a:path w="27480" h="21802" extrusionOk="0">
                  <a:moveTo>
                    <a:pt x="9567" y="0"/>
                  </a:moveTo>
                  <a:cubicBezTo>
                    <a:pt x="5609" y="0"/>
                    <a:pt x="1733" y="3887"/>
                    <a:pt x="0" y="7737"/>
                  </a:cubicBezTo>
                  <a:cubicBezTo>
                    <a:pt x="2237" y="8439"/>
                    <a:pt x="3511" y="9215"/>
                    <a:pt x="5458" y="9215"/>
                  </a:cubicBezTo>
                  <a:cubicBezTo>
                    <a:pt x="5906" y="9215"/>
                    <a:pt x="6389" y="9174"/>
                    <a:pt x="6928" y="9082"/>
                  </a:cubicBezTo>
                  <a:lnTo>
                    <a:pt x="6928" y="9082"/>
                  </a:lnTo>
                  <a:cubicBezTo>
                    <a:pt x="5749" y="9328"/>
                    <a:pt x="4700" y="10192"/>
                    <a:pt x="4307" y="11305"/>
                  </a:cubicBezTo>
                  <a:cubicBezTo>
                    <a:pt x="4677" y="11265"/>
                    <a:pt x="5049" y="11246"/>
                    <a:pt x="5422" y="11246"/>
                  </a:cubicBezTo>
                  <a:cubicBezTo>
                    <a:pt x="9668" y="11246"/>
                    <a:pt x="14037" y="13716"/>
                    <a:pt x="17410" y="15873"/>
                  </a:cubicBezTo>
                  <a:cubicBezTo>
                    <a:pt x="20162" y="17601"/>
                    <a:pt x="23175" y="20812"/>
                    <a:pt x="26189" y="21801"/>
                  </a:cubicBezTo>
                  <a:lnTo>
                    <a:pt x="27479" y="21517"/>
                  </a:lnTo>
                  <a:cubicBezTo>
                    <a:pt x="25906" y="13366"/>
                    <a:pt x="19694" y="1400"/>
                    <a:pt x="10260" y="41"/>
                  </a:cubicBezTo>
                  <a:cubicBezTo>
                    <a:pt x="10029" y="14"/>
                    <a:pt x="9798" y="0"/>
                    <a:pt x="956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247" name="Google Shape;1247;p60"/>
            <p:cNvSpPr/>
            <p:nvPr/>
          </p:nvSpPr>
          <p:spPr>
            <a:xfrm>
              <a:off x="1696598" y="3520873"/>
              <a:ext cx="783730" cy="644652"/>
            </a:xfrm>
            <a:custGeom>
              <a:avLst/>
              <a:gdLst/>
              <a:ahLst/>
              <a:cxnLst/>
              <a:rect l="l" t="t" r="r" b="b"/>
              <a:pathLst>
                <a:path w="27928" h="22972" extrusionOk="0">
                  <a:moveTo>
                    <a:pt x="18425" y="0"/>
                  </a:moveTo>
                  <a:cubicBezTo>
                    <a:pt x="6370" y="0"/>
                    <a:pt x="0" y="11012"/>
                    <a:pt x="0" y="21452"/>
                  </a:cubicBezTo>
                  <a:lnTo>
                    <a:pt x="1592" y="22971"/>
                  </a:lnTo>
                  <a:cubicBezTo>
                    <a:pt x="2378" y="21860"/>
                    <a:pt x="6293" y="17614"/>
                    <a:pt x="15088" y="13463"/>
                  </a:cubicBezTo>
                  <a:cubicBezTo>
                    <a:pt x="18418" y="11890"/>
                    <a:pt x="21377" y="8893"/>
                    <a:pt x="25045" y="7782"/>
                  </a:cubicBezTo>
                  <a:cubicBezTo>
                    <a:pt x="24516" y="6783"/>
                    <a:pt x="23558" y="6511"/>
                    <a:pt x="22518" y="6509"/>
                  </a:cubicBezTo>
                  <a:lnTo>
                    <a:pt x="22518" y="6509"/>
                  </a:lnTo>
                  <a:cubicBezTo>
                    <a:pt x="23575" y="6405"/>
                    <a:pt x="24615" y="6106"/>
                    <a:pt x="25569" y="5806"/>
                  </a:cubicBezTo>
                  <a:cubicBezTo>
                    <a:pt x="27535" y="5065"/>
                    <a:pt x="27927" y="4817"/>
                    <a:pt x="26749" y="3336"/>
                  </a:cubicBezTo>
                  <a:cubicBezTo>
                    <a:pt x="24784" y="989"/>
                    <a:pt x="21507" y="1"/>
                    <a:pt x="18625" y="1"/>
                  </a:cubicBezTo>
                  <a:cubicBezTo>
                    <a:pt x="18558" y="1"/>
                    <a:pt x="18491" y="0"/>
                    <a:pt x="1842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248" name="Google Shape;1248;p60"/>
            <p:cNvSpPr/>
            <p:nvPr/>
          </p:nvSpPr>
          <p:spPr>
            <a:xfrm>
              <a:off x="1142672" y="2943234"/>
              <a:ext cx="212461" cy="330408"/>
            </a:xfrm>
            <a:custGeom>
              <a:avLst/>
              <a:gdLst/>
              <a:ahLst/>
              <a:cxnLst/>
              <a:rect l="l" t="t" r="r" b="b"/>
              <a:pathLst>
                <a:path w="7571" h="11774" extrusionOk="0">
                  <a:moveTo>
                    <a:pt x="3772" y="1"/>
                  </a:moveTo>
                  <a:cubicBezTo>
                    <a:pt x="3426" y="1"/>
                    <a:pt x="3014" y="324"/>
                    <a:pt x="2490" y="1129"/>
                  </a:cubicBezTo>
                  <a:cubicBezTo>
                    <a:pt x="1181" y="3225"/>
                    <a:pt x="1311" y="5322"/>
                    <a:pt x="1311" y="7548"/>
                  </a:cubicBezTo>
                  <a:cubicBezTo>
                    <a:pt x="1134" y="7318"/>
                    <a:pt x="979" y="7218"/>
                    <a:pt x="847" y="7218"/>
                  </a:cubicBezTo>
                  <a:cubicBezTo>
                    <a:pt x="1" y="7218"/>
                    <a:pt x="74" y="11320"/>
                    <a:pt x="1093" y="11773"/>
                  </a:cubicBezTo>
                  <a:cubicBezTo>
                    <a:pt x="3447" y="8243"/>
                    <a:pt x="5552" y="6544"/>
                    <a:pt x="7019" y="5192"/>
                  </a:cubicBezTo>
                  <a:cubicBezTo>
                    <a:pt x="7571" y="4683"/>
                    <a:pt x="7076" y="3094"/>
                    <a:pt x="5766" y="2177"/>
                  </a:cubicBezTo>
                  <a:cubicBezTo>
                    <a:pt x="5766" y="2438"/>
                    <a:pt x="5766" y="2832"/>
                    <a:pt x="5635" y="3094"/>
                  </a:cubicBezTo>
                  <a:cubicBezTo>
                    <a:pt x="4999" y="1642"/>
                    <a:pt x="4553" y="1"/>
                    <a:pt x="377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249" name="Google Shape;1249;p60"/>
            <p:cNvSpPr/>
            <p:nvPr/>
          </p:nvSpPr>
          <p:spPr>
            <a:xfrm>
              <a:off x="1969730" y="2905631"/>
              <a:ext cx="214145" cy="359312"/>
            </a:xfrm>
            <a:custGeom>
              <a:avLst/>
              <a:gdLst/>
              <a:ahLst/>
              <a:cxnLst/>
              <a:rect l="l" t="t" r="r" b="b"/>
              <a:pathLst>
                <a:path w="7631" h="12804" extrusionOk="0">
                  <a:moveTo>
                    <a:pt x="3859" y="1"/>
                  </a:moveTo>
                  <a:cubicBezTo>
                    <a:pt x="3834" y="1"/>
                    <a:pt x="3807" y="14"/>
                    <a:pt x="3774" y="42"/>
                  </a:cubicBezTo>
                  <a:cubicBezTo>
                    <a:pt x="2188" y="1380"/>
                    <a:pt x="0" y="4609"/>
                    <a:pt x="710" y="5129"/>
                  </a:cubicBezTo>
                  <a:cubicBezTo>
                    <a:pt x="2400" y="6367"/>
                    <a:pt x="4173" y="8283"/>
                    <a:pt x="6743" y="12448"/>
                  </a:cubicBezTo>
                  <a:cubicBezTo>
                    <a:pt x="6893" y="12692"/>
                    <a:pt x="7020" y="12804"/>
                    <a:pt x="7127" y="12804"/>
                  </a:cubicBezTo>
                  <a:cubicBezTo>
                    <a:pt x="7502" y="12804"/>
                    <a:pt x="7628" y="11430"/>
                    <a:pt x="7629" y="9524"/>
                  </a:cubicBezTo>
                  <a:cubicBezTo>
                    <a:pt x="7630" y="6435"/>
                    <a:pt x="6100" y="1362"/>
                    <a:pt x="4970" y="1150"/>
                  </a:cubicBezTo>
                  <a:cubicBezTo>
                    <a:pt x="4689" y="1602"/>
                    <a:pt x="4652" y="1877"/>
                    <a:pt x="4443" y="2296"/>
                  </a:cubicBezTo>
                  <a:cubicBezTo>
                    <a:pt x="4006" y="954"/>
                    <a:pt x="4063" y="1"/>
                    <a:pt x="385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250" name="Google Shape;1250;p60"/>
            <p:cNvSpPr/>
            <p:nvPr/>
          </p:nvSpPr>
          <p:spPr>
            <a:xfrm>
              <a:off x="1570599" y="3712974"/>
              <a:ext cx="214136" cy="91794"/>
            </a:xfrm>
            <a:custGeom>
              <a:avLst/>
              <a:gdLst/>
              <a:ahLst/>
              <a:cxnLst/>
              <a:rect l="l" t="t" r="r" b="b"/>
              <a:pathLst>
                <a:path w="12667" h="5430" extrusionOk="0">
                  <a:moveTo>
                    <a:pt x="3769" y="1"/>
                  </a:moveTo>
                  <a:cubicBezTo>
                    <a:pt x="2352" y="1"/>
                    <a:pt x="958" y="275"/>
                    <a:pt x="567" y="1594"/>
                  </a:cubicBezTo>
                  <a:cubicBezTo>
                    <a:pt x="0" y="3374"/>
                    <a:pt x="3562" y="5236"/>
                    <a:pt x="5019" y="5398"/>
                  </a:cubicBezTo>
                  <a:cubicBezTo>
                    <a:pt x="5148" y="5420"/>
                    <a:pt x="5282" y="5430"/>
                    <a:pt x="5419" y="5430"/>
                  </a:cubicBezTo>
                  <a:cubicBezTo>
                    <a:pt x="8353" y="5430"/>
                    <a:pt x="12667" y="654"/>
                    <a:pt x="7851" y="218"/>
                  </a:cubicBezTo>
                  <a:cubicBezTo>
                    <a:pt x="7469" y="183"/>
                    <a:pt x="6698" y="147"/>
                    <a:pt x="6314" y="137"/>
                  </a:cubicBezTo>
                  <a:cubicBezTo>
                    <a:pt x="5641" y="119"/>
                    <a:pt x="4700" y="1"/>
                    <a:pt x="376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51" name="Google Shape;1251;p60"/>
            <p:cNvSpPr/>
            <p:nvPr/>
          </p:nvSpPr>
          <p:spPr>
            <a:xfrm rot="-797959">
              <a:off x="1765620" y="3281551"/>
              <a:ext cx="228326" cy="164387"/>
            </a:xfrm>
            <a:custGeom>
              <a:avLst/>
              <a:gdLst/>
              <a:ahLst/>
              <a:cxnLst/>
              <a:rect l="l" t="t" r="r" b="b"/>
              <a:pathLst>
                <a:path w="4472" h="3220" extrusionOk="0">
                  <a:moveTo>
                    <a:pt x="2181" y="1"/>
                  </a:moveTo>
                  <a:cubicBezTo>
                    <a:pt x="1122" y="1"/>
                    <a:pt x="512" y="980"/>
                    <a:pt x="69" y="1844"/>
                  </a:cubicBezTo>
                  <a:cubicBezTo>
                    <a:pt x="0" y="1979"/>
                    <a:pt x="132" y="2118"/>
                    <a:pt x="256" y="2118"/>
                  </a:cubicBezTo>
                  <a:cubicBezTo>
                    <a:pt x="304" y="2118"/>
                    <a:pt x="351" y="2097"/>
                    <a:pt x="384" y="2047"/>
                  </a:cubicBezTo>
                  <a:cubicBezTo>
                    <a:pt x="778" y="1449"/>
                    <a:pt x="1256" y="644"/>
                    <a:pt x="2060" y="644"/>
                  </a:cubicBezTo>
                  <a:cubicBezTo>
                    <a:pt x="2063" y="644"/>
                    <a:pt x="2066" y="644"/>
                    <a:pt x="2068" y="644"/>
                  </a:cubicBezTo>
                  <a:cubicBezTo>
                    <a:pt x="3282" y="652"/>
                    <a:pt x="3494" y="1884"/>
                    <a:pt x="3588" y="2833"/>
                  </a:cubicBezTo>
                  <a:cubicBezTo>
                    <a:pt x="3613" y="3084"/>
                    <a:pt x="3816" y="3219"/>
                    <a:pt x="4023" y="3219"/>
                  </a:cubicBezTo>
                  <a:cubicBezTo>
                    <a:pt x="4180" y="3219"/>
                    <a:pt x="4340" y="3141"/>
                    <a:pt x="4424" y="2977"/>
                  </a:cubicBezTo>
                  <a:cubicBezTo>
                    <a:pt x="4468" y="2889"/>
                    <a:pt x="4472" y="2808"/>
                    <a:pt x="4471" y="2712"/>
                  </a:cubicBezTo>
                  <a:cubicBezTo>
                    <a:pt x="4471" y="2637"/>
                    <a:pt x="4435" y="2578"/>
                    <a:pt x="4390" y="2528"/>
                  </a:cubicBezTo>
                  <a:cubicBezTo>
                    <a:pt x="4334" y="2368"/>
                    <a:pt x="4290" y="1789"/>
                    <a:pt x="4234" y="1628"/>
                  </a:cubicBezTo>
                  <a:cubicBezTo>
                    <a:pt x="4133" y="1337"/>
                    <a:pt x="4004" y="1067"/>
                    <a:pt x="3811" y="824"/>
                  </a:cubicBezTo>
                  <a:cubicBezTo>
                    <a:pt x="3456" y="378"/>
                    <a:pt x="2935" y="67"/>
                    <a:pt x="2363" y="10"/>
                  </a:cubicBezTo>
                  <a:cubicBezTo>
                    <a:pt x="2301" y="4"/>
                    <a:pt x="2240" y="1"/>
                    <a:pt x="2181"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sp>
          <p:nvSpPr>
            <p:cNvPr id="1252" name="Google Shape;1252;p60"/>
            <p:cNvSpPr/>
            <p:nvPr/>
          </p:nvSpPr>
          <p:spPr>
            <a:xfrm rot="-787139">
              <a:off x="1872034" y="3494809"/>
              <a:ext cx="236614" cy="156963"/>
            </a:xfrm>
            <a:custGeom>
              <a:avLst/>
              <a:gdLst/>
              <a:ahLst/>
              <a:cxnLst/>
              <a:rect l="l" t="t" r="r" b="b"/>
              <a:pathLst>
                <a:path w="6173" h="4095" extrusionOk="0">
                  <a:moveTo>
                    <a:pt x="2317" y="1"/>
                  </a:moveTo>
                  <a:cubicBezTo>
                    <a:pt x="2042" y="1"/>
                    <a:pt x="1784" y="36"/>
                    <a:pt x="1560" y="111"/>
                  </a:cubicBezTo>
                  <a:cubicBezTo>
                    <a:pt x="660" y="409"/>
                    <a:pt x="0" y="1140"/>
                    <a:pt x="210" y="2101"/>
                  </a:cubicBezTo>
                  <a:cubicBezTo>
                    <a:pt x="309" y="2549"/>
                    <a:pt x="563" y="3070"/>
                    <a:pt x="956" y="3210"/>
                  </a:cubicBezTo>
                  <a:cubicBezTo>
                    <a:pt x="1553" y="3757"/>
                    <a:pt x="2516" y="4095"/>
                    <a:pt x="3411" y="4095"/>
                  </a:cubicBezTo>
                  <a:cubicBezTo>
                    <a:pt x="4297" y="4095"/>
                    <a:pt x="5117" y="3764"/>
                    <a:pt x="5447" y="2978"/>
                  </a:cubicBezTo>
                  <a:cubicBezTo>
                    <a:pt x="6173" y="1249"/>
                    <a:pt x="3949" y="1"/>
                    <a:pt x="2317"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1253" name="Google Shape;1253;p60"/>
            <p:cNvSpPr/>
            <p:nvPr/>
          </p:nvSpPr>
          <p:spPr>
            <a:xfrm rot="-787139">
              <a:off x="1246684" y="3494809"/>
              <a:ext cx="236614" cy="156963"/>
            </a:xfrm>
            <a:custGeom>
              <a:avLst/>
              <a:gdLst/>
              <a:ahLst/>
              <a:cxnLst/>
              <a:rect l="l" t="t" r="r" b="b"/>
              <a:pathLst>
                <a:path w="6173" h="4095" extrusionOk="0">
                  <a:moveTo>
                    <a:pt x="2317" y="1"/>
                  </a:moveTo>
                  <a:cubicBezTo>
                    <a:pt x="2042" y="1"/>
                    <a:pt x="1784" y="36"/>
                    <a:pt x="1560" y="111"/>
                  </a:cubicBezTo>
                  <a:cubicBezTo>
                    <a:pt x="660" y="409"/>
                    <a:pt x="0" y="1140"/>
                    <a:pt x="210" y="2101"/>
                  </a:cubicBezTo>
                  <a:cubicBezTo>
                    <a:pt x="309" y="2549"/>
                    <a:pt x="563" y="3070"/>
                    <a:pt x="956" y="3210"/>
                  </a:cubicBezTo>
                  <a:cubicBezTo>
                    <a:pt x="1553" y="3757"/>
                    <a:pt x="2516" y="4095"/>
                    <a:pt x="3411" y="4095"/>
                  </a:cubicBezTo>
                  <a:cubicBezTo>
                    <a:pt x="4297" y="4095"/>
                    <a:pt x="5117" y="3764"/>
                    <a:pt x="5447" y="2978"/>
                  </a:cubicBezTo>
                  <a:cubicBezTo>
                    <a:pt x="6173" y="1249"/>
                    <a:pt x="3949" y="1"/>
                    <a:pt x="2317" y="1"/>
                  </a:cubicBezTo>
                  <a:close/>
                </a:path>
              </a:pathLst>
            </a:custGeom>
            <a:solidFill>
              <a:srgbClr val="E8774A"/>
            </a:solidFill>
            <a:ln>
              <a:noFill/>
            </a:ln>
          </p:spPr>
          <p:txBody>
            <a:bodyPr spcFirstLastPara="1" wrap="square" lIns="121900" tIns="121900" rIns="121900" bIns="121900" anchor="ctr" anchorCtr="0">
              <a:noAutofit/>
            </a:bodyPr>
            <a:lstStyle/>
            <a:p>
              <a:endParaRPr sz="2400"/>
            </a:p>
          </p:txBody>
        </p:sp>
        <p:sp>
          <p:nvSpPr>
            <p:cNvPr id="1254" name="Google Shape;1254;p60"/>
            <p:cNvSpPr/>
            <p:nvPr/>
          </p:nvSpPr>
          <p:spPr>
            <a:xfrm rot="797959" flipH="1">
              <a:off x="1334170" y="3281551"/>
              <a:ext cx="228326" cy="164387"/>
            </a:xfrm>
            <a:custGeom>
              <a:avLst/>
              <a:gdLst/>
              <a:ahLst/>
              <a:cxnLst/>
              <a:rect l="l" t="t" r="r" b="b"/>
              <a:pathLst>
                <a:path w="4472" h="3220" extrusionOk="0">
                  <a:moveTo>
                    <a:pt x="2181" y="1"/>
                  </a:moveTo>
                  <a:cubicBezTo>
                    <a:pt x="1122" y="1"/>
                    <a:pt x="512" y="980"/>
                    <a:pt x="69" y="1844"/>
                  </a:cubicBezTo>
                  <a:cubicBezTo>
                    <a:pt x="0" y="1979"/>
                    <a:pt x="132" y="2118"/>
                    <a:pt x="256" y="2118"/>
                  </a:cubicBezTo>
                  <a:cubicBezTo>
                    <a:pt x="304" y="2118"/>
                    <a:pt x="351" y="2097"/>
                    <a:pt x="384" y="2047"/>
                  </a:cubicBezTo>
                  <a:cubicBezTo>
                    <a:pt x="778" y="1449"/>
                    <a:pt x="1256" y="644"/>
                    <a:pt x="2060" y="644"/>
                  </a:cubicBezTo>
                  <a:cubicBezTo>
                    <a:pt x="2063" y="644"/>
                    <a:pt x="2066" y="644"/>
                    <a:pt x="2068" y="644"/>
                  </a:cubicBezTo>
                  <a:cubicBezTo>
                    <a:pt x="3282" y="652"/>
                    <a:pt x="3494" y="1884"/>
                    <a:pt x="3588" y="2833"/>
                  </a:cubicBezTo>
                  <a:cubicBezTo>
                    <a:pt x="3613" y="3084"/>
                    <a:pt x="3816" y="3219"/>
                    <a:pt x="4023" y="3219"/>
                  </a:cubicBezTo>
                  <a:cubicBezTo>
                    <a:pt x="4180" y="3219"/>
                    <a:pt x="4340" y="3141"/>
                    <a:pt x="4424" y="2977"/>
                  </a:cubicBezTo>
                  <a:cubicBezTo>
                    <a:pt x="4468" y="2889"/>
                    <a:pt x="4472" y="2808"/>
                    <a:pt x="4471" y="2712"/>
                  </a:cubicBezTo>
                  <a:cubicBezTo>
                    <a:pt x="4471" y="2637"/>
                    <a:pt x="4435" y="2578"/>
                    <a:pt x="4390" y="2528"/>
                  </a:cubicBezTo>
                  <a:cubicBezTo>
                    <a:pt x="4334" y="2368"/>
                    <a:pt x="4290" y="1789"/>
                    <a:pt x="4234" y="1628"/>
                  </a:cubicBezTo>
                  <a:cubicBezTo>
                    <a:pt x="4133" y="1337"/>
                    <a:pt x="4004" y="1067"/>
                    <a:pt x="3811" y="824"/>
                  </a:cubicBezTo>
                  <a:cubicBezTo>
                    <a:pt x="3456" y="378"/>
                    <a:pt x="2935" y="67"/>
                    <a:pt x="2363" y="10"/>
                  </a:cubicBezTo>
                  <a:cubicBezTo>
                    <a:pt x="2301" y="4"/>
                    <a:pt x="2240" y="1"/>
                    <a:pt x="2181" y="1"/>
                  </a:cubicBezTo>
                  <a:close/>
                </a:path>
              </a:pathLst>
            </a:custGeom>
            <a:solidFill>
              <a:srgbClr val="2A3B4D"/>
            </a:solidFill>
            <a:ln>
              <a:noFill/>
            </a:ln>
          </p:spPr>
          <p:txBody>
            <a:bodyPr spcFirstLastPara="1" wrap="square" lIns="121900" tIns="121900" rIns="121900" bIns="121900" anchor="ctr" anchorCtr="0">
              <a:noAutofit/>
            </a:bodyPr>
            <a:lstStyle/>
            <a:p>
              <a:endParaRPr sz="2400"/>
            </a:p>
          </p:txBody>
        </p:sp>
      </p:grpSp>
      <p:sp>
        <p:nvSpPr>
          <p:cNvPr id="9" name="Rectangle 8"/>
          <p:cNvSpPr/>
          <p:nvPr/>
        </p:nvSpPr>
        <p:spPr>
          <a:xfrm>
            <a:off x="1226324" y="88556"/>
            <a:ext cx="7051930" cy="923330"/>
          </a:xfrm>
          <a:prstGeom prst="rect">
            <a:avLst/>
          </a:prstGeom>
        </p:spPr>
        <p:txBody>
          <a:bodyPr wrap="none">
            <a:spAutoFit/>
          </a:bodyPr>
          <a:lstStyle/>
          <a:p>
            <a:pPr lvl="0"/>
            <a:r>
              <a:rPr lang="vi-VN" altLang="vi-VN" sz="5400">
                <a:solidFill>
                  <a:srgbClr val="FF0000"/>
                </a:solidFill>
                <a:latin typeface="Times New Roman" panose="02020603050405020304" pitchFamily="18" charset="0"/>
                <a:cs typeface="Times New Roman" panose="02020603050405020304" pitchFamily="18" charset="0"/>
              </a:rPr>
              <a:t>Lưu ý về tư thế ngồi viết</a:t>
            </a:r>
            <a:endParaRPr lang="en-US" sz="5333" b="1" dirty="0">
              <a:solidFill>
                <a:srgbClr val="385054"/>
              </a:solidFill>
              <a:latin typeface="HP001 4 hàng" panose="020B0603050302020204" pitchFamily="34" charset="0"/>
            </a:endParaRPr>
          </a:p>
        </p:txBody>
      </p:sp>
      <p:sp>
        <p:nvSpPr>
          <p:cNvPr id="38" name="Rectangle 37"/>
          <p:cNvSpPr/>
          <p:nvPr/>
        </p:nvSpPr>
        <p:spPr>
          <a:xfrm>
            <a:off x="2163312" y="912343"/>
            <a:ext cx="6442854" cy="1754326"/>
          </a:xfrm>
          <a:prstGeom prst="rect">
            <a:avLst/>
          </a:prstGeom>
        </p:spPr>
        <p:txBody>
          <a:bodyPr wrap="none">
            <a:spAutoFit/>
          </a:bodyPr>
          <a:lstStyle/>
          <a:p>
            <a:pPr defTabSz="685800">
              <a:defRPr/>
            </a:pPr>
            <a:r>
              <a:rPr lang="en-US" sz="540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54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Tay phải cầm viết</a:t>
            </a:r>
          </a:p>
          <a:p>
            <a:pPr defTabSz="685800">
              <a:defRPr/>
            </a:pPr>
            <a:r>
              <a:rPr lang="en-US" sz="54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Tay trái giữ trang vở</a:t>
            </a:r>
            <a:endParaRPr lang="en-US" sz="5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9" name="Rectangle 38"/>
          <p:cNvSpPr/>
          <p:nvPr/>
        </p:nvSpPr>
        <p:spPr>
          <a:xfrm>
            <a:off x="3346215" y="2675132"/>
            <a:ext cx="6128601" cy="1754326"/>
          </a:xfrm>
          <a:prstGeom prst="rect">
            <a:avLst/>
          </a:prstGeom>
        </p:spPr>
        <p:txBody>
          <a:bodyPr wrap="none">
            <a:spAutoFit/>
          </a:bodyPr>
          <a:lstStyle/>
          <a:p>
            <a:pPr defTabSz="685800">
              <a:defRPr/>
            </a:pPr>
            <a:r>
              <a:rPr lang="vi-VN" sz="54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Thẳng lưng</a:t>
            </a:r>
          </a:p>
          <a:p>
            <a:pPr defTabSz="685800">
              <a:defRPr/>
            </a:pPr>
            <a:r>
              <a:rPr lang="vi-VN" sz="54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Chân đặt đúng vị trí</a:t>
            </a:r>
            <a:endParaRPr lang="en-US" sz="5333" b="1" dirty="0">
              <a:solidFill>
                <a:srgbClr val="385054"/>
              </a:solidFill>
              <a:latin typeface="HP001 4 hàng" panose="020B0603050302020204" pitchFamily="34" charset="0"/>
            </a:endParaRPr>
          </a:p>
        </p:txBody>
      </p:sp>
      <p:sp>
        <p:nvSpPr>
          <p:cNvPr id="40" name="Rectangle 39"/>
          <p:cNvSpPr/>
          <p:nvPr/>
        </p:nvSpPr>
        <p:spPr>
          <a:xfrm>
            <a:off x="4262391" y="4184587"/>
            <a:ext cx="6799223" cy="1754326"/>
          </a:xfrm>
          <a:prstGeom prst="rect">
            <a:avLst/>
          </a:prstGeom>
        </p:spPr>
        <p:txBody>
          <a:bodyPr wrap="square">
            <a:spAutoFit/>
          </a:bodyPr>
          <a:lstStyle/>
          <a:p>
            <a:pPr defTabSz="914355">
              <a:defRPr/>
            </a:pPr>
            <a:r>
              <a:rPr lang="en-US" sz="54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Khoảng cách từ mắt đến vở 25 – 30cm</a:t>
            </a:r>
            <a:endParaRPr lang="en-US" sz="5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2" name="Picture 2" descr="https://khotunhua.com/upload/tiny/day-tre-ngoi-dung-tu-the.jpg">
            <a:extLst>
              <a:ext uri="{FF2B5EF4-FFF2-40B4-BE49-F238E27FC236}">
                <a16:creationId xmlns:a16="http://schemas.microsoft.com/office/drawing/2014/main" id="{2CB57182-FBA8-4929-90C3-97C1D3DC481A}"/>
              </a:ext>
            </a:extLst>
          </p:cNvPr>
          <p:cNvPicPr>
            <a:picLocks noChangeAspect="1" noChangeArrowheads="1"/>
          </p:cNvPicPr>
          <p:nvPr/>
        </p:nvPicPr>
        <p:blipFill>
          <a:blip r:embed="rId3"/>
          <a:srcRect/>
          <a:stretch>
            <a:fillRect/>
          </a:stretch>
        </p:blipFill>
        <p:spPr bwMode="auto">
          <a:xfrm>
            <a:off x="9565693" y="88556"/>
            <a:ext cx="4152415" cy="393233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75E279-B7A9-488A-BE71-675F64A86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9" y="-589286"/>
            <a:ext cx="14369143" cy="7605486"/>
          </a:xfrm>
          <a:prstGeom prst="rect">
            <a:avLst/>
          </a:prstGeom>
        </p:spPr>
      </p:pic>
      <p:sp>
        <p:nvSpPr>
          <p:cNvPr id="12" name="TextBox 11">
            <a:extLst>
              <a:ext uri="{FF2B5EF4-FFF2-40B4-BE49-F238E27FC236}">
                <a16:creationId xmlns:a16="http://schemas.microsoft.com/office/drawing/2014/main" id="{FEC2819D-13D4-4900-9F35-98004E49F216}"/>
              </a:ext>
            </a:extLst>
          </p:cNvPr>
          <p:cNvSpPr txBox="1"/>
          <p:nvPr/>
        </p:nvSpPr>
        <p:spPr>
          <a:xfrm>
            <a:off x="622752" y="230499"/>
            <a:ext cx="9173029" cy="615553"/>
          </a:xfrm>
          <a:prstGeom prst="rect">
            <a:avLst/>
          </a:prstGeom>
          <a:noFill/>
        </p:spPr>
        <p:txBody>
          <a:bodyPr wrap="square" rtlCol="0">
            <a:spAutoFit/>
          </a:bodyPr>
          <a:lstStyle/>
          <a:p>
            <a:r>
              <a:rPr lang="en-US" sz="3400" b="1">
                <a:solidFill>
                  <a:srgbClr val="7030A0"/>
                </a:solidFill>
                <a:latin typeface="HP001 4 hàng" panose="020B0603050302020204" pitchFamily="34" charset="-93"/>
              </a:rPr>
              <a:t>Thứ năm ngày 17 tháng 3 năm 2022 </a:t>
            </a:r>
            <a:endParaRPr lang="vi-VN" sz="3400" b="1">
              <a:solidFill>
                <a:srgbClr val="7030A0"/>
              </a:solidFill>
              <a:latin typeface="HP001 4 hàng" panose="020B0603050302020204" pitchFamily="34" charset="-93"/>
            </a:endParaRPr>
          </a:p>
        </p:txBody>
      </p:sp>
      <p:sp>
        <p:nvSpPr>
          <p:cNvPr id="13" name="TextBox 12">
            <a:extLst>
              <a:ext uri="{FF2B5EF4-FFF2-40B4-BE49-F238E27FC236}">
                <a16:creationId xmlns:a16="http://schemas.microsoft.com/office/drawing/2014/main" id="{51CBB71F-767D-4A6D-BE97-2EB4E6C67C4D}"/>
              </a:ext>
            </a:extLst>
          </p:cNvPr>
          <p:cNvSpPr txBox="1"/>
          <p:nvPr/>
        </p:nvSpPr>
        <p:spPr>
          <a:xfrm>
            <a:off x="2897641" y="884785"/>
            <a:ext cx="3904343" cy="615553"/>
          </a:xfrm>
          <a:prstGeom prst="rect">
            <a:avLst/>
          </a:prstGeom>
          <a:noFill/>
        </p:spPr>
        <p:txBody>
          <a:bodyPr wrap="square" rtlCol="0">
            <a:spAutoFit/>
          </a:bodyPr>
          <a:lstStyle/>
          <a:p>
            <a:r>
              <a:rPr lang="en-US" sz="3400" b="1">
                <a:solidFill>
                  <a:srgbClr val="7030A0"/>
                </a:solidFill>
                <a:latin typeface="HP001 4 hàng" panose="020B0603050302020204" pitchFamily="34" charset="-93"/>
              </a:rPr>
              <a:t>Chính tả</a:t>
            </a:r>
            <a:endParaRPr lang="vi-VN" sz="3400" b="1">
              <a:solidFill>
                <a:srgbClr val="7030A0"/>
              </a:solidFill>
              <a:latin typeface="HP001 4 hàng" panose="020B0603050302020204" pitchFamily="34" charset="-93"/>
            </a:endParaRPr>
          </a:p>
        </p:txBody>
      </p:sp>
      <p:sp>
        <p:nvSpPr>
          <p:cNvPr id="17" name="TextBox 16">
            <a:extLst>
              <a:ext uri="{FF2B5EF4-FFF2-40B4-BE49-F238E27FC236}">
                <a16:creationId xmlns:a16="http://schemas.microsoft.com/office/drawing/2014/main" id="{3508B078-76DF-4264-8242-62A49539E466}"/>
              </a:ext>
            </a:extLst>
          </p:cNvPr>
          <p:cNvSpPr txBox="1"/>
          <p:nvPr/>
        </p:nvSpPr>
        <p:spPr>
          <a:xfrm>
            <a:off x="2248351" y="1551945"/>
            <a:ext cx="5921829" cy="615553"/>
          </a:xfrm>
          <a:prstGeom prst="rect">
            <a:avLst/>
          </a:prstGeom>
          <a:noFill/>
        </p:spPr>
        <p:txBody>
          <a:bodyPr wrap="square" rtlCol="0">
            <a:spAutoFit/>
          </a:bodyPr>
          <a:lstStyle/>
          <a:p>
            <a:r>
              <a:rPr lang="en-US" sz="3400" b="1">
                <a:solidFill>
                  <a:srgbClr val="7030A0"/>
                </a:solidFill>
                <a:latin typeface="HP001 4 hàng" panose="020B0603050302020204" pitchFamily="34" charset="-93"/>
              </a:rPr>
              <a:t>Rước đèn ông sao</a:t>
            </a:r>
            <a:endParaRPr lang="vi-VN" sz="3400" b="1">
              <a:solidFill>
                <a:srgbClr val="7030A0"/>
              </a:solidFill>
              <a:latin typeface="HP001 4 hàng" panose="020B0603050302020204" pitchFamily="34" charset="-93"/>
            </a:endParaRPr>
          </a:p>
        </p:txBody>
      </p:sp>
      <p:sp>
        <p:nvSpPr>
          <p:cNvPr id="20" name="TextBox 19">
            <a:extLst>
              <a:ext uri="{FF2B5EF4-FFF2-40B4-BE49-F238E27FC236}">
                <a16:creationId xmlns:a16="http://schemas.microsoft.com/office/drawing/2014/main" id="{2F46C6F7-471E-4B60-B7D9-1C19DA38FD4B}"/>
              </a:ext>
            </a:extLst>
          </p:cNvPr>
          <p:cNvSpPr txBox="1"/>
          <p:nvPr/>
        </p:nvSpPr>
        <p:spPr>
          <a:xfrm>
            <a:off x="592361" y="2196071"/>
            <a:ext cx="11901715" cy="615553"/>
          </a:xfrm>
          <a:prstGeom prst="rect">
            <a:avLst/>
          </a:prstGeom>
          <a:noFill/>
        </p:spPr>
        <p:txBody>
          <a:bodyPr wrap="square" rtlCol="0">
            <a:spAutoFit/>
          </a:bodyPr>
          <a:lstStyle/>
          <a:p>
            <a:r>
              <a:rPr lang="en-US" altLang="en-US" sz="3400" b="1">
                <a:solidFill>
                  <a:srgbClr val="7030A0"/>
                </a:solidFill>
                <a:latin typeface="HP001 4 hàng" panose="020B0603050302020204" pitchFamily="34" charset="-93"/>
              </a:rPr>
              <a:t>Tết Trung thu đã đến. Mẹ Tâm rất bận nhưng vẫn sắm</a:t>
            </a:r>
            <a:endParaRPr lang="vi-VN" sz="3400">
              <a:solidFill>
                <a:srgbClr val="7030A0"/>
              </a:solidFill>
            </a:endParaRPr>
          </a:p>
        </p:txBody>
      </p:sp>
      <p:sp>
        <p:nvSpPr>
          <p:cNvPr id="22" name="TextBox 21">
            <a:extLst>
              <a:ext uri="{FF2B5EF4-FFF2-40B4-BE49-F238E27FC236}">
                <a16:creationId xmlns:a16="http://schemas.microsoft.com/office/drawing/2014/main" id="{4FB1554D-A3BD-43D6-8FA4-269127289778}"/>
              </a:ext>
            </a:extLst>
          </p:cNvPr>
          <p:cNvSpPr txBox="1"/>
          <p:nvPr/>
        </p:nvSpPr>
        <p:spPr>
          <a:xfrm>
            <a:off x="-29029" y="2862856"/>
            <a:ext cx="12511315" cy="615553"/>
          </a:xfrm>
          <a:prstGeom prst="rect">
            <a:avLst/>
          </a:prstGeom>
          <a:noFill/>
        </p:spPr>
        <p:txBody>
          <a:bodyPr wrap="square" rtlCol="0">
            <a:spAutoFit/>
          </a:bodyPr>
          <a:lstStyle/>
          <a:p>
            <a:r>
              <a:rPr lang="en-US" altLang="en-US" sz="3400" b="1">
                <a:solidFill>
                  <a:srgbClr val="7030A0"/>
                </a:solidFill>
                <a:latin typeface="HP001 4 hàng" panose="020B0603050302020204" pitchFamily="34" charset="-93"/>
              </a:rPr>
              <a:t>cho Tâm một mâm cỗ nhỏ: một quả bưởi có khía thành tám </a:t>
            </a:r>
            <a:endParaRPr lang="vi-VN" sz="3400">
              <a:solidFill>
                <a:srgbClr val="7030A0"/>
              </a:solidFill>
            </a:endParaRPr>
          </a:p>
        </p:txBody>
      </p:sp>
      <p:sp>
        <p:nvSpPr>
          <p:cNvPr id="23" name="TextBox 22">
            <a:extLst>
              <a:ext uri="{FF2B5EF4-FFF2-40B4-BE49-F238E27FC236}">
                <a16:creationId xmlns:a16="http://schemas.microsoft.com/office/drawing/2014/main" id="{1D0EFF54-63A9-4A15-AAA0-2A425B8A5FFB}"/>
              </a:ext>
            </a:extLst>
          </p:cNvPr>
          <p:cNvSpPr txBox="1"/>
          <p:nvPr/>
        </p:nvSpPr>
        <p:spPr>
          <a:xfrm>
            <a:off x="0" y="3517142"/>
            <a:ext cx="11850916" cy="615553"/>
          </a:xfrm>
          <a:prstGeom prst="rect">
            <a:avLst/>
          </a:prstGeom>
          <a:noFill/>
        </p:spPr>
        <p:txBody>
          <a:bodyPr wrap="square" rtlCol="0">
            <a:spAutoFit/>
          </a:bodyPr>
          <a:lstStyle/>
          <a:p>
            <a:r>
              <a:rPr lang="en-US" altLang="en-US" sz="3400" b="1">
                <a:solidFill>
                  <a:srgbClr val="7030A0"/>
                </a:solidFill>
                <a:latin typeface="HP001 4 hàng" panose="020B0603050302020204" pitchFamily="34" charset="-93"/>
              </a:rPr>
              <a:t>cánh hoa, mỗi cánh hoa cài một quả ổi chín, để bên cạnh một </a:t>
            </a:r>
            <a:endParaRPr lang="vi-VN" sz="3400">
              <a:solidFill>
                <a:srgbClr val="7030A0"/>
              </a:solidFill>
            </a:endParaRPr>
          </a:p>
        </p:txBody>
      </p:sp>
      <p:sp>
        <p:nvSpPr>
          <p:cNvPr id="24" name="TextBox 23">
            <a:extLst>
              <a:ext uri="{FF2B5EF4-FFF2-40B4-BE49-F238E27FC236}">
                <a16:creationId xmlns:a16="http://schemas.microsoft.com/office/drawing/2014/main" id="{D97389EB-79A1-43E4-AA68-D421E43919AB}"/>
              </a:ext>
            </a:extLst>
          </p:cNvPr>
          <p:cNvSpPr txBox="1"/>
          <p:nvPr/>
        </p:nvSpPr>
        <p:spPr>
          <a:xfrm>
            <a:off x="-35697" y="4205853"/>
            <a:ext cx="12221029" cy="615553"/>
          </a:xfrm>
          <a:prstGeom prst="rect">
            <a:avLst/>
          </a:prstGeom>
          <a:noFill/>
        </p:spPr>
        <p:txBody>
          <a:bodyPr wrap="square" rtlCol="0">
            <a:spAutoFit/>
          </a:bodyPr>
          <a:lstStyle/>
          <a:p>
            <a:r>
              <a:rPr lang="en-US" altLang="en-US" sz="3400" b="1">
                <a:solidFill>
                  <a:srgbClr val="7030A0"/>
                </a:solidFill>
                <a:latin typeface="HP001 4 hàng" panose="020B0603050302020204" pitchFamily="34" charset="-93"/>
              </a:rPr>
              <a:t>nải chuối ngự và bó mía tím. Tâm rất thích mâm cỗ. Em đem</a:t>
            </a:r>
            <a:endParaRPr lang="vi-VN" sz="3400">
              <a:solidFill>
                <a:srgbClr val="7030A0"/>
              </a:solidFill>
            </a:endParaRPr>
          </a:p>
        </p:txBody>
      </p:sp>
      <p:sp>
        <p:nvSpPr>
          <p:cNvPr id="25" name="TextBox 24">
            <a:extLst>
              <a:ext uri="{FF2B5EF4-FFF2-40B4-BE49-F238E27FC236}">
                <a16:creationId xmlns:a16="http://schemas.microsoft.com/office/drawing/2014/main" id="{CDA5EFFD-C20F-4DBF-BAA8-BDA67578930D}"/>
              </a:ext>
            </a:extLst>
          </p:cNvPr>
          <p:cNvSpPr txBox="1"/>
          <p:nvPr/>
        </p:nvSpPr>
        <p:spPr>
          <a:xfrm>
            <a:off x="-35697" y="4871789"/>
            <a:ext cx="11872686" cy="615553"/>
          </a:xfrm>
          <a:prstGeom prst="rect">
            <a:avLst/>
          </a:prstGeom>
          <a:noFill/>
        </p:spPr>
        <p:txBody>
          <a:bodyPr wrap="square" rtlCol="0">
            <a:spAutoFit/>
          </a:bodyPr>
          <a:lstStyle/>
          <a:p>
            <a:r>
              <a:rPr lang="en-US" altLang="en-US" sz="3400" b="1">
                <a:solidFill>
                  <a:srgbClr val="7030A0"/>
                </a:solidFill>
                <a:latin typeface="HP001 4 hàng" panose="020B0603050302020204" pitchFamily="34" charset="-93"/>
              </a:rPr>
              <a:t>mấy thứ đồ chơi bày xung quanh, nom rất vui mắt.</a:t>
            </a:r>
            <a:endParaRPr lang="vi-VN" sz="3400">
              <a:solidFill>
                <a:srgbClr val="7030A0"/>
              </a:solidFill>
            </a:endParaRPr>
          </a:p>
        </p:txBody>
      </p:sp>
    </p:spTree>
    <p:extLst>
      <p:ext uri="{BB962C8B-B14F-4D97-AF65-F5344CB8AC3E}">
        <p14:creationId xmlns:p14="http://schemas.microsoft.com/office/powerpoint/2010/main" val="190515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434</Words>
  <Application>Microsoft Office PowerPoint</Application>
  <PresentationFormat>Màn hình rộng</PresentationFormat>
  <Paragraphs>59</Paragraphs>
  <Slides>12</Slides>
  <Notes>6</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12</vt:i4>
      </vt:variant>
    </vt:vector>
  </HeadingPairs>
  <TitlesOfParts>
    <vt:vector size="19" baseType="lpstr">
      <vt:lpstr>Arial</vt:lpstr>
      <vt:lpstr>Calibri</vt:lpstr>
      <vt:lpstr>Calibri Light</vt:lpstr>
      <vt:lpstr>HP001 4 hàng</vt:lpstr>
      <vt:lpstr>SVN-Bira</vt:lpstr>
      <vt:lpstr>Times New Roman</vt:lpstr>
      <vt:lpstr>Office Theme</vt:lpstr>
      <vt:lpstr>Bản trình bày PowerPoint</vt:lpstr>
      <vt:lpstr>Bản trình bày PowerPoint</vt:lpstr>
      <vt:lpstr>Rước đèn ông sao</vt:lpstr>
      <vt:lpstr>Bản trình bày PowerPoint</vt:lpstr>
      <vt:lpstr>Bản trình bày PowerPoint</vt:lpstr>
      <vt:lpstr>Tìm từ khó viết: </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Trang</dc:creator>
  <cp:lastModifiedBy>Hà Nguyễn Thị Thu</cp:lastModifiedBy>
  <cp:revision>6</cp:revision>
  <dcterms:created xsi:type="dcterms:W3CDTF">2022-03-12T16:31:14Z</dcterms:created>
  <dcterms:modified xsi:type="dcterms:W3CDTF">2022-03-14T02:26:01Z</dcterms:modified>
</cp:coreProperties>
</file>