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94" r:id="rId2"/>
    <p:sldId id="270" r:id="rId3"/>
    <p:sldId id="271" r:id="rId4"/>
    <p:sldId id="280" r:id="rId5"/>
    <p:sldId id="264" r:id="rId6"/>
    <p:sldId id="261" r:id="rId7"/>
    <p:sldId id="262" r:id="rId8"/>
    <p:sldId id="265" r:id="rId9"/>
    <p:sldId id="266" r:id="rId10"/>
    <p:sldId id="267" r:id="rId11"/>
    <p:sldId id="260" r:id="rId12"/>
    <p:sldId id="269" r:id="rId13"/>
    <p:sldId id="268" r:id="rId14"/>
    <p:sldId id="272" r:id="rId15"/>
    <p:sldId id="273" r:id="rId16"/>
    <p:sldId id="274" r:id="rId17"/>
    <p:sldId id="276" r:id="rId18"/>
    <p:sldId id="277" r:id="rId19"/>
    <p:sldId id="278" r:id="rId20"/>
    <p:sldId id="285" r:id="rId21"/>
    <p:sldId id="279" r:id="rId22"/>
    <p:sldId id="281" r:id="rId23"/>
    <p:sldId id="283" r:id="rId24"/>
    <p:sldId id="282" r:id="rId25"/>
    <p:sldId id="284" r:id="rId2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HP001 4 hàng" panose="020B0603050302020204" pitchFamily="34" charset="0"/>
      <p:regular r:id="rId32"/>
      <p:bold r:id="rId33"/>
    </p:embeddedFont>
    <p:embeddedFont>
      <p:font typeface="Verdana" panose="020B0604030504040204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B4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67" autoAdjust="0"/>
    <p:restoredTop sz="93455" autoAdjust="0"/>
  </p:normalViewPr>
  <p:slideViewPr>
    <p:cSldViewPr>
      <p:cViewPr varScale="1">
        <p:scale>
          <a:sx n="78" d="100"/>
          <a:sy n="78" d="100"/>
        </p:scale>
        <p:origin x="988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19511C-90A4-4AF1-BFE8-55470CF2D80F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28C8BC-32A5-41CA-88DD-3CEDC5A2D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829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7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8C8BC-32A5-41CA-88DD-3CEDC5A2DA4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977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985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824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64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943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775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495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071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186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650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1" cy="4389835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145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077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A2381-B563-4F09-922B-CF4B20ADD68C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005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gif"/><Relationship Id="rId12" Type="http://schemas.openxmlformats.org/officeDocument/2006/relationships/image" Target="../media/image15.png"/><Relationship Id="rId2" Type="http://schemas.openxmlformats.org/officeDocument/2006/relationships/audio" Target="../media/media8.mp3"/><Relationship Id="rId16" Type="http://schemas.openxmlformats.org/officeDocument/2006/relationships/image" Target="../media/image16.png"/><Relationship Id="rId1" Type="http://schemas.microsoft.com/office/2007/relationships/media" Target="../media/media8.mp3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audio" Target="../media/audio2.wav"/><Relationship Id="rId15" Type="http://schemas.openxmlformats.org/officeDocument/2006/relationships/image" Target="../media/image22.jpg"/><Relationship Id="rId10" Type="http://schemas.openxmlformats.org/officeDocument/2006/relationships/image" Target="../media/image13.gif"/><Relationship Id="rId4" Type="http://schemas.openxmlformats.org/officeDocument/2006/relationships/audio" Target="../media/audio1.wav"/><Relationship Id="rId9" Type="http://schemas.openxmlformats.org/officeDocument/2006/relationships/image" Target="../media/image12.gif"/><Relationship Id="rId1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gif"/><Relationship Id="rId12" Type="http://schemas.openxmlformats.org/officeDocument/2006/relationships/image" Target="../media/image15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audio" Target="../media/audio2.wav"/><Relationship Id="rId15" Type="http://schemas.openxmlformats.org/officeDocument/2006/relationships/image" Target="../media/image16.png"/><Relationship Id="rId10" Type="http://schemas.openxmlformats.org/officeDocument/2006/relationships/image" Target="../media/image13.gif"/><Relationship Id="rId4" Type="http://schemas.openxmlformats.org/officeDocument/2006/relationships/audio" Target="../media/audio1.wav"/><Relationship Id="rId9" Type="http://schemas.openxmlformats.org/officeDocument/2006/relationships/image" Target="../media/image12.gif"/><Relationship Id="rId1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gif"/><Relationship Id="rId12" Type="http://schemas.openxmlformats.org/officeDocument/2006/relationships/image" Target="../media/image15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audio" Target="../media/audio2.wav"/><Relationship Id="rId15" Type="http://schemas.openxmlformats.org/officeDocument/2006/relationships/image" Target="../media/image23.png"/><Relationship Id="rId10" Type="http://schemas.openxmlformats.org/officeDocument/2006/relationships/image" Target="../media/image13.gif"/><Relationship Id="rId4" Type="http://schemas.openxmlformats.org/officeDocument/2006/relationships/audio" Target="../media/audio1.wav"/><Relationship Id="rId9" Type="http://schemas.openxmlformats.org/officeDocument/2006/relationships/image" Target="../media/image12.gif"/><Relationship Id="rId1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gif"/><Relationship Id="rId12" Type="http://schemas.openxmlformats.org/officeDocument/2006/relationships/image" Target="../media/image15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audio" Target="../media/audio2.wav"/><Relationship Id="rId15" Type="http://schemas.openxmlformats.org/officeDocument/2006/relationships/image" Target="../media/image16.png"/><Relationship Id="rId10" Type="http://schemas.openxmlformats.org/officeDocument/2006/relationships/image" Target="../media/image13.gif"/><Relationship Id="rId4" Type="http://schemas.openxmlformats.org/officeDocument/2006/relationships/audio" Target="../media/audio1.wav"/><Relationship Id="rId9" Type="http://schemas.openxmlformats.org/officeDocument/2006/relationships/image" Target="../media/image12.gif"/><Relationship Id="rId1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K&#237;nh%20l&#250;p.flipchart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15.png"/><Relationship Id="rId3" Type="http://schemas.microsoft.com/office/2007/relationships/media" Target="../media/media3.mp3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3.gif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7.png"/><Relationship Id="rId10" Type="http://schemas.openxmlformats.org/officeDocument/2006/relationships/image" Target="../media/image12.gif"/><Relationship Id="rId4" Type="http://schemas.openxmlformats.org/officeDocument/2006/relationships/audio" Target="../media/media3.mp3"/><Relationship Id="rId9" Type="http://schemas.openxmlformats.org/officeDocument/2006/relationships/image" Target="../media/image11.gif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gif"/><Relationship Id="rId12" Type="http://schemas.openxmlformats.org/officeDocument/2006/relationships/image" Target="../media/image1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audio" Target="../media/audio2.wav"/><Relationship Id="rId15" Type="http://schemas.openxmlformats.org/officeDocument/2006/relationships/image" Target="../media/image16.png"/><Relationship Id="rId10" Type="http://schemas.openxmlformats.org/officeDocument/2006/relationships/image" Target="../media/image13.gif"/><Relationship Id="rId4" Type="http://schemas.openxmlformats.org/officeDocument/2006/relationships/audio" Target="../media/audio1.wav"/><Relationship Id="rId9" Type="http://schemas.openxmlformats.org/officeDocument/2006/relationships/image" Target="../media/image12.gif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gif"/><Relationship Id="rId12" Type="http://schemas.openxmlformats.org/officeDocument/2006/relationships/image" Target="../media/image15.png"/><Relationship Id="rId2" Type="http://schemas.openxmlformats.org/officeDocument/2006/relationships/audio" Target="../media/media5.mp3"/><Relationship Id="rId16" Type="http://schemas.openxmlformats.org/officeDocument/2006/relationships/image" Target="../media/image16.png"/><Relationship Id="rId1" Type="http://schemas.microsoft.com/office/2007/relationships/media" Target="../media/media5.mp3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audio" Target="../media/audio2.wav"/><Relationship Id="rId15" Type="http://schemas.openxmlformats.org/officeDocument/2006/relationships/image" Target="../media/image20.jpg"/><Relationship Id="rId10" Type="http://schemas.openxmlformats.org/officeDocument/2006/relationships/image" Target="../media/image13.gif"/><Relationship Id="rId4" Type="http://schemas.openxmlformats.org/officeDocument/2006/relationships/audio" Target="../media/audio1.wav"/><Relationship Id="rId9" Type="http://schemas.openxmlformats.org/officeDocument/2006/relationships/image" Target="../media/image12.gif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gif"/><Relationship Id="rId12" Type="http://schemas.openxmlformats.org/officeDocument/2006/relationships/image" Target="../media/image15.png"/><Relationship Id="rId2" Type="http://schemas.openxmlformats.org/officeDocument/2006/relationships/audio" Target="../media/media6.mp3"/><Relationship Id="rId16" Type="http://schemas.openxmlformats.org/officeDocument/2006/relationships/image" Target="../media/image16.png"/><Relationship Id="rId1" Type="http://schemas.microsoft.com/office/2007/relationships/media" Target="../media/media6.mp3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audio" Target="../media/audio2.wav"/><Relationship Id="rId15" Type="http://schemas.openxmlformats.org/officeDocument/2006/relationships/image" Target="../media/image21.jpg"/><Relationship Id="rId10" Type="http://schemas.openxmlformats.org/officeDocument/2006/relationships/image" Target="../media/image13.gif"/><Relationship Id="rId4" Type="http://schemas.openxmlformats.org/officeDocument/2006/relationships/audio" Target="../media/audio1.wav"/><Relationship Id="rId9" Type="http://schemas.openxmlformats.org/officeDocument/2006/relationships/image" Target="../media/image12.gif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gif"/><Relationship Id="rId12" Type="http://schemas.openxmlformats.org/officeDocument/2006/relationships/image" Target="../media/image1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audio" Target="../media/audio2.wav"/><Relationship Id="rId15" Type="http://schemas.openxmlformats.org/officeDocument/2006/relationships/image" Target="../media/image16.png"/><Relationship Id="rId10" Type="http://schemas.openxmlformats.org/officeDocument/2006/relationships/image" Target="../media/image13.gif"/><Relationship Id="rId4" Type="http://schemas.openxmlformats.org/officeDocument/2006/relationships/audio" Target="../media/audio1.wav"/><Relationship Id="rId9" Type="http://schemas.openxmlformats.org/officeDocument/2006/relationships/image" Target="../media/image12.gif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07CD1C27-6779-4A33-808E-1AD27453F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CD3CF580-642C-4E91-9AD7-6D2200251D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id="{B28C0474-F789-4900-AA86-1BC533889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id="{F7F228BC-0636-493A-A203-37861B68D7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1275" y="544513"/>
            <a:ext cx="6172200" cy="3429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id="{59ADB353-C177-43BE-929E-69A7B6F83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008313" y="1044575"/>
            <a:ext cx="2914650" cy="4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id="{C35526C4-7AFA-4710-AB3E-69DD3B6CE9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0050" y="2700338"/>
            <a:ext cx="571500" cy="213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id="{BB0E2541-7D13-4A92-8659-3F7AE76BF2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108075" y="3779838"/>
            <a:ext cx="571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id="{9F3DF751-1ACD-4ED3-8485-8A5D7FD4B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588" y="2686050"/>
            <a:ext cx="337185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347AD33-31E5-4962-8001-B720A14B6963}"/>
              </a:ext>
            </a:extLst>
          </p:cNvPr>
          <p:cNvSpPr/>
          <p:nvPr/>
        </p:nvSpPr>
        <p:spPr>
          <a:xfrm>
            <a:off x="1572419" y="2430939"/>
            <a:ext cx="5786438" cy="219313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05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405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405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id="{4D4F0F35-2056-465C-86D9-09AE9996E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88" y="393700"/>
            <a:ext cx="982662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4339CCB5-3093-49EE-9923-D5E4040822B6}"/>
              </a:ext>
            </a:extLst>
          </p:cNvPr>
          <p:cNvSpPr/>
          <p:nvPr/>
        </p:nvSpPr>
        <p:spPr>
          <a:xfrm>
            <a:off x="1858054" y="3714353"/>
            <a:ext cx="5427896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6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MÔN: TỰ NHIÊN VÀ XÃ HỘI</a:t>
            </a:r>
            <a:endParaRPr lang="vi-VN" sz="36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366315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133600" y="3867150"/>
            <a:ext cx="2133600" cy="1133219"/>
            <a:chOff x="-2312095" y="2265304"/>
            <a:chExt cx="2133600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rô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phi</a:t>
              </a:r>
              <a:endPara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5455920" y="314322"/>
            <a:ext cx="1554480" cy="776289"/>
            <a:chOff x="-1732975" y="2265304"/>
            <a:chExt cx="1554480" cy="776289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732975" y="2265304"/>
              <a:ext cx="1554480" cy="2743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</a:t>
              </a:r>
              <a:r>
                <a:rPr kumimoji="0" lang="en-US" sz="14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4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</a:t>
              </a:r>
              <a:r>
                <a:rPr kumimoji="0" lang="en-US" sz="14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4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rô</a:t>
              </a:r>
              <a:r>
                <a:rPr kumimoji="0" lang="en-US" sz="14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phi</a:t>
              </a:r>
              <a:endParaRPr kumimoji="0" lang="vi-V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1807074" y="1909216"/>
            <a:ext cx="2133600" cy="1175236"/>
            <a:chOff x="-1985569" y="1821589"/>
            <a:chExt cx="2133600" cy="1175236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1985569" y="1821589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chim</a:t>
              </a:r>
              <a:endPara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20780" y="2265304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6843544" y="2733931"/>
            <a:ext cx="2133600" cy="1133219"/>
            <a:chOff x="-2312095" y="2265304"/>
            <a:chExt cx="213360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D.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rô</a:t>
              </a:r>
              <a:endPara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6710015" y="3886202"/>
            <a:ext cx="2133600" cy="1133219"/>
            <a:chOff x="-2312095" y="2265304"/>
            <a:chExt cx="2133600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diếc</a:t>
              </a:r>
              <a:endPara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1125"/>
            <a:ext cx="3925584" cy="1600200"/>
          </a:xfrm>
          <a:prstGeom prst="rect">
            <a:avLst/>
          </a:prstGeom>
        </p:spPr>
      </p:pic>
      <p:pic>
        <p:nvPicPr>
          <p:cNvPr id="4" name="ca ro phi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569218" y="599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26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6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8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6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366315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133600" y="2265304"/>
            <a:ext cx="2133600" cy="1133219"/>
            <a:chOff x="-2312095" y="2265304"/>
            <a:chExt cx="2133600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chuối</a:t>
              </a:r>
              <a:endPara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505836"/>
            <a:ext cx="40169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đuối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5455920" y="314322"/>
            <a:ext cx="1554480" cy="776289"/>
            <a:chOff x="-1732975" y="2265304"/>
            <a:chExt cx="1554480" cy="776289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732975" y="2265304"/>
              <a:ext cx="1554480" cy="2743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A.chuối</a:t>
              </a:r>
              <a:endParaRPr lang="vi-V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133600" y="3867150"/>
            <a:ext cx="2133600" cy="1133219"/>
            <a:chOff x="-2312095" y="2265304"/>
            <a:chExt cx="213360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cam</a:t>
              </a:r>
              <a:endPara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7643286" y="2601562"/>
            <a:ext cx="2133600" cy="1133219"/>
            <a:chOff x="-2312095" y="2265304"/>
            <a:chExt cx="213360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D.bơ</a:t>
              </a:r>
              <a:endPara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7580694" y="3879476"/>
            <a:ext cx="2133600" cy="1133219"/>
            <a:chOff x="-2312095" y="2265304"/>
            <a:chExt cx="2133600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bưởi</a:t>
              </a:r>
              <a:endPara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" name="ca chuoi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681154" y="911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49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8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366315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 flipH="1">
            <a:off x="9144000" y="3867150"/>
            <a:ext cx="2133600" cy="1133219"/>
            <a:chOff x="-2312095" y="2265304"/>
            <a:chExt cx="2133600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D.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chép</a:t>
              </a:r>
              <a:endPara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2390" y="553819"/>
            <a:ext cx="4069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râu</a:t>
            </a:r>
            <a:endParaRPr lang="en-US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cõng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chầu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endParaRPr kumimoji="0" lang="vi-VN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5455920" y="314322"/>
            <a:ext cx="1554480" cy="776289"/>
            <a:chOff x="-1732975" y="2265304"/>
            <a:chExt cx="1554480" cy="776289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732975" y="2265304"/>
              <a:ext cx="1554480" cy="2743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D.Cá</a:t>
              </a:r>
              <a:r>
                <a:rPr kumimoji="0" lang="en-US" sz="14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4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chép</a:t>
              </a:r>
              <a:endParaRPr kumimoji="0" lang="vi-V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864233" y="2265304"/>
            <a:ext cx="2133600" cy="1133219"/>
            <a:chOff x="-2312095" y="2265304"/>
            <a:chExt cx="213360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rô</a:t>
              </a:r>
              <a:endPara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9144000" y="2571750"/>
            <a:ext cx="2133600" cy="1133219"/>
            <a:chOff x="-2312095" y="2265304"/>
            <a:chExt cx="213360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hồi</a:t>
              </a:r>
              <a:endPara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>
            <a:off x="-906977" y="3700592"/>
            <a:ext cx="2133600" cy="1133219"/>
            <a:chOff x="-2312095" y="2265304"/>
            <a:chExt cx="2133600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cảnh</a:t>
              </a:r>
              <a:endPara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4" name="ca chep da su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733800" y="4514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35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8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366315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1347821" y="2282825"/>
            <a:ext cx="2133600" cy="1133219"/>
            <a:chOff x="-2312095" y="2265304"/>
            <a:chExt cx="2133600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đuối</a:t>
              </a:r>
              <a:endPara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0745" y="314994"/>
            <a:ext cx="45936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endParaRPr kumimoji="0" lang="en-US" sz="2000" b="1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baseline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5455920" y="314322"/>
            <a:ext cx="1554480" cy="776289"/>
            <a:chOff x="-1732975" y="2265304"/>
            <a:chExt cx="1554480" cy="776289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732975" y="2265304"/>
              <a:ext cx="1554480" cy="2743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</a:t>
              </a:r>
              <a:r>
                <a:rPr kumimoji="0" lang="en-US" sz="14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4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</a:t>
              </a:r>
              <a:r>
                <a:rPr kumimoji="0" lang="en-US" sz="14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4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đuối</a:t>
              </a:r>
              <a:endParaRPr kumimoji="0" lang="vi-V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1347821" y="3775014"/>
            <a:ext cx="2133600" cy="1133219"/>
            <a:chOff x="-2312095" y="2265304"/>
            <a:chExt cx="213360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chim</a:t>
              </a:r>
              <a:endPara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9144000" y="2733931"/>
            <a:ext cx="2133600" cy="1133219"/>
            <a:chOff x="-2312095" y="2265304"/>
            <a:chExt cx="213360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D.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chép</a:t>
              </a:r>
              <a:endPara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9144000" y="3594825"/>
            <a:ext cx="2133600" cy="1133219"/>
            <a:chOff x="-2312095" y="2265304"/>
            <a:chExt cx="2133600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trê</a:t>
              </a:r>
              <a:endPara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" name="ca duoi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681154" y="10011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2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4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/>
          <p:cNvSpPr/>
          <p:nvPr/>
        </p:nvSpPr>
        <p:spPr>
          <a:xfrm>
            <a:off x="1295400" y="38390"/>
            <a:ext cx="3200400" cy="81749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TextBox 6"/>
          <p:cNvSpPr txBox="1"/>
          <p:nvPr/>
        </p:nvSpPr>
        <p:spPr>
          <a:xfrm>
            <a:off x="1562750" y="-1442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endParaRPr lang="vi-VN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5334000" y="-9525"/>
            <a:ext cx="3352800" cy="90487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TextBox 8"/>
          <p:cNvSpPr txBox="1"/>
          <p:nvPr/>
        </p:nvSpPr>
        <p:spPr>
          <a:xfrm>
            <a:off x="5715000" y="57150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endParaRPr lang="vi-VN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4724400" y="133350"/>
            <a:ext cx="0" cy="48768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0" descr="Ca Ro Phi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75" y="3117850"/>
            <a:ext cx="1919288" cy="1600200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 descr="ca chep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75" y="1371600"/>
            <a:ext cx="1919288" cy="1600200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Ca Qua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3095625"/>
            <a:ext cx="1919288" cy="1600200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 descr="Ca Vang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62075"/>
            <a:ext cx="1919288" cy="1600200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Ca Map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075" y="3121025"/>
            <a:ext cx="1919288" cy="1600200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5" descr="Ca Chim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50" y="1355725"/>
            <a:ext cx="1919288" cy="1600200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Ca Duoi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50" y="3121025"/>
            <a:ext cx="1919288" cy="1600200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7" descr="Ca Ngu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075" y="1355725"/>
            <a:ext cx="1919288" cy="1600200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904875" y="904875"/>
            <a:ext cx="144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Cá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vàng</a:t>
            </a:r>
            <a:endParaRPr lang="en-US" sz="24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2895600" y="895350"/>
            <a:ext cx="144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Cá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chép</a:t>
            </a:r>
            <a:endParaRPr lang="en-US" sz="24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5232400" y="898525"/>
            <a:ext cx="144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Cá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chim</a:t>
            </a:r>
            <a:endParaRPr lang="en-US" sz="24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7299325" y="898525"/>
            <a:ext cx="144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 b="1">
                <a:solidFill>
                  <a:srgbClr val="000000"/>
                </a:solidFill>
                <a:latin typeface="Arial" panose="020B0604020202020204" pitchFamily="34" charset="0"/>
              </a:rPr>
              <a:t>Cá ngừ</a:t>
            </a:r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901700" y="4746625"/>
            <a:ext cx="144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Cá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quả</a:t>
            </a:r>
            <a:endParaRPr lang="en-US" sz="24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" name="Text Box 24"/>
          <p:cNvSpPr txBox="1">
            <a:spLocks noChangeArrowheads="1"/>
          </p:cNvSpPr>
          <p:nvPr/>
        </p:nvSpPr>
        <p:spPr bwMode="auto">
          <a:xfrm>
            <a:off x="2743200" y="4743450"/>
            <a:ext cx="162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 b="1">
                <a:solidFill>
                  <a:srgbClr val="000000"/>
                </a:solidFill>
                <a:latin typeface="Arial" panose="020B0604020202020204" pitchFamily="34" charset="0"/>
              </a:rPr>
              <a:t>Cá rô phi</a:t>
            </a:r>
          </a:p>
        </p:txBody>
      </p:sp>
      <p:sp>
        <p:nvSpPr>
          <p:cNvPr id="26" name="Text Box 25"/>
          <p:cNvSpPr txBox="1">
            <a:spLocks noChangeArrowheads="1"/>
          </p:cNvSpPr>
          <p:nvPr/>
        </p:nvSpPr>
        <p:spPr bwMode="auto">
          <a:xfrm>
            <a:off x="5229225" y="4740275"/>
            <a:ext cx="144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 b="1">
                <a:solidFill>
                  <a:srgbClr val="000000"/>
                </a:solidFill>
                <a:latin typeface="Arial" panose="020B0604020202020204" pitchFamily="34" charset="0"/>
              </a:rPr>
              <a:t>Cá đuối</a:t>
            </a:r>
          </a:p>
        </p:txBody>
      </p:sp>
      <p:sp>
        <p:nvSpPr>
          <p:cNvPr id="27" name="Text Box 26"/>
          <p:cNvSpPr txBox="1">
            <a:spLocks noChangeArrowheads="1"/>
          </p:cNvSpPr>
          <p:nvPr/>
        </p:nvSpPr>
        <p:spPr bwMode="auto">
          <a:xfrm>
            <a:off x="7315200" y="4714875"/>
            <a:ext cx="144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 b="1">
                <a:solidFill>
                  <a:srgbClr val="000000"/>
                </a:solidFill>
                <a:latin typeface="Arial" panose="020B0604020202020204" pitchFamily="34" charset="0"/>
              </a:rPr>
              <a:t>Cá mập</a:t>
            </a:r>
          </a:p>
        </p:txBody>
      </p:sp>
    </p:spTree>
    <p:extLst>
      <p:ext uri="{BB962C8B-B14F-4D97-AF65-F5344CB8AC3E}">
        <p14:creationId xmlns:p14="http://schemas.microsoft.com/office/powerpoint/2010/main" val="398131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WordArt 10"/>
          <p:cNvSpPr>
            <a:spLocks noChangeArrowheads="1" noChangeShapeType="1" noTextEdit="1"/>
          </p:cNvSpPr>
          <p:nvPr/>
        </p:nvSpPr>
        <p:spPr bwMode="auto">
          <a:xfrm>
            <a:off x="762000" y="2114550"/>
            <a:ext cx="8001000" cy="2438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hiểu các bộ phận </a:t>
            </a:r>
            <a:r>
              <a:rPr lang="en-US" sz="3600" kern="1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kern="1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kern="1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kern="1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 cá</a:t>
            </a:r>
          </a:p>
        </p:txBody>
      </p:sp>
    </p:spTree>
    <p:extLst>
      <p:ext uri="{BB962C8B-B14F-4D97-AF65-F5344CB8AC3E}">
        <p14:creationId xmlns:p14="http://schemas.microsoft.com/office/powerpoint/2010/main" val="2594757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0"/>
            <a:ext cx="9144000" cy="51118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4400" y="1163419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0070C0"/>
                </a:solidFill>
                <a:latin typeface="+mj-lt"/>
              </a:rPr>
              <a:t>Bước 1</a:t>
            </a:r>
            <a:r>
              <a:rPr lang="vi-VN" sz="2000" dirty="0">
                <a:latin typeface="+mj-lt"/>
              </a:rPr>
              <a:t>: Trình bày những hiểu biết của em về các bộ phận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>
                <a:latin typeface="+mj-lt"/>
              </a:rPr>
              <a:t>của các loài cá</a:t>
            </a:r>
            <a:r>
              <a:rPr lang="en-US" sz="2000" dirty="0">
                <a:latin typeface="+mj-lt"/>
              </a:rPr>
              <a:t>.</a:t>
            </a:r>
            <a:endParaRPr lang="vi-VN" sz="20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6800" y="1962150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9" name="TextBox 8"/>
          <p:cNvSpPr txBox="1"/>
          <p:nvPr/>
        </p:nvSpPr>
        <p:spPr>
          <a:xfrm>
            <a:off x="914400" y="1886245"/>
            <a:ext cx="723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0070C0"/>
                </a:solidFill>
                <a:latin typeface="+mj-lt"/>
              </a:rPr>
              <a:t>Bước 2</a:t>
            </a:r>
            <a:r>
              <a:rPr lang="vi-VN" sz="2000" dirty="0">
                <a:latin typeface="+mj-lt"/>
              </a:rPr>
              <a:t>: Bộc lộ quan điểm ban đầu</a:t>
            </a:r>
            <a:r>
              <a:rPr lang="en-US" sz="2000" dirty="0">
                <a:latin typeface="+mj-lt"/>
              </a:rPr>
              <a:t>.</a:t>
            </a:r>
            <a:endParaRPr lang="vi-VN" sz="20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4400" y="2433558"/>
            <a:ext cx="723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0070C0"/>
                </a:solidFill>
                <a:latin typeface="+mj-lt"/>
              </a:rPr>
              <a:t>Bước 3: </a:t>
            </a:r>
            <a:r>
              <a:rPr lang="vi-VN" sz="2000" dirty="0">
                <a:latin typeface="+mj-lt"/>
              </a:rPr>
              <a:t>Đề xuất câu hỏi</a:t>
            </a:r>
            <a:r>
              <a:rPr lang="en-US" sz="2000" dirty="0">
                <a:latin typeface="+mj-lt"/>
              </a:rPr>
              <a:t>.</a:t>
            </a:r>
            <a:r>
              <a:rPr lang="vi-VN" sz="2000" dirty="0">
                <a:latin typeface="+mj-lt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76300" y="2876550"/>
            <a:ext cx="723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0070C0"/>
                </a:solidFill>
                <a:latin typeface="+mj-lt"/>
              </a:rPr>
              <a:t>Bước 4</a:t>
            </a:r>
            <a:r>
              <a:rPr lang="vi-VN" sz="2000" dirty="0">
                <a:latin typeface="+mj-lt"/>
              </a:rPr>
              <a:t>: Thực nghiệm</a:t>
            </a:r>
            <a:r>
              <a:rPr lang="en-US" sz="2000" dirty="0">
                <a:latin typeface="+mj-lt"/>
              </a:rPr>
              <a:t>.</a:t>
            </a:r>
            <a:endParaRPr lang="vi-VN" sz="200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6300" y="3333750"/>
            <a:ext cx="723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0070C0"/>
                </a:solidFill>
                <a:latin typeface="+mj-lt"/>
              </a:rPr>
              <a:t>Bước 5</a:t>
            </a:r>
            <a:r>
              <a:rPr lang="vi-VN" sz="2000" dirty="0">
                <a:latin typeface="+mj-lt"/>
              </a:rPr>
              <a:t>: Kết luận</a:t>
            </a:r>
            <a:r>
              <a:rPr lang="en-US" sz="2000" dirty="0">
                <a:latin typeface="+mj-lt"/>
              </a:rPr>
              <a:t>.</a:t>
            </a:r>
            <a:endParaRPr lang="vi-VN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3088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6" descr="ca che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5"/>
          <a:stretch>
            <a:fillRect/>
          </a:stretch>
        </p:blipFill>
        <p:spPr bwMode="auto">
          <a:xfrm>
            <a:off x="39472" y="-133269"/>
            <a:ext cx="9144000" cy="534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Line 7"/>
          <p:cNvSpPr>
            <a:spLocks noChangeShapeType="1"/>
          </p:cNvSpPr>
          <p:nvPr/>
        </p:nvSpPr>
        <p:spPr bwMode="auto">
          <a:xfrm flipH="1">
            <a:off x="917823" y="2030857"/>
            <a:ext cx="2054831" cy="208744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Freeform 8"/>
          <p:cNvSpPr>
            <a:spLocks/>
          </p:cNvSpPr>
          <p:nvPr/>
        </p:nvSpPr>
        <p:spPr bwMode="auto">
          <a:xfrm>
            <a:off x="149625" y="1657350"/>
            <a:ext cx="1940311" cy="1938075"/>
          </a:xfrm>
          <a:custGeom>
            <a:avLst/>
            <a:gdLst>
              <a:gd name="T0" fmla="*/ 1302635 w 976"/>
              <a:gd name="T1" fmla="*/ 807830 h 1104"/>
              <a:gd name="T2" fmla="*/ 1235258 w 976"/>
              <a:gd name="T3" fmla="*/ 367196 h 1104"/>
              <a:gd name="T4" fmla="*/ 965747 w 976"/>
              <a:gd name="T5" fmla="*/ 52457 h 1104"/>
              <a:gd name="T6" fmla="*/ 224592 w 976"/>
              <a:gd name="T7" fmla="*/ 681935 h 1104"/>
              <a:gd name="T8" fmla="*/ 89837 w 976"/>
              <a:gd name="T9" fmla="*/ 870778 h 1104"/>
              <a:gd name="T10" fmla="*/ 22459 w 976"/>
              <a:gd name="T11" fmla="*/ 933726 h 1104"/>
              <a:gd name="T12" fmla="*/ 224592 w 976"/>
              <a:gd name="T13" fmla="*/ 1185517 h 1104"/>
              <a:gd name="T14" fmla="*/ 494103 w 976"/>
              <a:gd name="T15" fmla="*/ 1248465 h 1104"/>
              <a:gd name="T16" fmla="*/ 830992 w 976"/>
              <a:gd name="T17" fmla="*/ 1437309 h 1104"/>
              <a:gd name="T18" fmla="*/ 1167880 w 976"/>
              <a:gd name="T19" fmla="*/ 1311413 h 1104"/>
              <a:gd name="T20" fmla="*/ 1302635 w 976"/>
              <a:gd name="T21" fmla="*/ 744883 h 1104"/>
              <a:gd name="T22" fmla="*/ 1370013 w 976"/>
              <a:gd name="T23" fmla="*/ 681935 h 1104"/>
              <a:gd name="T24" fmla="*/ 1302635 w 976"/>
              <a:gd name="T25" fmla="*/ 681935 h 110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976"/>
              <a:gd name="T40" fmla="*/ 0 h 1104"/>
              <a:gd name="T41" fmla="*/ 976 w 976"/>
              <a:gd name="T42" fmla="*/ 1104 h 110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976" h="1104">
                <a:moveTo>
                  <a:pt x="928" y="616"/>
                </a:moveTo>
                <a:cubicBezTo>
                  <a:pt x="924" y="496"/>
                  <a:pt x="920" y="376"/>
                  <a:pt x="880" y="280"/>
                </a:cubicBezTo>
                <a:cubicBezTo>
                  <a:pt x="840" y="184"/>
                  <a:pt x="808" y="0"/>
                  <a:pt x="688" y="40"/>
                </a:cubicBezTo>
                <a:cubicBezTo>
                  <a:pt x="568" y="80"/>
                  <a:pt x="264" y="416"/>
                  <a:pt x="160" y="520"/>
                </a:cubicBezTo>
                <a:cubicBezTo>
                  <a:pt x="56" y="624"/>
                  <a:pt x="88" y="632"/>
                  <a:pt x="64" y="664"/>
                </a:cubicBezTo>
                <a:cubicBezTo>
                  <a:pt x="40" y="696"/>
                  <a:pt x="0" y="672"/>
                  <a:pt x="16" y="712"/>
                </a:cubicBezTo>
                <a:cubicBezTo>
                  <a:pt x="32" y="752"/>
                  <a:pt x="104" y="864"/>
                  <a:pt x="160" y="904"/>
                </a:cubicBezTo>
                <a:cubicBezTo>
                  <a:pt x="216" y="944"/>
                  <a:pt x="280" y="920"/>
                  <a:pt x="352" y="952"/>
                </a:cubicBezTo>
                <a:cubicBezTo>
                  <a:pt x="424" y="984"/>
                  <a:pt x="512" y="1088"/>
                  <a:pt x="592" y="1096"/>
                </a:cubicBezTo>
                <a:cubicBezTo>
                  <a:pt x="672" y="1104"/>
                  <a:pt x="776" y="1088"/>
                  <a:pt x="832" y="1000"/>
                </a:cubicBezTo>
                <a:cubicBezTo>
                  <a:pt x="888" y="912"/>
                  <a:pt x="904" y="648"/>
                  <a:pt x="928" y="568"/>
                </a:cubicBezTo>
                <a:cubicBezTo>
                  <a:pt x="952" y="488"/>
                  <a:pt x="976" y="528"/>
                  <a:pt x="976" y="520"/>
                </a:cubicBezTo>
                <a:cubicBezTo>
                  <a:pt x="976" y="512"/>
                  <a:pt x="952" y="516"/>
                  <a:pt x="928" y="520"/>
                </a:cubicBezTo>
              </a:path>
            </a:pathLst>
          </a:cu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vi-VN"/>
          </a:p>
        </p:txBody>
      </p:sp>
      <p:sp>
        <p:nvSpPr>
          <p:cNvPr id="26" name="Freeform 9"/>
          <p:cNvSpPr>
            <a:spLocks/>
          </p:cNvSpPr>
          <p:nvPr/>
        </p:nvSpPr>
        <p:spPr bwMode="auto">
          <a:xfrm>
            <a:off x="1595703" y="819150"/>
            <a:ext cx="5952591" cy="3285324"/>
          </a:xfrm>
          <a:custGeom>
            <a:avLst/>
            <a:gdLst>
              <a:gd name="T0" fmla="*/ 0 w 3240"/>
              <a:gd name="T1" fmla="*/ 592621 h 1840"/>
              <a:gd name="T2" fmla="*/ 261620 w 3240"/>
              <a:gd name="T3" fmla="*/ 395080 h 1840"/>
              <a:gd name="T4" fmla="*/ 392430 w 3240"/>
              <a:gd name="T5" fmla="*/ 329234 h 1840"/>
              <a:gd name="T6" fmla="*/ 654050 w 3240"/>
              <a:gd name="T7" fmla="*/ 197540 h 1840"/>
              <a:gd name="T8" fmla="*/ 981075 w 3240"/>
              <a:gd name="T9" fmla="*/ 65847 h 1840"/>
              <a:gd name="T10" fmla="*/ 1308100 w 3240"/>
              <a:gd name="T11" fmla="*/ 0 h 1840"/>
              <a:gd name="T12" fmla="*/ 1569720 w 3240"/>
              <a:gd name="T13" fmla="*/ 65847 h 1840"/>
              <a:gd name="T14" fmla="*/ 1896745 w 3240"/>
              <a:gd name="T15" fmla="*/ 197540 h 1840"/>
              <a:gd name="T16" fmla="*/ 2158365 w 3240"/>
              <a:gd name="T17" fmla="*/ 329234 h 1840"/>
              <a:gd name="T18" fmla="*/ 2550795 w 3240"/>
              <a:gd name="T19" fmla="*/ 460927 h 1840"/>
              <a:gd name="T20" fmla="*/ 2943225 w 3240"/>
              <a:gd name="T21" fmla="*/ 658467 h 1840"/>
              <a:gd name="T22" fmla="*/ 3204845 w 3240"/>
              <a:gd name="T23" fmla="*/ 790161 h 1840"/>
              <a:gd name="T24" fmla="*/ 3335655 w 3240"/>
              <a:gd name="T25" fmla="*/ 856008 h 1840"/>
              <a:gd name="T26" fmla="*/ 3597275 w 3240"/>
              <a:gd name="T27" fmla="*/ 1053548 h 1840"/>
              <a:gd name="T28" fmla="*/ 3662680 w 3240"/>
              <a:gd name="T29" fmla="*/ 1185241 h 1840"/>
              <a:gd name="T30" fmla="*/ 4055110 w 3240"/>
              <a:gd name="T31" fmla="*/ 1185241 h 1840"/>
              <a:gd name="T32" fmla="*/ 4251325 w 3240"/>
              <a:gd name="T33" fmla="*/ 1185241 h 1840"/>
              <a:gd name="T34" fmla="*/ 4382135 w 3240"/>
              <a:gd name="T35" fmla="*/ 1514475 h 1840"/>
              <a:gd name="T36" fmla="*/ 4382135 w 3240"/>
              <a:gd name="T37" fmla="*/ 1843709 h 1840"/>
              <a:gd name="T38" fmla="*/ 4185920 w 3240"/>
              <a:gd name="T39" fmla="*/ 2172942 h 1840"/>
              <a:gd name="T40" fmla="*/ 4055110 w 3240"/>
              <a:gd name="T41" fmla="*/ 2172942 h 1840"/>
              <a:gd name="T42" fmla="*/ 3662680 w 3240"/>
              <a:gd name="T43" fmla="*/ 2107096 h 1840"/>
              <a:gd name="T44" fmla="*/ 3466465 w 3240"/>
              <a:gd name="T45" fmla="*/ 2238789 h 1840"/>
              <a:gd name="T46" fmla="*/ 3204845 w 3240"/>
              <a:gd name="T47" fmla="*/ 2370483 h 1840"/>
              <a:gd name="T48" fmla="*/ 2943225 w 3240"/>
              <a:gd name="T49" fmla="*/ 2502176 h 1840"/>
              <a:gd name="T50" fmla="*/ 2747010 w 3240"/>
              <a:gd name="T51" fmla="*/ 2502176 h 1840"/>
              <a:gd name="T52" fmla="*/ 2419985 w 3240"/>
              <a:gd name="T53" fmla="*/ 2502176 h 1840"/>
              <a:gd name="T54" fmla="*/ 2223770 w 3240"/>
              <a:gd name="T55" fmla="*/ 2502176 h 1840"/>
              <a:gd name="T56" fmla="*/ 1831340 w 3240"/>
              <a:gd name="T57" fmla="*/ 2436329 h 1840"/>
              <a:gd name="T58" fmla="*/ 1504315 w 3240"/>
              <a:gd name="T59" fmla="*/ 2370483 h 1840"/>
              <a:gd name="T60" fmla="*/ 1242695 w 3240"/>
              <a:gd name="T61" fmla="*/ 2436329 h 1840"/>
              <a:gd name="T62" fmla="*/ 981075 w 3240"/>
              <a:gd name="T63" fmla="*/ 2370483 h 1840"/>
              <a:gd name="T64" fmla="*/ 719455 w 3240"/>
              <a:gd name="T65" fmla="*/ 2370483 h 1840"/>
              <a:gd name="T66" fmla="*/ 523240 w 3240"/>
              <a:gd name="T67" fmla="*/ 2304636 h 1840"/>
              <a:gd name="T68" fmla="*/ 196215 w 3240"/>
              <a:gd name="T69" fmla="*/ 2238789 h 1840"/>
              <a:gd name="T70" fmla="*/ 0 w 3240"/>
              <a:gd name="T71" fmla="*/ 2107096 h 184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3240"/>
              <a:gd name="T109" fmla="*/ 0 h 1840"/>
              <a:gd name="T110" fmla="*/ 3240 w 3240"/>
              <a:gd name="T111" fmla="*/ 1840 h 1840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3240" h="1840">
                <a:moveTo>
                  <a:pt x="0" y="432"/>
                </a:moveTo>
                <a:cubicBezTo>
                  <a:pt x="72" y="376"/>
                  <a:pt x="144" y="320"/>
                  <a:pt x="192" y="288"/>
                </a:cubicBezTo>
                <a:cubicBezTo>
                  <a:pt x="240" y="256"/>
                  <a:pt x="240" y="264"/>
                  <a:pt x="288" y="240"/>
                </a:cubicBezTo>
                <a:cubicBezTo>
                  <a:pt x="336" y="216"/>
                  <a:pt x="408" y="176"/>
                  <a:pt x="480" y="144"/>
                </a:cubicBezTo>
                <a:cubicBezTo>
                  <a:pt x="552" y="112"/>
                  <a:pt x="640" y="72"/>
                  <a:pt x="720" y="48"/>
                </a:cubicBezTo>
                <a:cubicBezTo>
                  <a:pt x="800" y="24"/>
                  <a:pt x="888" y="0"/>
                  <a:pt x="960" y="0"/>
                </a:cubicBezTo>
                <a:cubicBezTo>
                  <a:pt x="1032" y="0"/>
                  <a:pt x="1080" y="24"/>
                  <a:pt x="1152" y="48"/>
                </a:cubicBezTo>
                <a:cubicBezTo>
                  <a:pt x="1224" y="72"/>
                  <a:pt x="1320" y="112"/>
                  <a:pt x="1392" y="144"/>
                </a:cubicBezTo>
                <a:cubicBezTo>
                  <a:pt x="1464" y="176"/>
                  <a:pt x="1504" y="208"/>
                  <a:pt x="1584" y="240"/>
                </a:cubicBezTo>
                <a:cubicBezTo>
                  <a:pt x="1664" y="272"/>
                  <a:pt x="1776" y="296"/>
                  <a:pt x="1872" y="336"/>
                </a:cubicBezTo>
                <a:cubicBezTo>
                  <a:pt x="1968" y="376"/>
                  <a:pt x="2080" y="440"/>
                  <a:pt x="2160" y="480"/>
                </a:cubicBezTo>
                <a:cubicBezTo>
                  <a:pt x="2240" y="520"/>
                  <a:pt x="2304" y="552"/>
                  <a:pt x="2352" y="576"/>
                </a:cubicBezTo>
                <a:cubicBezTo>
                  <a:pt x="2400" y="600"/>
                  <a:pt x="2400" y="592"/>
                  <a:pt x="2448" y="624"/>
                </a:cubicBezTo>
                <a:cubicBezTo>
                  <a:pt x="2496" y="656"/>
                  <a:pt x="2600" y="728"/>
                  <a:pt x="2640" y="768"/>
                </a:cubicBezTo>
                <a:cubicBezTo>
                  <a:pt x="2680" y="808"/>
                  <a:pt x="2632" y="848"/>
                  <a:pt x="2688" y="864"/>
                </a:cubicBezTo>
                <a:cubicBezTo>
                  <a:pt x="2744" y="880"/>
                  <a:pt x="2904" y="864"/>
                  <a:pt x="2976" y="864"/>
                </a:cubicBezTo>
                <a:cubicBezTo>
                  <a:pt x="3048" y="864"/>
                  <a:pt x="3080" y="824"/>
                  <a:pt x="3120" y="864"/>
                </a:cubicBezTo>
                <a:cubicBezTo>
                  <a:pt x="3160" y="904"/>
                  <a:pt x="3200" y="1024"/>
                  <a:pt x="3216" y="1104"/>
                </a:cubicBezTo>
                <a:cubicBezTo>
                  <a:pt x="3232" y="1184"/>
                  <a:pt x="3240" y="1264"/>
                  <a:pt x="3216" y="1344"/>
                </a:cubicBezTo>
                <a:cubicBezTo>
                  <a:pt x="3192" y="1424"/>
                  <a:pt x="3112" y="1544"/>
                  <a:pt x="3072" y="1584"/>
                </a:cubicBezTo>
                <a:cubicBezTo>
                  <a:pt x="3032" y="1624"/>
                  <a:pt x="3040" y="1592"/>
                  <a:pt x="2976" y="1584"/>
                </a:cubicBezTo>
                <a:cubicBezTo>
                  <a:pt x="2912" y="1576"/>
                  <a:pt x="2760" y="1528"/>
                  <a:pt x="2688" y="1536"/>
                </a:cubicBezTo>
                <a:cubicBezTo>
                  <a:pt x="2616" y="1544"/>
                  <a:pt x="2600" y="1600"/>
                  <a:pt x="2544" y="1632"/>
                </a:cubicBezTo>
                <a:cubicBezTo>
                  <a:pt x="2488" y="1664"/>
                  <a:pt x="2416" y="1696"/>
                  <a:pt x="2352" y="1728"/>
                </a:cubicBezTo>
                <a:cubicBezTo>
                  <a:pt x="2288" y="1760"/>
                  <a:pt x="2216" y="1808"/>
                  <a:pt x="2160" y="1824"/>
                </a:cubicBezTo>
                <a:cubicBezTo>
                  <a:pt x="2104" y="1840"/>
                  <a:pt x="2080" y="1824"/>
                  <a:pt x="2016" y="1824"/>
                </a:cubicBezTo>
                <a:cubicBezTo>
                  <a:pt x="1952" y="1824"/>
                  <a:pt x="1840" y="1824"/>
                  <a:pt x="1776" y="1824"/>
                </a:cubicBezTo>
                <a:cubicBezTo>
                  <a:pt x="1712" y="1824"/>
                  <a:pt x="1704" y="1832"/>
                  <a:pt x="1632" y="1824"/>
                </a:cubicBezTo>
                <a:cubicBezTo>
                  <a:pt x="1560" y="1816"/>
                  <a:pt x="1432" y="1792"/>
                  <a:pt x="1344" y="1776"/>
                </a:cubicBezTo>
                <a:cubicBezTo>
                  <a:pt x="1256" y="1760"/>
                  <a:pt x="1176" y="1728"/>
                  <a:pt x="1104" y="1728"/>
                </a:cubicBezTo>
                <a:cubicBezTo>
                  <a:pt x="1032" y="1728"/>
                  <a:pt x="976" y="1776"/>
                  <a:pt x="912" y="1776"/>
                </a:cubicBezTo>
                <a:cubicBezTo>
                  <a:pt x="848" y="1776"/>
                  <a:pt x="784" y="1736"/>
                  <a:pt x="720" y="1728"/>
                </a:cubicBezTo>
                <a:cubicBezTo>
                  <a:pt x="656" y="1720"/>
                  <a:pt x="584" y="1736"/>
                  <a:pt x="528" y="1728"/>
                </a:cubicBezTo>
                <a:cubicBezTo>
                  <a:pt x="472" y="1720"/>
                  <a:pt x="448" y="1696"/>
                  <a:pt x="384" y="1680"/>
                </a:cubicBezTo>
                <a:cubicBezTo>
                  <a:pt x="320" y="1664"/>
                  <a:pt x="208" y="1656"/>
                  <a:pt x="144" y="1632"/>
                </a:cubicBezTo>
                <a:cubicBezTo>
                  <a:pt x="80" y="1608"/>
                  <a:pt x="40" y="1572"/>
                  <a:pt x="0" y="1536"/>
                </a:cubicBezTo>
              </a:path>
            </a:pathLst>
          </a:cu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vi-VN"/>
          </a:p>
        </p:txBody>
      </p:sp>
      <p:sp>
        <p:nvSpPr>
          <p:cNvPr id="27" name="Freeform 10"/>
          <p:cNvSpPr>
            <a:spLocks/>
          </p:cNvSpPr>
          <p:nvPr/>
        </p:nvSpPr>
        <p:spPr bwMode="auto">
          <a:xfrm>
            <a:off x="3534256" y="133350"/>
            <a:ext cx="3399034" cy="1994535"/>
          </a:xfrm>
          <a:custGeom>
            <a:avLst/>
            <a:gdLst>
              <a:gd name="T0" fmla="*/ 0 w 1872"/>
              <a:gd name="T1" fmla="*/ 483993 h 1112"/>
              <a:gd name="T2" fmla="*/ 452478 w 1872"/>
              <a:gd name="T3" fmla="*/ 138284 h 1112"/>
              <a:gd name="T4" fmla="*/ 711037 w 1872"/>
              <a:gd name="T5" fmla="*/ 0 h 1112"/>
              <a:gd name="T6" fmla="*/ 840317 w 1872"/>
              <a:gd name="T7" fmla="*/ 138284 h 1112"/>
              <a:gd name="T8" fmla="*/ 969596 w 1872"/>
              <a:gd name="T9" fmla="*/ 345710 h 1112"/>
              <a:gd name="T10" fmla="*/ 1228155 w 1872"/>
              <a:gd name="T11" fmla="*/ 622277 h 1112"/>
              <a:gd name="T12" fmla="*/ 1551354 w 1872"/>
              <a:gd name="T13" fmla="*/ 760561 h 1112"/>
              <a:gd name="T14" fmla="*/ 1809913 w 1872"/>
              <a:gd name="T15" fmla="*/ 967987 h 1112"/>
              <a:gd name="T16" fmla="*/ 2133112 w 1872"/>
              <a:gd name="T17" fmla="*/ 1175413 h 1112"/>
              <a:gd name="T18" fmla="*/ 2456310 w 1872"/>
              <a:gd name="T19" fmla="*/ 1382838 h 1112"/>
              <a:gd name="T20" fmla="*/ 2520950 w 1872"/>
              <a:gd name="T21" fmla="*/ 1521122 h 1112"/>
              <a:gd name="T22" fmla="*/ 2456310 w 1872"/>
              <a:gd name="T23" fmla="*/ 1590264 h 1112"/>
              <a:gd name="T24" fmla="*/ 2133112 w 1872"/>
              <a:gd name="T25" fmla="*/ 1590264 h 111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872"/>
              <a:gd name="T40" fmla="*/ 0 h 1112"/>
              <a:gd name="T41" fmla="*/ 1872 w 1872"/>
              <a:gd name="T42" fmla="*/ 1112 h 111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872" h="1112">
                <a:moveTo>
                  <a:pt x="0" y="336"/>
                </a:moveTo>
                <a:cubicBezTo>
                  <a:pt x="124" y="244"/>
                  <a:pt x="248" y="152"/>
                  <a:pt x="336" y="96"/>
                </a:cubicBezTo>
                <a:cubicBezTo>
                  <a:pt x="424" y="40"/>
                  <a:pt x="480" y="0"/>
                  <a:pt x="528" y="0"/>
                </a:cubicBezTo>
                <a:cubicBezTo>
                  <a:pt x="576" y="0"/>
                  <a:pt x="592" y="56"/>
                  <a:pt x="624" y="96"/>
                </a:cubicBezTo>
                <a:cubicBezTo>
                  <a:pt x="656" y="136"/>
                  <a:pt x="672" y="184"/>
                  <a:pt x="720" y="240"/>
                </a:cubicBezTo>
                <a:cubicBezTo>
                  <a:pt x="768" y="296"/>
                  <a:pt x="840" y="384"/>
                  <a:pt x="912" y="432"/>
                </a:cubicBezTo>
                <a:cubicBezTo>
                  <a:pt x="984" y="480"/>
                  <a:pt x="1080" y="488"/>
                  <a:pt x="1152" y="528"/>
                </a:cubicBezTo>
                <a:cubicBezTo>
                  <a:pt x="1224" y="568"/>
                  <a:pt x="1272" y="624"/>
                  <a:pt x="1344" y="672"/>
                </a:cubicBezTo>
                <a:cubicBezTo>
                  <a:pt x="1416" y="720"/>
                  <a:pt x="1504" y="768"/>
                  <a:pt x="1584" y="816"/>
                </a:cubicBezTo>
                <a:cubicBezTo>
                  <a:pt x="1664" y="864"/>
                  <a:pt x="1776" y="920"/>
                  <a:pt x="1824" y="960"/>
                </a:cubicBezTo>
                <a:cubicBezTo>
                  <a:pt x="1872" y="1000"/>
                  <a:pt x="1872" y="1032"/>
                  <a:pt x="1872" y="1056"/>
                </a:cubicBezTo>
                <a:cubicBezTo>
                  <a:pt x="1872" y="1080"/>
                  <a:pt x="1872" y="1096"/>
                  <a:pt x="1824" y="1104"/>
                </a:cubicBezTo>
                <a:cubicBezTo>
                  <a:pt x="1776" y="1112"/>
                  <a:pt x="1624" y="1104"/>
                  <a:pt x="1584" y="1104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vi-VN"/>
          </a:p>
        </p:txBody>
      </p:sp>
      <p:sp>
        <p:nvSpPr>
          <p:cNvPr id="28" name="Freeform 11"/>
          <p:cNvSpPr>
            <a:spLocks/>
          </p:cNvSpPr>
          <p:nvPr/>
        </p:nvSpPr>
        <p:spPr bwMode="auto">
          <a:xfrm>
            <a:off x="3429000" y="4019550"/>
            <a:ext cx="1172966" cy="1132674"/>
          </a:xfrm>
          <a:custGeom>
            <a:avLst/>
            <a:gdLst>
              <a:gd name="T0" fmla="*/ 10874 w 640"/>
              <a:gd name="T1" fmla="*/ 0 h 640"/>
              <a:gd name="T2" fmla="*/ 10874 w 640"/>
              <a:gd name="T3" fmla="*/ 136446 h 640"/>
              <a:gd name="T4" fmla="*/ 76121 w 640"/>
              <a:gd name="T5" fmla="*/ 272891 h 640"/>
              <a:gd name="T6" fmla="*/ 206613 w 640"/>
              <a:gd name="T7" fmla="*/ 477560 h 640"/>
              <a:gd name="T8" fmla="*/ 337106 w 640"/>
              <a:gd name="T9" fmla="*/ 750451 h 640"/>
              <a:gd name="T10" fmla="*/ 598091 w 640"/>
              <a:gd name="T11" fmla="*/ 886897 h 640"/>
              <a:gd name="T12" fmla="*/ 663337 w 640"/>
              <a:gd name="T13" fmla="*/ 614006 h 640"/>
              <a:gd name="T14" fmla="*/ 663337 w 640"/>
              <a:gd name="T15" fmla="*/ 409337 h 640"/>
              <a:gd name="T16" fmla="*/ 793829 w 640"/>
              <a:gd name="T17" fmla="*/ 477560 h 640"/>
              <a:gd name="T18" fmla="*/ 859076 w 640"/>
              <a:gd name="T19" fmla="*/ 477560 h 640"/>
              <a:gd name="T20" fmla="*/ 859076 w 640"/>
              <a:gd name="T21" fmla="*/ 272891 h 640"/>
              <a:gd name="T22" fmla="*/ 859076 w 640"/>
              <a:gd name="T23" fmla="*/ 68223 h 64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640"/>
              <a:gd name="T37" fmla="*/ 0 h 640"/>
              <a:gd name="T38" fmla="*/ 640 w 640"/>
              <a:gd name="T39" fmla="*/ 640 h 64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640" h="640">
                <a:moveTo>
                  <a:pt x="8" y="0"/>
                </a:moveTo>
                <a:cubicBezTo>
                  <a:pt x="4" y="32"/>
                  <a:pt x="0" y="64"/>
                  <a:pt x="8" y="96"/>
                </a:cubicBezTo>
                <a:cubicBezTo>
                  <a:pt x="16" y="128"/>
                  <a:pt x="32" y="152"/>
                  <a:pt x="56" y="192"/>
                </a:cubicBezTo>
                <a:cubicBezTo>
                  <a:pt x="80" y="232"/>
                  <a:pt x="120" y="280"/>
                  <a:pt x="152" y="336"/>
                </a:cubicBezTo>
                <a:cubicBezTo>
                  <a:pt x="184" y="392"/>
                  <a:pt x="200" y="480"/>
                  <a:pt x="248" y="528"/>
                </a:cubicBezTo>
                <a:cubicBezTo>
                  <a:pt x="296" y="576"/>
                  <a:pt x="400" y="640"/>
                  <a:pt x="440" y="624"/>
                </a:cubicBezTo>
                <a:cubicBezTo>
                  <a:pt x="480" y="608"/>
                  <a:pt x="480" y="488"/>
                  <a:pt x="488" y="432"/>
                </a:cubicBezTo>
                <a:cubicBezTo>
                  <a:pt x="496" y="376"/>
                  <a:pt x="472" y="304"/>
                  <a:pt x="488" y="288"/>
                </a:cubicBezTo>
                <a:cubicBezTo>
                  <a:pt x="504" y="272"/>
                  <a:pt x="560" y="328"/>
                  <a:pt x="584" y="336"/>
                </a:cubicBezTo>
                <a:cubicBezTo>
                  <a:pt x="608" y="344"/>
                  <a:pt x="624" y="360"/>
                  <a:pt x="632" y="336"/>
                </a:cubicBezTo>
                <a:cubicBezTo>
                  <a:pt x="640" y="312"/>
                  <a:pt x="632" y="240"/>
                  <a:pt x="632" y="192"/>
                </a:cubicBezTo>
                <a:cubicBezTo>
                  <a:pt x="632" y="144"/>
                  <a:pt x="632" y="72"/>
                  <a:pt x="632" y="48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vi-VN"/>
          </a:p>
        </p:txBody>
      </p:sp>
      <p:sp>
        <p:nvSpPr>
          <p:cNvPr id="29" name="Freeform 12"/>
          <p:cNvSpPr>
            <a:spLocks/>
          </p:cNvSpPr>
          <p:nvPr/>
        </p:nvSpPr>
        <p:spPr bwMode="auto">
          <a:xfrm>
            <a:off x="5528087" y="3870420"/>
            <a:ext cx="1406113" cy="814214"/>
          </a:xfrm>
          <a:custGeom>
            <a:avLst/>
            <a:gdLst>
              <a:gd name="T0" fmla="*/ 0 w 672"/>
              <a:gd name="T1" fmla="*/ 246315 h 504"/>
              <a:gd name="T2" fmla="*/ 152400 w 672"/>
              <a:gd name="T3" fmla="*/ 305430 h 504"/>
              <a:gd name="T4" fmla="*/ 228600 w 672"/>
              <a:gd name="T5" fmla="*/ 364546 h 504"/>
              <a:gd name="T6" fmla="*/ 304800 w 672"/>
              <a:gd name="T7" fmla="*/ 423661 h 504"/>
              <a:gd name="T8" fmla="*/ 457200 w 672"/>
              <a:gd name="T9" fmla="*/ 541892 h 504"/>
              <a:gd name="T10" fmla="*/ 685800 w 672"/>
              <a:gd name="T11" fmla="*/ 601008 h 504"/>
              <a:gd name="T12" fmla="*/ 990600 w 672"/>
              <a:gd name="T13" fmla="*/ 601008 h 504"/>
              <a:gd name="T14" fmla="*/ 1066800 w 672"/>
              <a:gd name="T15" fmla="*/ 601008 h 504"/>
              <a:gd name="T16" fmla="*/ 990600 w 672"/>
              <a:gd name="T17" fmla="*/ 482777 h 504"/>
              <a:gd name="T18" fmla="*/ 990600 w 672"/>
              <a:gd name="T19" fmla="*/ 305430 h 504"/>
              <a:gd name="T20" fmla="*/ 990600 w 672"/>
              <a:gd name="T21" fmla="*/ 246315 h 504"/>
              <a:gd name="T22" fmla="*/ 914400 w 672"/>
              <a:gd name="T23" fmla="*/ 68968 h 504"/>
              <a:gd name="T24" fmla="*/ 838200 w 672"/>
              <a:gd name="T25" fmla="*/ 9853 h 504"/>
              <a:gd name="T26" fmla="*/ 762000 w 672"/>
              <a:gd name="T27" fmla="*/ 9853 h 50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672"/>
              <a:gd name="T43" fmla="*/ 0 h 504"/>
              <a:gd name="T44" fmla="*/ 672 w 672"/>
              <a:gd name="T45" fmla="*/ 504 h 50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672" h="504">
                <a:moveTo>
                  <a:pt x="0" y="200"/>
                </a:moveTo>
                <a:cubicBezTo>
                  <a:pt x="36" y="216"/>
                  <a:pt x="72" y="232"/>
                  <a:pt x="96" y="248"/>
                </a:cubicBezTo>
                <a:cubicBezTo>
                  <a:pt x="120" y="264"/>
                  <a:pt x="128" y="280"/>
                  <a:pt x="144" y="296"/>
                </a:cubicBezTo>
                <a:cubicBezTo>
                  <a:pt x="160" y="312"/>
                  <a:pt x="168" y="320"/>
                  <a:pt x="192" y="344"/>
                </a:cubicBezTo>
                <a:cubicBezTo>
                  <a:pt x="216" y="368"/>
                  <a:pt x="248" y="416"/>
                  <a:pt x="288" y="440"/>
                </a:cubicBezTo>
                <a:cubicBezTo>
                  <a:pt x="328" y="464"/>
                  <a:pt x="376" y="480"/>
                  <a:pt x="432" y="488"/>
                </a:cubicBezTo>
                <a:cubicBezTo>
                  <a:pt x="488" y="496"/>
                  <a:pt x="584" y="488"/>
                  <a:pt x="624" y="488"/>
                </a:cubicBezTo>
                <a:cubicBezTo>
                  <a:pt x="664" y="488"/>
                  <a:pt x="672" y="504"/>
                  <a:pt x="672" y="488"/>
                </a:cubicBezTo>
                <a:cubicBezTo>
                  <a:pt x="672" y="472"/>
                  <a:pt x="632" y="432"/>
                  <a:pt x="624" y="392"/>
                </a:cubicBezTo>
                <a:cubicBezTo>
                  <a:pt x="616" y="352"/>
                  <a:pt x="624" y="280"/>
                  <a:pt x="624" y="248"/>
                </a:cubicBezTo>
                <a:cubicBezTo>
                  <a:pt x="624" y="216"/>
                  <a:pt x="632" y="232"/>
                  <a:pt x="624" y="200"/>
                </a:cubicBezTo>
                <a:cubicBezTo>
                  <a:pt x="616" y="168"/>
                  <a:pt x="592" y="88"/>
                  <a:pt x="576" y="56"/>
                </a:cubicBezTo>
                <a:cubicBezTo>
                  <a:pt x="560" y="24"/>
                  <a:pt x="544" y="16"/>
                  <a:pt x="528" y="8"/>
                </a:cubicBezTo>
                <a:cubicBezTo>
                  <a:pt x="512" y="0"/>
                  <a:pt x="496" y="4"/>
                  <a:pt x="480" y="8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vi-VN"/>
          </a:p>
        </p:txBody>
      </p:sp>
      <p:sp>
        <p:nvSpPr>
          <p:cNvPr id="30" name="Freeform 13"/>
          <p:cNvSpPr>
            <a:spLocks/>
          </p:cNvSpPr>
          <p:nvPr/>
        </p:nvSpPr>
        <p:spPr bwMode="auto">
          <a:xfrm>
            <a:off x="7160981" y="1504950"/>
            <a:ext cx="1746607" cy="2941393"/>
          </a:xfrm>
          <a:custGeom>
            <a:avLst/>
            <a:gdLst>
              <a:gd name="T0" fmla="*/ 65868 w 944"/>
              <a:gd name="T1" fmla="*/ 598714 h 1736"/>
              <a:gd name="T2" fmla="*/ 197603 w 944"/>
              <a:gd name="T3" fmla="*/ 468086 h 1736"/>
              <a:gd name="T4" fmla="*/ 263471 w 944"/>
              <a:gd name="T5" fmla="*/ 468086 h 1736"/>
              <a:gd name="T6" fmla="*/ 329339 w 944"/>
              <a:gd name="T7" fmla="*/ 402771 h 1736"/>
              <a:gd name="T8" fmla="*/ 526942 w 944"/>
              <a:gd name="T9" fmla="*/ 272143 h 1736"/>
              <a:gd name="T10" fmla="*/ 592810 w 944"/>
              <a:gd name="T11" fmla="*/ 206829 h 1736"/>
              <a:gd name="T12" fmla="*/ 790414 w 944"/>
              <a:gd name="T13" fmla="*/ 76200 h 1736"/>
              <a:gd name="T14" fmla="*/ 988017 w 944"/>
              <a:gd name="T15" fmla="*/ 10886 h 1736"/>
              <a:gd name="T16" fmla="*/ 1251488 w 944"/>
              <a:gd name="T17" fmla="*/ 10886 h 1736"/>
              <a:gd name="T18" fmla="*/ 1251488 w 944"/>
              <a:gd name="T19" fmla="*/ 76200 h 1736"/>
              <a:gd name="T20" fmla="*/ 1251488 w 944"/>
              <a:gd name="T21" fmla="*/ 141514 h 1736"/>
              <a:gd name="T22" fmla="*/ 1251488 w 944"/>
              <a:gd name="T23" fmla="*/ 402771 h 1736"/>
              <a:gd name="T24" fmla="*/ 1119753 w 944"/>
              <a:gd name="T25" fmla="*/ 664029 h 1736"/>
              <a:gd name="T26" fmla="*/ 988017 w 944"/>
              <a:gd name="T27" fmla="*/ 859972 h 1736"/>
              <a:gd name="T28" fmla="*/ 724546 w 944"/>
              <a:gd name="T29" fmla="*/ 1121229 h 1736"/>
              <a:gd name="T30" fmla="*/ 724546 w 944"/>
              <a:gd name="T31" fmla="*/ 1186543 h 1736"/>
              <a:gd name="T32" fmla="*/ 856281 w 944"/>
              <a:gd name="T33" fmla="*/ 1251857 h 1736"/>
              <a:gd name="T34" fmla="*/ 988017 w 944"/>
              <a:gd name="T35" fmla="*/ 1382486 h 1736"/>
              <a:gd name="T36" fmla="*/ 1185620 w 944"/>
              <a:gd name="T37" fmla="*/ 1643743 h 1736"/>
              <a:gd name="T38" fmla="*/ 1251488 w 944"/>
              <a:gd name="T39" fmla="*/ 1905000 h 1736"/>
              <a:gd name="T40" fmla="*/ 1251488 w 944"/>
              <a:gd name="T41" fmla="*/ 2296886 h 1736"/>
              <a:gd name="T42" fmla="*/ 1053885 w 944"/>
              <a:gd name="T43" fmla="*/ 2296886 h 1736"/>
              <a:gd name="T44" fmla="*/ 856281 w 944"/>
              <a:gd name="T45" fmla="*/ 2166257 h 1736"/>
              <a:gd name="T46" fmla="*/ 592810 w 944"/>
              <a:gd name="T47" fmla="*/ 2035629 h 1736"/>
              <a:gd name="T48" fmla="*/ 395207 w 944"/>
              <a:gd name="T49" fmla="*/ 1839686 h 1736"/>
              <a:gd name="T50" fmla="*/ 197603 w 944"/>
              <a:gd name="T51" fmla="*/ 1774372 h 1736"/>
              <a:gd name="T52" fmla="*/ 0 w 944"/>
              <a:gd name="T53" fmla="*/ 1643743 h 17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944"/>
              <a:gd name="T82" fmla="*/ 0 h 1736"/>
              <a:gd name="T83" fmla="*/ 944 w 944"/>
              <a:gd name="T84" fmla="*/ 1736 h 17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944" h="1736">
                <a:moveTo>
                  <a:pt x="48" y="440"/>
                </a:moveTo>
                <a:cubicBezTo>
                  <a:pt x="84" y="400"/>
                  <a:pt x="120" y="360"/>
                  <a:pt x="144" y="344"/>
                </a:cubicBezTo>
                <a:cubicBezTo>
                  <a:pt x="168" y="328"/>
                  <a:pt x="176" y="352"/>
                  <a:pt x="192" y="344"/>
                </a:cubicBezTo>
                <a:cubicBezTo>
                  <a:pt x="208" y="336"/>
                  <a:pt x="208" y="320"/>
                  <a:pt x="240" y="296"/>
                </a:cubicBezTo>
                <a:cubicBezTo>
                  <a:pt x="272" y="272"/>
                  <a:pt x="352" y="224"/>
                  <a:pt x="384" y="200"/>
                </a:cubicBezTo>
                <a:cubicBezTo>
                  <a:pt x="416" y="176"/>
                  <a:pt x="400" y="176"/>
                  <a:pt x="432" y="152"/>
                </a:cubicBezTo>
                <a:cubicBezTo>
                  <a:pt x="464" y="128"/>
                  <a:pt x="528" y="80"/>
                  <a:pt x="576" y="56"/>
                </a:cubicBezTo>
                <a:cubicBezTo>
                  <a:pt x="624" y="32"/>
                  <a:pt x="664" y="16"/>
                  <a:pt x="720" y="8"/>
                </a:cubicBezTo>
                <a:cubicBezTo>
                  <a:pt x="776" y="0"/>
                  <a:pt x="880" y="0"/>
                  <a:pt x="912" y="8"/>
                </a:cubicBezTo>
                <a:cubicBezTo>
                  <a:pt x="944" y="16"/>
                  <a:pt x="912" y="40"/>
                  <a:pt x="912" y="56"/>
                </a:cubicBezTo>
                <a:cubicBezTo>
                  <a:pt x="912" y="72"/>
                  <a:pt x="912" y="64"/>
                  <a:pt x="912" y="104"/>
                </a:cubicBezTo>
                <a:cubicBezTo>
                  <a:pt x="912" y="144"/>
                  <a:pt x="928" y="232"/>
                  <a:pt x="912" y="296"/>
                </a:cubicBezTo>
                <a:cubicBezTo>
                  <a:pt x="896" y="360"/>
                  <a:pt x="848" y="432"/>
                  <a:pt x="816" y="488"/>
                </a:cubicBezTo>
                <a:cubicBezTo>
                  <a:pt x="784" y="544"/>
                  <a:pt x="768" y="576"/>
                  <a:pt x="720" y="632"/>
                </a:cubicBezTo>
                <a:cubicBezTo>
                  <a:pt x="672" y="688"/>
                  <a:pt x="560" y="784"/>
                  <a:pt x="528" y="824"/>
                </a:cubicBezTo>
                <a:cubicBezTo>
                  <a:pt x="496" y="864"/>
                  <a:pt x="512" y="856"/>
                  <a:pt x="528" y="872"/>
                </a:cubicBezTo>
                <a:cubicBezTo>
                  <a:pt x="544" y="888"/>
                  <a:pt x="592" y="896"/>
                  <a:pt x="624" y="920"/>
                </a:cubicBezTo>
                <a:cubicBezTo>
                  <a:pt x="656" y="944"/>
                  <a:pt x="680" y="968"/>
                  <a:pt x="720" y="1016"/>
                </a:cubicBezTo>
                <a:cubicBezTo>
                  <a:pt x="760" y="1064"/>
                  <a:pt x="832" y="1144"/>
                  <a:pt x="864" y="1208"/>
                </a:cubicBezTo>
                <a:cubicBezTo>
                  <a:pt x="896" y="1272"/>
                  <a:pt x="904" y="1320"/>
                  <a:pt x="912" y="1400"/>
                </a:cubicBezTo>
                <a:cubicBezTo>
                  <a:pt x="920" y="1480"/>
                  <a:pt x="936" y="1640"/>
                  <a:pt x="912" y="1688"/>
                </a:cubicBezTo>
                <a:cubicBezTo>
                  <a:pt x="888" y="1736"/>
                  <a:pt x="816" y="1704"/>
                  <a:pt x="768" y="1688"/>
                </a:cubicBezTo>
                <a:cubicBezTo>
                  <a:pt x="720" y="1672"/>
                  <a:pt x="680" y="1624"/>
                  <a:pt x="624" y="1592"/>
                </a:cubicBezTo>
                <a:cubicBezTo>
                  <a:pt x="568" y="1560"/>
                  <a:pt x="488" y="1536"/>
                  <a:pt x="432" y="1496"/>
                </a:cubicBezTo>
                <a:cubicBezTo>
                  <a:pt x="376" y="1456"/>
                  <a:pt x="336" y="1384"/>
                  <a:pt x="288" y="1352"/>
                </a:cubicBezTo>
                <a:cubicBezTo>
                  <a:pt x="240" y="1320"/>
                  <a:pt x="192" y="1328"/>
                  <a:pt x="144" y="1304"/>
                </a:cubicBezTo>
                <a:cubicBezTo>
                  <a:pt x="96" y="1280"/>
                  <a:pt x="24" y="1224"/>
                  <a:pt x="0" y="1208"/>
                </a:cubicBezTo>
              </a:path>
            </a:pathLst>
          </a:custGeom>
          <a:noFill/>
          <a:ln w="571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vi-VN"/>
          </a:p>
        </p:txBody>
      </p:sp>
      <p:sp>
        <p:nvSpPr>
          <p:cNvPr id="31" name="Line 14"/>
          <p:cNvSpPr>
            <a:spLocks noChangeShapeType="1"/>
          </p:cNvSpPr>
          <p:nvPr/>
        </p:nvSpPr>
        <p:spPr bwMode="auto">
          <a:xfrm flipH="1" flipV="1">
            <a:off x="609598" y="1066799"/>
            <a:ext cx="308225" cy="853952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2" name="Text Box 15"/>
          <p:cNvSpPr txBox="1">
            <a:spLocks noChangeArrowheads="1"/>
          </p:cNvSpPr>
          <p:nvPr/>
        </p:nvSpPr>
        <p:spPr bwMode="auto">
          <a:xfrm>
            <a:off x="228599" y="609601"/>
            <a:ext cx="14383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</a:p>
        </p:txBody>
      </p:sp>
      <p:sp>
        <p:nvSpPr>
          <p:cNvPr id="33" name="Text Box 16"/>
          <p:cNvSpPr txBox="1">
            <a:spLocks noChangeArrowheads="1"/>
          </p:cNvSpPr>
          <p:nvPr/>
        </p:nvSpPr>
        <p:spPr bwMode="auto">
          <a:xfrm>
            <a:off x="280825" y="4082390"/>
            <a:ext cx="14383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Freeform 17"/>
          <p:cNvSpPr>
            <a:spLocks/>
          </p:cNvSpPr>
          <p:nvPr/>
        </p:nvSpPr>
        <p:spPr bwMode="auto">
          <a:xfrm>
            <a:off x="1749294" y="3157665"/>
            <a:ext cx="1639584" cy="840116"/>
          </a:xfrm>
          <a:custGeom>
            <a:avLst/>
            <a:gdLst>
              <a:gd name="T0" fmla="*/ 80177 w 728"/>
              <a:gd name="T1" fmla="*/ 188913 h 400"/>
              <a:gd name="T2" fmla="*/ 400887 w 728"/>
              <a:gd name="T3" fmla="*/ 107950 h 400"/>
              <a:gd name="T4" fmla="*/ 721597 w 728"/>
              <a:gd name="T5" fmla="*/ 26988 h 400"/>
              <a:gd name="T6" fmla="*/ 1042307 w 728"/>
              <a:gd name="T7" fmla="*/ 26988 h 400"/>
              <a:gd name="T8" fmla="*/ 1202662 w 728"/>
              <a:gd name="T9" fmla="*/ 188913 h 400"/>
              <a:gd name="T10" fmla="*/ 962130 w 728"/>
              <a:gd name="T11" fmla="*/ 350838 h 400"/>
              <a:gd name="T12" fmla="*/ 881952 w 728"/>
              <a:gd name="T13" fmla="*/ 512763 h 400"/>
              <a:gd name="T14" fmla="*/ 721597 w 728"/>
              <a:gd name="T15" fmla="*/ 593725 h 400"/>
              <a:gd name="T16" fmla="*/ 561242 w 728"/>
              <a:gd name="T17" fmla="*/ 674688 h 400"/>
              <a:gd name="T18" fmla="*/ 240532 w 728"/>
              <a:gd name="T19" fmla="*/ 593725 h 400"/>
              <a:gd name="T20" fmla="*/ 0 w 728"/>
              <a:gd name="T21" fmla="*/ 431800 h 4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728"/>
              <a:gd name="T34" fmla="*/ 0 h 400"/>
              <a:gd name="T35" fmla="*/ 728 w 728"/>
              <a:gd name="T36" fmla="*/ 400 h 4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728" h="400">
                <a:moveTo>
                  <a:pt x="48" y="112"/>
                </a:moveTo>
                <a:cubicBezTo>
                  <a:pt x="112" y="96"/>
                  <a:pt x="176" y="80"/>
                  <a:pt x="240" y="64"/>
                </a:cubicBezTo>
                <a:cubicBezTo>
                  <a:pt x="304" y="48"/>
                  <a:pt x="368" y="24"/>
                  <a:pt x="432" y="16"/>
                </a:cubicBezTo>
                <a:cubicBezTo>
                  <a:pt x="496" y="8"/>
                  <a:pt x="576" y="0"/>
                  <a:pt x="624" y="16"/>
                </a:cubicBezTo>
                <a:cubicBezTo>
                  <a:pt x="672" y="32"/>
                  <a:pt x="728" y="80"/>
                  <a:pt x="720" y="112"/>
                </a:cubicBezTo>
                <a:cubicBezTo>
                  <a:pt x="712" y="144"/>
                  <a:pt x="608" y="176"/>
                  <a:pt x="576" y="208"/>
                </a:cubicBezTo>
                <a:cubicBezTo>
                  <a:pt x="544" y="240"/>
                  <a:pt x="552" y="280"/>
                  <a:pt x="528" y="304"/>
                </a:cubicBezTo>
                <a:cubicBezTo>
                  <a:pt x="504" y="328"/>
                  <a:pt x="464" y="336"/>
                  <a:pt x="432" y="352"/>
                </a:cubicBezTo>
                <a:cubicBezTo>
                  <a:pt x="400" y="368"/>
                  <a:pt x="384" y="400"/>
                  <a:pt x="336" y="400"/>
                </a:cubicBezTo>
                <a:cubicBezTo>
                  <a:pt x="288" y="400"/>
                  <a:pt x="200" y="376"/>
                  <a:pt x="144" y="352"/>
                </a:cubicBezTo>
                <a:cubicBezTo>
                  <a:pt x="88" y="328"/>
                  <a:pt x="44" y="292"/>
                  <a:pt x="0" y="256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vi-VN"/>
          </a:p>
        </p:txBody>
      </p:sp>
      <p:sp>
        <p:nvSpPr>
          <p:cNvPr id="35" name="Line 18"/>
          <p:cNvSpPr>
            <a:spLocks noChangeShapeType="1"/>
          </p:cNvSpPr>
          <p:nvPr/>
        </p:nvSpPr>
        <p:spPr bwMode="auto">
          <a:xfrm flipV="1">
            <a:off x="8099043" y="1029780"/>
            <a:ext cx="21706" cy="1001077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6" name="Text Box 19"/>
          <p:cNvSpPr txBox="1">
            <a:spLocks noChangeArrowheads="1"/>
          </p:cNvSpPr>
          <p:nvPr/>
        </p:nvSpPr>
        <p:spPr bwMode="auto">
          <a:xfrm>
            <a:off x="7752902" y="516819"/>
            <a:ext cx="14383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Line 20"/>
          <p:cNvSpPr>
            <a:spLocks noChangeShapeType="1"/>
          </p:cNvSpPr>
          <p:nvPr/>
        </p:nvSpPr>
        <p:spPr bwMode="auto">
          <a:xfrm flipV="1">
            <a:off x="2028784" y="892503"/>
            <a:ext cx="3324855" cy="28356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8" name="Line 21"/>
          <p:cNvSpPr>
            <a:spLocks noChangeShapeType="1"/>
          </p:cNvSpPr>
          <p:nvPr/>
        </p:nvSpPr>
        <p:spPr bwMode="auto">
          <a:xfrm flipV="1">
            <a:off x="3896453" y="785317"/>
            <a:ext cx="1668824" cy="373346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9" name="Line 22"/>
          <p:cNvSpPr>
            <a:spLocks noChangeShapeType="1"/>
          </p:cNvSpPr>
          <p:nvPr/>
        </p:nvSpPr>
        <p:spPr bwMode="auto">
          <a:xfrm flipV="1">
            <a:off x="4160833" y="570432"/>
            <a:ext cx="1140064" cy="21488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0" name="Line 23"/>
          <p:cNvSpPr>
            <a:spLocks noChangeShapeType="1"/>
          </p:cNvSpPr>
          <p:nvPr/>
        </p:nvSpPr>
        <p:spPr bwMode="auto">
          <a:xfrm flipH="1" flipV="1">
            <a:off x="5624193" y="769988"/>
            <a:ext cx="580541" cy="36305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1" name="Text Box 24"/>
          <p:cNvSpPr txBox="1">
            <a:spLocks noChangeArrowheads="1"/>
          </p:cNvSpPr>
          <p:nvPr/>
        </p:nvSpPr>
        <p:spPr bwMode="auto">
          <a:xfrm>
            <a:off x="5233773" y="344343"/>
            <a:ext cx="13356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Vây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ight Arrow 41">
            <a:hlinkClick r:id="rId3" action="ppaction://hlinkfile"/>
          </p:cNvPr>
          <p:cNvSpPr/>
          <p:nvPr/>
        </p:nvSpPr>
        <p:spPr>
          <a:xfrm>
            <a:off x="7768494" y="4433455"/>
            <a:ext cx="762000" cy="7827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218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/>
      <p:bldP spid="33" grpId="0"/>
      <p:bldP spid="34" grpId="0" animBg="1"/>
      <p:bldP spid="35" grpId="0" animBg="1"/>
      <p:bldP spid="36" grpId="0"/>
      <p:bldP spid="37" grpId="0" animBg="1"/>
      <p:bldP spid="38" grpId="0" animBg="1"/>
      <p:bldP spid="39" grpId="0" animBg="1"/>
      <p:bldP spid="40" grpId="0" animBg="1"/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00374" y="584775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77872" y="1745971"/>
            <a:ext cx="533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vi-VN" sz="32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64017" y="2532373"/>
            <a:ext cx="533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vi-VN" sz="32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3654" y="3305253"/>
            <a:ext cx="533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endParaRPr lang="vi-VN" sz="32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3654" y="3890028"/>
            <a:ext cx="533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vảy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vây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7861" y="2824761"/>
            <a:ext cx="99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248461" y="2105803"/>
            <a:ext cx="961339" cy="104765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1248461" y="2862605"/>
            <a:ext cx="961339" cy="29085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248461" y="3153461"/>
            <a:ext cx="1037539" cy="444179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248461" y="3153461"/>
            <a:ext cx="805193" cy="102895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761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162425" y="3198813"/>
            <a:ext cx="1143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Cá</a:t>
            </a:r>
            <a:endParaRPr lang="en-US" sz="40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AutoShape 7"/>
          <p:cNvSpPr>
            <a:spLocks noChangeArrowheads="1"/>
          </p:cNvSpPr>
          <p:nvPr/>
        </p:nvSpPr>
        <p:spPr bwMode="auto">
          <a:xfrm>
            <a:off x="1524000" y="-2381"/>
            <a:ext cx="6705600" cy="973931"/>
          </a:xfrm>
          <a:prstGeom prst="flowChartAlternateProcess">
            <a:avLst/>
          </a:prstGeom>
          <a:gradFill rotWithShape="1">
            <a:gsLst>
              <a:gs pos="0">
                <a:srgbClr val="37AEFF"/>
              </a:gs>
              <a:gs pos="50000">
                <a:schemeClr val="bg1"/>
              </a:gs>
              <a:gs pos="100000">
                <a:srgbClr val="37AEFF"/>
              </a:gs>
            </a:gsLst>
            <a:lin ang="5400000" scaled="1"/>
          </a:gradFill>
          <a:ln w="57150">
            <a:solidFill>
              <a:srgbClr val="9BFF9B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2800" b="1" dirty="0" err="1">
                <a:latin typeface="Arial" panose="020B0604020202020204" pitchFamily="34" charset="0"/>
              </a:rPr>
              <a:t>Hãy</a:t>
            </a:r>
            <a:r>
              <a:rPr lang="en-US" sz="2800" b="1" dirty="0"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</a:rPr>
              <a:t>nêu</a:t>
            </a:r>
            <a:r>
              <a:rPr lang="en-US" sz="2800" b="1" dirty="0"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</a:rPr>
              <a:t>một</a:t>
            </a:r>
            <a:r>
              <a:rPr lang="en-US" sz="2800" b="1" dirty="0"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</a:rPr>
              <a:t>số</a:t>
            </a:r>
            <a:r>
              <a:rPr lang="en-US" sz="2800" b="1" dirty="0"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</a:rPr>
              <a:t>điểm</a:t>
            </a:r>
            <a:r>
              <a:rPr lang="en-US" sz="2800" b="1" dirty="0"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</a:rPr>
              <a:t>giống</a:t>
            </a:r>
            <a:r>
              <a:rPr lang="en-US" sz="2800" b="1" dirty="0"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</a:rPr>
              <a:t>nhau</a:t>
            </a:r>
            <a:r>
              <a:rPr lang="en-US" sz="2800" b="1" dirty="0"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</a:rPr>
              <a:t>và</a:t>
            </a:r>
            <a:r>
              <a:rPr lang="en-US" sz="2800" b="1" dirty="0">
                <a:latin typeface="Arial" panose="020B0604020202020204" pitchFamily="34" charset="0"/>
              </a:rPr>
              <a:t> </a:t>
            </a:r>
          </a:p>
          <a:p>
            <a:pPr algn="ctr" eaLnBrk="1" hangingPunct="1"/>
            <a:r>
              <a:rPr lang="en-US" sz="2800" b="1" dirty="0" err="1">
                <a:latin typeface="Arial" panose="020B0604020202020204" pitchFamily="34" charset="0"/>
              </a:rPr>
              <a:t>khác</a:t>
            </a:r>
            <a:r>
              <a:rPr lang="en-US" sz="2800" b="1" dirty="0"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</a:rPr>
              <a:t>nhau</a:t>
            </a:r>
            <a:r>
              <a:rPr lang="en-US" sz="2800" b="1" dirty="0"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</a:rPr>
              <a:t>của</a:t>
            </a:r>
            <a:r>
              <a:rPr lang="en-US" sz="2800" b="1" dirty="0"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</a:rPr>
              <a:t>những</a:t>
            </a:r>
            <a:r>
              <a:rPr lang="en-US" sz="2800" b="1" dirty="0"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</a:rPr>
              <a:t>loài</a:t>
            </a:r>
            <a:r>
              <a:rPr lang="en-US" sz="2800" b="1" dirty="0"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</a:rPr>
              <a:t>cá</a:t>
            </a:r>
            <a:r>
              <a:rPr lang="en-US" sz="2800" b="1" dirty="0">
                <a:latin typeface="Arial" panose="020B0604020202020204" pitchFamily="34" charset="0"/>
              </a:rPr>
              <a:t>.</a:t>
            </a:r>
          </a:p>
        </p:txBody>
      </p:sp>
      <p:grpSp>
        <p:nvGrpSpPr>
          <p:cNvPr id="7" name="Group 8"/>
          <p:cNvGrpSpPr>
            <a:grpSpLocks/>
          </p:cNvGrpSpPr>
          <p:nvPr/>
        </p:nvGrpSpPr>
        <p:grpSpPr bwMode="auto">
          <a:xfrm>
            <a:off x="100013" y="841375"/>
            <a:ext cx="2146300" cy="2066925"/>
            <a:chOff x="52" y="1286"/>
            <a:chExt cx="1352" cy="1302"/>
          </a:xfrm>
        </p:grpSpPr>
        <p:pic>
          <p:nvPicPr>
            <p:cNvPr id="8" name="Picture 9" descr="Ca Va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" y="1580"/>
              <a:ext cx="1352" cy="1008"/>
            </a:xfrm>
            <a:prstGeom prst="rect">
              <a:avLst/>
            </a:prstGeom>
            <a:noFill/>
            <a:ln w="38100">
              <a:solidFill>
                <a:srgbClr val="00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 Box 10"/>
            <p:cNvSpPr txBox="1">
              <a:spLocks noChangeArrowheads="1"/>
            </p:cNvSpPr>
            <p:nvPr/>
          </p:nvSpPr>
          <p:spPr bwMode="auto">
            <a:xfrm>
              <a:off x="292" y="1286"/>
              <a:ext cx="9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rgbClr val="FFFF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2400" b="1" dirty="0" err="1">
                  <a:solidFill>
                    <a:srgbClr val="3366FF"/>
                  </a:solidFill>
                  <a:latin typeface="Arial" panose="020B0604020202020204" pitchFamily="34" charset="0"/>
                </a:rPr>
                <a:t>Cá</a:t>
              </a:r>
              <a:r>
                <a:rPr lang="en-US" sz="2400" b="1" dirty="0">
                  <a:solidFill>
                    <a:srgbClr val="3366FF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66FF"/>
                  </a:solidFill>
                  <a:latin typeface="Arial" panose="020B0604020202020204" pitchFamily="34" charset="0"/>
                </a:rPr>
                <a:t>vàng</a:t>
              </a:r>
              <a:endParaRPr lang="en-US" sz="2400" b="1" dirty="0">
                <a:solidFill>
                  <a:srgbClr val="3366FF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0" name="Group 11"/>
          <p:cNvGrpSpPr>
            <a:grpSpLocks/>
          </p:cNvGrpSpPr>
          <p:nvPr/>
        </p:nvGrpSpPr>
        <p:grpSpPr bwMode="auto">
          <a:xfrm>
            <a:off x="2362200" y="841375"/>
            <a:ext cx="2147888" cy="2070100"/>
            <a:chOff x="1488" y="1284"/>
            <a:chExt cx="1353" cy="1304"/>
          </a:xfrm>
        </p:grpSpPr>
        <p:pic>
          <p:nvPicPr>
            <p:cNvPr id="11" name="Picture 12" descr="ca chep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1580"/>
              <a:ext cx="1353" cy="1008"/>
            </a:xfrm>
            <a:prstGeom prst="rect">
              <a:avLst/>
            </a:prstGeom>
            <a:noFill/>
            <a:ln w="38100">
              <a:solidFill>
                <a:srgbClr val="00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 Box 13"/>
            <p:cNvSpPr txBox="1">
              <a:spLocks noChangeArrowheads="1"/>
            </p:cNvSpPr>
            <p:nvPr/>
          </p:nvSpPr>
          <p:spPr bwMode="auto">
            <a:xfrm>
              <a:off x="1732" y="1284"/>
              <a:ext cx="9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rgbClr val="FFFF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2400" b="1">
                  <a:solidFill>
                    <a:srgbClr val="3366FF"/>
                  </a:solidFill>
                  <a:latin typeface="Arial" panose="020B0604020202020204" pitchFamily="34" charset="0"/>
                </a:rPr>
                <a:t>Cá chép</a:t>
              </a:r>
            </a:p>
          </p:txBody>
        </p:sp>
      </p:grpSp>
      <p:grpSp>
        <p:nvGrpSpPr>
          <p:cNvPr id="13" name="Group 14"/>
          <p:cNvGrpSpPr>
            <a:grpSpLocks/>
          </p:cNvGrpSpPr>
          <p:nvPr/>
        </p:nvGrpSpPr>
        <p:grpSpPr bwMode="auto">
          <a:xfrm>
            <a:off x="4657725" y="819150"/>
            <a:ext cx="2147888" cy="2057400"/>
            <a:chOff x="2934" y="1282"/>
            <a:chExt cx="1353" cy="1296"/>
          </a:xfrm>
        </p:grpSpPr>
        <p:pic>
          <p:nvPicPr>
            <p:cNvPr id="14" name="Picture 15" descr="Ca Chim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4" y="1570"/>
              <a:ext cx="1353" cy="1008"/>
            </a:xfrm>
            <a:prstGeom prst="rect">
              <a:avLst/>
            </a:prstGeom>
            <a:noFill/>
            <a:ln w="38100">
              <a:solidFill>
                <a:srgbClr val="00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 Box 16"/>
            <p:cNvSpPr txBox="1">
              <a:spLocks noChangeArrowheads="1"/>
            </p:cNvSpPr>
            <p:nvPr/>
          </p:nvSpPr>
          <p:spPr bwMode="auto">
            <a:xfrm>
              <a:off x="3186" y="1282"/>
              <a:ext cx="9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rgbClr val="FFFF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2400" b="1">
                  <a:solidFill>
                    <a:srgbClr val="3366FF"/>
                  </a:solidFill>
                  <a:latin typeface="Arial" panose="020B0604020202020204" pitchFamily="34" charset="0"/>
                </a:rPr>
                <a:t>Cá chim</a:t>
              </a:r>
            </a:p>
          </p:txBody>
        </p:sp>
      </p:grpSp>
      <p:grpSp>
        <p:nvGrpSpPr>
          <p:cNvPr id="16" name="Group 17"/>
          <p:cNvGrpSpPr>
            <a:grpSpLocks/>
          </p:cNvGrpSpPr>
          <p:nvPr/>
        </p:nvGrpSpPr>
        <p:grpSpPr bwMode="auto">
          <a:xfrm>
            <a:off x="6924675" y="819150"/>
            <a:ext cx="2147888" cy="2057400"/>
            <a:chOff x="4362" y="1282"/>
            <a:chExt cx="1353" cy="1296"/>
          </a:xfrm>
        </p:grpSpPr>
        <p:pic>
          <p:nvPicPr>
            <p:cNvPr id="17" name="Picture 18" descr="Ca Ngu"/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2" y="1570"/>
              <a:ext cx="1353" cy="1008"/>
            </a:xfrm>
            <a:prstGeom prst="rect">
              <a:avLst/>
            </a:prstGeom>
            <a:noFill/>
            <a:ln w="38100">
              <a:solidFill>
                <a:srgbClr val="00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 Box 19"/>
            <p:cNvSpPr txBox="1">
              <a:spLocks noChangeArrowheads="1"/>
            </p:cNvSpPr>
            <p:nvPr/>
          </p:nvSpPr>
          <p:spPr bwMode="auto">
            <a:xfrm>
              <a:off x="4572" y="1282"/>
              <a:ext cx="9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rgbClr val="FFFF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2400" b="1">
                  <a:solidFill>
                    <a:srgbClr val="3366FF"/>
                  </a:solidFill>
                  <a:latin typeface="Arial" panose="020B0604020202020204" pitchFamily="34" charset="0"/>
                </a:rPr>
                <a:t>Cá ngừ</a:t>
              </a:r>
            </a:p>
          </p:txBody>
        </p:sp>
      </p:grpSp>
      <p:grpSp>
        <p:nvGrpSpPr>
          <p:cNvPr id="19" name="Group 20"/>
          <p:cNvGrpSpPr>
            <a:grpSpLocks/>
          </p:cNvGrpSpPr>
          <p:nvPr/>
        </p:nvGrpSpPr>
        <p:grpSpPr bwMode="auto">
          <a:xfrm>
            <a:off x="82550" y="3038475"/>
            <a:ext cx="2147888" cy="2085975"/>
            <a:chOff x="52" y="2680"/>
            <a:chExt cx="1353" cy="1314"/>
          </a:xfrm>
        </p:grpSpPr>
        <p:pic>
          <p:nvPicPr>
            <p:cNvPr id="20" name="Picture 21" descr="Ca Qua"/>
            <p:cNvPicPr>
              <a:picLocks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" y="2680"/>
              <a:ext cx="1353" cy="1008"/>
            </a:xfrm>
            <a:prstGeom prst="rect">
              <a:avLst/>
            </a:prstGeom>
            <a:noFill/>
            <a:ln w="38100">
              <a:solidFill>
                <a:srgbClr val="00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 Box 22"/>
            <p:cNvSpPr txBox="1">
              <a:spLocks noChangeArrowheads="1"/>
            </p:cNvSpPr>
            <p:nvPr/>
          </p:nvSpPr>
          <p:spPr bwMode="auto">
            <a:xfrm>
              <a:off x="304" y="3706"/>
              <a:ext cx="9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rgbClr val="FFFF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2400" b="1">
                  <a:solidFill>
                    <a:srgbClr val="3366FF"/>
                  </a:solidFill>
                  <a:latin typeface="Arial" panose="020B0604020202020204" pitchFamily="34" charset="0"/>
                </a:rPr>
                <a:t>Cá quả</a:t>
              </a:r>
            </a:p>
          </p:txBody>
        </p:sp>
      </p:grpSp>
      <p:grpSp>
        <p:nvGrpSpPr>
          <p:cNvPr id="22" name="Group 23"/>
          <p:cNvGrpSpPr>
            <a:grpSpLocks/>
          </p:cNvGrpSpPr>
          <p:nvPr/>
        </p:nvGrpSpPr>
        <p:grpSpPr bwMode="auto">
          <a:xfrm>
            <a:off x="2362200" y="3038475"/>
            <a:ext cx="2147888" cy="2082800"/>
            <a:chOff x="1488" y="2680"/>
            <a:chExt cx="1353" cy="1312"/>
          </a:xfrm>
        </p:grpSpPr>
        <p:pic>
          <p:nvPicPr>
            <p:cNvPr id="23" name="Picture 24" descr="Ca Ro Phi"/>
            <p:cNvPicPr>
              <a:picLocks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2680"/>
              <a:ext cx="1353" cy="1008"/>
            </a:xfrm>
            <a:prstGeom prst="rect">
              <a:avLst/>
            </a:prstGeom>
            <a:noFill/>
            <a:ln w="38100">
              <a:solidFill>
                <a:srgbClr val="00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 Box 25"/>
            <p:cNvSpPr txBox="1">
              <a:spLocks noChangeArrowheads="1"/>
            </p:cNvSpPr>
            <p:nvPr/>
          </p:nvSpPr>
          <p:spPr bwMode="auto">
            <a:xfrm>
              <a:off x="1646" y="3704"/>
              <a:ext cx="102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rgbClr val="FFFF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2400" b="1">
                  <a:solidFill>
                    <a:srgbClr val="3366FF"/>
                  </a:solidFill>
                  <a:latin typeface="Arial" panose="020B0604020202020204" pitchFamily="34" charset="0"/>
                </a:rPr>
                <a:t>Cá rô phi</a:t>
              </a:r>
            </a:p>
          </p:txBody>
        </p:sp>
      </p:grpSp>
      <p:grpSp>
        <p:nvGrpSpPr>
          <p:cNvPr id="25" name="Group 26"/>
          <p:cNvGrpSpPr>
            <a:grpSpLocks/>
          </p:cNvGrpSpPr>
          <p:nvPr/>
        </p:nvGrpSpPr>
        <p:grpSpPr bwMode="auto">
          <a:xfrm>
            <a:off x="4657725" y="3041650"/>
            <a:ext cx="2147888" cy="2076450"/>
            <a:chOff x="2934" y="2682"/>
            <a:chExt cx="1353" cy="1308"/>
          </a:xfrm>
        </p:grpSpPr>
        <p:pic>
          <p:nvPicPr>
            <p:cNvPr id="26" name="Picture 27" descr="Ca Duoi"/>
            <p:cNvPicPr>
              <a:picLocks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4" y="2682"/>
              <a:ext cx="1353" cy="1008"/>
            </a:xfrm>
            <a:prstGeom prst="rect">
              <a:avLst/>
            </a:prstGeom>
            <a:noFill/>
            <a:ln w="38100">
              <a:solidFill>
                <a:srgbClr val="00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 Box 28"/>
            <p:cNvSpPr txBox="1">
              <a:spLocks noChangeArrowheads="1"/>
            </p:cNvSpPr>
            <p:nvPr/>
          </p:nvSpPr>
          <p:spPr bwMode="auto">
            <a:xfrm>
              <a:off x="3198" y="3702"/>
              <a:ext cx="9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rgbClr val="FFFF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2400" b="1">
                  <a:solidFill>
                    <a:srgbClr val="3366FF"/>
                  </a:solidFill>
                  <a:latin typeface="Arial" panose="020B0604020202020204" pitchFamily="34" charset="0"/>
                </a:rPr>
                <a:t>Cá đuối</a:t>
              </a:r>
            </a:p>
          </p:txBody>
        </p:sp>
      </p:grpSp>
      <p:grpSp>
        <p:nvGrpSpPr>
          <p:cNvPr id="28" name="Group 29"/>
          <p:cNvGrpSpPr>
            <a:grpSpLocks/>
          </p:cNvGrpSpPr>
          <p:nvPr/>
        </p:nvGrpSpPr>
        <p:grpSpPr bwMode="auto">
          <a:xfrm>
            <a:off x="6924675" y="3041650"/>
            <a:ext cx="2147888" cy="2076450"/>
            <a:chOff x="4362" y="2682"/>
            <a:chExt cx="1353" cy="1308"/>
          </a:xfrm>
        </p:grpSpPr>
        <p:pic>
          <p:nvPicPr>
            <p:cNvPr id="29" name="Picture 30" descr="Ca Map"/>
            <p:cNvPicPr>
              <a:picLocks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2" y="2682"/>
              <a:ext cx="1353" cy="1008"/>
            </a:xfrm>
            <a:prstGeom prst="rect">
              <a:avLst/>
            </a:prstGeom>
            <a:noFill/>
            <a:ln w="38100">
              <a:solidFill>
                <a:srgbClr val="00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 Box 31"/>
            <p:cNvSpPr txBox="1">
              <a:spLocks noChangeArrowheads="1"/>
            </p:cNvSpPr>
            <p:nvPr/>
          </p:nvSpPr>
          <p:spPr bwMode="auto">
            <a:xfrm>
              <a:off x="4612" y="3702"/>
              <a:ext cx="9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rgbClr val="FFFF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2400" b="1">
                  <a:solidFill>
                    <a:srgbClr val="3366FF"/>
                  </a:solidFill>
                  <a:latin typeface="Arial" panose="020B0604020202020204" pitchFamily="34" charset="0"/>
                </a:rPr>
                <a:t>Cá mập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451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A81C1CA-4BD0-487E-9035-9381227C2967}"/>
              </a:ext>
            </a:extLst>
          </p:cNvPr>
          <p:cNvSpPr txBox="1"/>
          <p:nvPr/>
        </p:nvSpPr>
        <p:spPr>
          <a:xfrm>
            <a:off x="609600" y="361950"/>
            <a:ext cx="7696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err="1">
                <a:latin typeface="HP001 4 hàng" panose="020B0603050302020204" pitchFamily="34" charset="0"/>
              </a:rPr>
              <a:t>Thứ</a:t>
            </a:r>
            <a:r>
              <a:rPr lang="en-US" sz="3200" b="1">
                <a:latin typeface="HP001 4 hàng" panose="020B0603050302020204" pitchFamily="34" charset="0"/>
              </a:rPr>
              <a:t> năm ngày 17 tháng 3 năm </a:t>
            </a:r>
            <a:r>
              <a:rPr lang="en-US" sz="3200" b="1" dirty="0">
                <a:latin typeface="HP001 4 hàng" panose="020B0603050302020204" pitchFamily="34" charset="0"/>
              </a:rPr>
              <a:t>2022</a:t>
            </a:r>
          </a:p>
          <a:p>
            <a:pPr algn="ctr"/>
            <a:r>
              <a:rPr lang="en-US" sz="3200" b="1" dirty="0" err="1">
                <a:latin typeface="HP001 4 hàng" panose="020B0603050302020204" pitchFamily="34" charset="0"/>
              </a:rPr>
              <a:t>Tự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nhiên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xã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hội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</a:p>
          <a:p>
            <a:pPr algn="ctr"/>
            <a:r>
              <a:rPr lang="en-US" sz="3200" b="1" dirty="0" err="1">
                <a:latin typeface="HP001 4 hàng" panose="020B0603050302020204" pitchFamily="34" charset="0"/>
              </a:rPr>
              <a:t>Cá</a:t>
            </a:r>
            <a:endParaRPr lang="en-US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46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1295400" y="38390"/>
            <a:ext cx="3200400" cy="81749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1562750" y="-1442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vi-VN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5334000" y="-9525"/>
            <a:ext cx="3352800" cy="90487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TextBox 6"/>
          <p:cNvSpPr txBox="1"/>
          <p:nvPr/>
        </p:nvSpPr>
        <p:spPr>
          <a:xfrm>
            <a:off x="5715000" y="57150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vi-VN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724400" y="133350"/>
            <a:ext cx="0" cy="48768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90600" y="1885950"/>
            <a:ext cx="342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vây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00600" y="1885950"/>
            <a:ext cx="441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14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133350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97155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clip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556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vi-VN" dirty="0"/>
          </a:p>
        </p:txBody>
      </p:sp>
      <p:pic>
        <p:nvPicPr>
          <p:cNvPr id="4" name="loi ich cua c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3999" cy="5143500"/>
          </a:xfrm>
        </p:spPr>
      </p:pic>
    </p:spTree>
    <p:extLst>
      <p:ext uri="{BB962C8B-B14F-4D97-AF65-F5344CB8AC3E}">
        <p14:creationId xmlns:p14="http://schemas.microsoft.com/office/powerpoint/2010/main" val="292869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87"/>
            <a:ext cx="9144000" cy="5143500"/>
          </a:xfrm>
        </p:spPr>
      </p:pic>
      <p:sp>
        <p:nvSpPr>
          <p:cNvPr id="5" name="TextBox 4"/>
          <p:cNvSpPr txBox="1"/>
          <p:nvPr/>
        </p:nvSpPr>
        <p:spPr>
          <a:xfrm>
            <a:off x="3300374" y="584775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809750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2647950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mắm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gậy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,…..</a:t>
            </a:r>
            <a:endParaRPr lang="vi-VN" sz="32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38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94" y="2438400"/>
            <a:ext cx="4334574" cy="2895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01" y="19050"/>
            <a:ext cx="4301067" cy="2419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896"/>
            <a:ext cx="4504625" cy="24164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452" y="2438400"/>
            <a:ext cx="4475973" cy="287655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1" y="2896"/>
            <a:ext cx="8762999" cy="514060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67301" y="19050"/>
            <a:ext cx="8833124" cy="51244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532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200" y="514350"/>
            <a:ext cx="5943600" cy="487680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   KÍNH CHÚC SỨC KHỎE CÁC THẦY CÔ GIÁO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38400" y="2800350"/>
            <a:ext cx="510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 CÁC EM HỌC SINH CHĂM NGOAN, HỌC GIỎI!</a:t>
            </a:r>
          </a:p>
        </p:txBody>
      </p:sp>
    </p:spTree>
    <p:extLst>
      <p:ext uri="{BB962C8B-B14F-4D97-AF65-F5344CB8AC3E}">
        <p14:creationId xmlns:p14="http://schemas.microsoft.com/office/powerpoint/2010/main" val="3138716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 vang bo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06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24200" y="717032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885950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2973169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04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366315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77156" y="4345048"/>
            <a:ext cx="1172808" cy="7315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24827" y="495621"/>
            <a:ext cx="243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CÁ</a:t>
            </a:r>
            <a:endParaRPr lang="vi-VN" sz="4000" b="1" dirty="0"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E17C6954-6503-488C-A8E6-1D7D1802687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2739" y="2569019"/>
            <a:ext cx="1172808" cy="73152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215FB51-700D-412C-896C-8DEB74DD47E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42385" y="3135629"/>
            <a:ext cx="1172808" cy="73152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FE27EEE-BB8A-44DE-B860-6F6B339BB17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2739" y="4371850"/>
            <a:ext cx="1172808" cy="731521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D1155387-879E-40B6-9945-AA291C540A15}"/>
              </a:ext>
            </a:extLst>
          </p:cNvPr>
          <p:cNvSpPr/>
          <p:nvPr/>
        </p:nvSpPr>
        <p:spPr>
          <a:xfrm>
            <a:off x="2895600" y="3135629"/>
            <a:ext cx="3167923" cy="123317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</a:rPr>
              <a:t>GO</a:t>
            </a:r>
          </a:p>
        </p:txBody>
      </p:sp>
      <p:pic>
        <p:nvPicPr>
          <p:cNvPr id="3" name="introcauca">
            <a:hlinkClick r:id="" action="ppaction://media"/>
            <a:extLst>
              <a:ext uri="{FF2B5EF4-FFF2-40B4-BE49-F238E27FC236}">
                <a16:creationId xmlns:a16="http://schemas.microsoft.com/office/drawing/2014/main" id="{50FA3404-47C9-4CF6-B5C2-67B66A9339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926998" y="-735722"/>
            <a:ext cx="609600" cy="609600"/>
          </a:xfrm>
          <a:prstGeom prst="rect">
            <a:avLst/>
          </a:prstGeom>
        </p:spPr>
      </p:pic>
      <p:pic>
        <p:nvPicPr>
          <p:cNvPr id="4" name="thu am tro cho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628507" y="361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2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5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7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9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11111E-6 -3.45679E-6 L -1.11111E-6 -0.07222 " pathEditMode="relative" rAng="0" ptsTypes="AA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38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7" grpId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366315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1035380" y="3324217"/>
            <a:ext cx="2133600" cy="1133219"/>
            <a:chOff x="-2312095" y="2265304"/>
            <a:chExt cx="2133600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mập</a:t>
              </a:r>
              <a:endPara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3795" y="565690"/>
            <a:ext cx="3985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noProof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000" b="1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noProof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hung </a:t>
            </a:r>
            <a:r>
              <a:rPr lang="en-US" sz="2000" b="1" noProof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0" b="1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noProof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b="1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noProof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2000" b="1" noProof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Mồm</a:t>
            </a:r>
            <a:r>
              <a:rPr kumimoji="0" lang="en-US" sz="2000" b="1" i="0" u="none" strike="noStrike" kern="1200" cap="none" spc="0" normalizeH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kumimoji="0" lang="en-US" sz="2000" b="1" i="0" u="none" strike="noStrike" kern="1200" cap="none" spc="0" normalizeH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kumimoji="0" lang="en-US" sz="2000" b="1" i="0" u="none" strike="noStrike" kern="1200" cap="none" spc="0" normalizeH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kumimoji="0" lang="en-US" sz="2000" b="1" i="0" u="none" strike="noStrike" kern="1200" cap="none" spc="0" normalizeH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kumimoji="0" lang="en-US" sz="2000" b="1" i="0" u="none" strike="noStrike" kern="1200" cap="none" spc="0" normalizeH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000" b="1" i="0" u="none" strike="noStrike" kern="1200" cap="none" spc="0" normalizeH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000" b="1" i="0" u="none" strike="noStrike" kern="1200" cap="none" spc="0" normalizeH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2000" b="1" i="0" u="none" strike="noStrike" kern="1200" cap="none" spc="0" normalizeH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5455920" y="314322"/>
            <a:ext cx="1554480" cy="776289"/>
            <a:chOff x="-1732975" y="2265304"/>
            <a:chExt cx="1554480" cy="776289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732975" y="2265304"/>
              <a:ext cx="1554480" cy="2743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</a:t>
              </a:r>
              <a:r>
                <a:rPr kumimoji="0" lang="en-US" sz="14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4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</a:t>
              </a:r>
              <a:r>
                <a:rPr kumimoji="0" lang="en-US" sz="14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4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mập</a:t>
              </a:r>
              <a:endParaRPr kumimoji="0" lang="vi-V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1042944" y="1944282"/>
            <a:ext cx="2133600" cy="1133219"/>
            <a:chOff x="-2312095" y="2265304"/>
            <a:chExt cx="213360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heo</a:t>
              </a:r>
              <a:endPara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6665490" y="1760318"/>
            <a:ext cx="2133600" cy="1133219"/>
            <a:chOff x="-2312095" y="2265304"/>
            <a:chExt cx="213360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D.Cá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chim</a:t>
              </a:r>
              <a:endPara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6576486" y="3378872"/>
            <a:ext cx="2133600" cy="1133219"/>
            <a:chOff x="-2312095" y="2265304"/>
            <a:chExt cx="2133600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ngựa</a:t>
              </a:r>
              <a:endPara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" name="ca map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891818" y="2392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92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8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366315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 flipH="1">
            <a:off x="8135343" y="3848100"/>
            <a:ext cx="2133600" cy="1133219"/>
            <a:chOff x="-2312095" y="2265304"/>
            <a:chExt cx="2133600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D.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ngừ</a:t>
              </a:r>
              <a:endPara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5455920" y="314322"/>
            <a:ext cx="1554480" cy="776289"/>
            <a:chOff x="-1732975" y="2265304"/>
            <a:chExt cx="1554480" cy="776289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732975" y="2265304"/>
              <a:ext cx="1554480" cy="2743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D.</a:t>
              </a:r>
              <a:r>
                <a:rPr kumimoji="0" lang="en-US" sz="14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4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</a:t>
              </a:r>
              <a:r>
                <a:rPr kumimoji="0" lang="en-US" sz="14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4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ngừ</a:t>
              </a:r>
              <a:endParaRPr kumimoji="0" lang="vi-V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1366647" y="2549967"/>
            <a:ext cx="2133600" cy="1133219"/>
            <a:chOff x="-2312095" y="2265304"/>
            <a:chExt cx="213360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ba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</a:t>
              </a:r>
              <a:endPara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8135343" y="2705610"/>
            <a:ext cx="2133600" cy="1133219"/>
            <a:chOff x="-2312095" y="2265304"/>
            <a:chExt cx="213360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koi</a:t>
              </a:r>
              <a:endPara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>
            <a:off x="-1611311" y="3979315"/>
            <a:ext cx="2133600" cy="1133219"/>
            <a:chOff x="-2312095" y="2265304"/>
            <a:chExt cx="2133600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trắm</a:t>
              </a:r>
              <a:endPara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02" y="0"/>
            <a:ext cx="4070144" cy="1892617"/>
          </a:xfrm>
          <a:prstGeom prst="rect">
            <a:avLst/>
          </a:prstGeom>
        </p:spPr>
      </p:pic>
      <p:pic>
        <p:nvPicPr>
          <p:cNvPr id="4" name="CA NG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628507" y="242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88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6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8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5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366315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581733" y="2215963"/>
            <a:ext cx="2133600" cy="1133219"/>
            <a:chOff x="-2312095" y="2265304"/>
            <a:chExt cx="2133600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chim</a:t>
              </a:r>
              <a:endPara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285750"/>
            <a:ext cx="3886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6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5455920" y="314322"/>
            <a:ext cx="1554480" cy="776289"/>
            <a:chOff x="-1732975" y="2265304"/>
            <a:chExt cx="1554480" cy="776289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732975" y="2265304"/>
              <a:ext cx="1554480" cy="2743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</a:t>
              </a:r>
              <a:r>
                <a:rPr kumimoji="0" lang="en-US" sz="14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4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</a:t>
              </a:r>
              <a:r>
                <a:rPr kumimoji="0" lang="en-US" sz="14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4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chim</a:t>
              </a:r>
              <a:endParaRPr kumimoji="0" lang="vi-V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695016" y="3953599"/>
            <a:ext cx="2133600" cy="1133219"/>
            <a:chOff x="-2312095" y="2265304"/>
            <a:chExt cx="213360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mực</a:t>
              </a:r>
              <a:endPara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9144000" y="2581531"/>
            <a:ext cx="2133600" cy="1133219"/>
            <a:chOff x="-2312095" y="2265304"/>
            <a:chExt cx="213360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D.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heo</a:t>
              </a:r>
              <a:endPara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9144000" y="3857881"/>
            <a:ext cx="2133600" cy="1133219"/>
            <a:chOff x="-2312095" y="2265304"/>
            <a:chExt cx="2133600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B.Cá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vàng</a:t>
              </a:r>
              <a:endPara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893" y="0"/>
            <a:ext cx="2149122" cy="1521220"/>
          </a:xfrm>
          <a:prstGeom prst="rect">
            <a:avLst/>
          </a:prstGeom>
        </p:spPr>
      </p:pic>
      <p:pic>
        <p:nvPicPr>
          <p:cNvPr id="4" name="ca chm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625725" y="-793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9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8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8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9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366315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 flipH="1">
            <a:off x="9144000" y="3867150"/>
            <a:ext cx="2133600" cy="1133219"/>
            <a:chOff x="-2312095" y="2265304"/>
            <a:chExt cx="2133600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D.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vàng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285750"/>
            <a:ext cx="4105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Nhởn</a:t>
            </a: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nhơ</a:t>
            </a: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lội</a:t>
            </a: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endParaRPr lang="en-US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lụa</a:t>
            </a: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5455920" y="314322"/>
            <a:ext cx="1554480" cy="776289"/>
            <a:chOff x="-1732975" y="2265304"/>
            <a:chExt cx="1554480" cy="776289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732975" y="2265304"/>
              <a:ext cx="1554480" cy="2743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D.</a:t>
              </a:r>
              <a:r>
                <a:rPr kumimoji="0" lang="en-US" sz="14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4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</a:t>
              </a:r>
              <a:r>
                <a:rPr kumimoji="0" lang="en-US" sz="14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4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vàng</a:t>
              </a:r>
              <a:endParaRPr kumimoji="0" lang="vi-V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152621" y="2106995"/>
            <a:ext cx="2133600" cy="1133219"/>
            <a:chOff x="-2312095" y="2265304"/>
            <a:chExt cx="213360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con</a:t>
              </a:r>
              <a:endPara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9144000" y="2571750"/>
            <a:ext cx="2133600" cy="1133219"/>
            <a:chOff x="-2312095" y="2265304"/>
            <a:chExt cx="213360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hồng</a:t>
              </a:r>
              <a:endPara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>
            <a:off x="485387" y="3725547"/>
            <a:ext cx="2133600" cy="1133219"/>
            <a:chOff x="-2312095" y="2265304"/>
            <a:chExt cx="2133600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ngừ</a:t>
              </a:r>
              <a:endPara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" name="ca vang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647514" y="8590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12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77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</TotalTime>
  <Words>547</Words>
  <Application>Microsoft Office PowerPoint</Application>
  <PresentationFormat>Trình chiếu Trên màn hình (16:9)</PresentationFormat>
  <Paragraphs>112</Paragraphs>
  <Slides>25</Slides>
  <Notes>1</Notes>
  <HiddenSlides>0</HiddenSlides>
  <MMClips>12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25</vt:i4>
      </vt:variant>
    </vt:vector>
  </HeadingPairs>
  <TitlesOfParts>
    <vt:vector size="31" baseType="lpstr">
      <vt:lpstr>Times New Roman</vt:lpstr>
      <vt:lpstr>Verdana</vt:lpstr>
      <vt:lpstr>Calibri</vt:lpstr>
      <vt:lpstr>Arial</vt:lpstr>
      <vt:lpstr>HP001 4 hàng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Hà Nguyễn Thị Thu</cp:lastModifiedBy>
  <cp:revision>68</cp:revision>
  <dcterms:created xsi:type="dcterms:W3CDTF">2018-01-14T04:30:44Z</dcterms:created>
  <dcterms:modified xsi:type="dcterms:W3CDTF">2022-03-14T02:37:16Z</dcterms:modified>
</cp:coreProperties>
</file>