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3996" r:id="rId2"/>
    <p:sldMasterId id="2147484008" r:id="rId3"/>
    <p:sldMasterId id="2147484020" r:id="rId4"/>
    <p:sldMasterId id="2147484032" r:id="rId5"/>
    <p:sldMasterId id="2147484044" r:id="rId6"/>
    <p:sldMasterId id="2147484056" r:id="rId7"/>
    <p:sldMasterId id="2147484068" r:id="rId8"/>
    <p:sldMasterId id="2147484080" r:id="rId9"/>
    <p:sldMasterId id="2147484129" r:id="rId10"/>
    <p:sldMasterId id="2147484178" r:id="rId11"/>
    <p:sldMasterId id="2147484227" r:id="rId12"/>
    <p:sldMasterId id="2147484276" r:id="rId13"/>
    <p:sldMasterId id="2147484291" r:id="rId14"/>
    <p:sldMasterId id="2147484303" r:id="rId15"/>
    <p:sldMasterId id="2147484316" r:id="rId16"/>
  </p:sldMasterIdLst>
  <p:notesMasterIdLst>
    <p:notesMasterId r:id="rId47"/>
  </p:notesMasterIdLst>
  <p:sldIdLst>
    <p:sldId id="345" r:id="rId17"/>
    <p:sldId id="271" r:id="rId18"/>
    <p:sldId id="327" r:id="rId19"/>
    <p:sldId id="340" r:id="rId20"/>
    <p:sldId id="341" r:id="rId21"/>
    <p:sldId id="326" r:id="rId22"/>
    <p:sldId id="273" r:id="rId23"/>
    <p:sldId id="275" r:id="rId24"/>
    <p:sldId id="276" r:id="rId25"/>
    <p:sldId id="344" r:id="rId26"/>
    <p:sldId id="281" r:id="rId27"/>
    <p:sldId id="332" r:id="rId28"/>
    <p:sldId id="333" r:id="rId29"/>
    <p:sldId id="343" r:id="rId30"/>
    <p:sldId id="293" r:id="rId31"/>
    <p:sldId id="320" r:id="rId32"/>
    <p:sldId id="334" r:id="rId33"/>
    <p:sldId id="335" r:id="rId34"/>
    <p:sldId id="336" r:id="rId35"/>
    <p:sldId id="337" r:id="rId36"/>
    <p:sldId id="303" r:id="rId37"/>
    <p:sldId id="324" r:id="rId38"/>
    <p:sldId id="339" r:id="rId39"/>
    <p:sldId id="318" r:id="rId40"/>
    <p:sldId id="306" r:id="rId41"/>
    <p:sldId id="312" r:id="rId42"/>
    <p:sldId id="307" r:id="rId43"/>
    <p:sldId id="313" r:id="rId44"/>
    <p:sldId id="342" r:id="rId45"/>
    <p:sldId id="31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00CC"/>
    <a:srgbClr val="FFFFCC"/>
    <a:srgbClr val="FF66CC"/>
    <a:srgbClr val="FF6600"/>
    <a:srgbClr val="FFCCFF"/>
    <a:srgbClr val="006600"/>
    <a:srgbClr val="99FF66"/>
    <a:srgbClr val="FFFF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2" autoAdjust="0"/>
    <p:restoredTop sz="89286" autoAdjust="0"/>
  </p:normalViewPr>
  <p:slideViewPr>
    <p:cSldViewPr>
      <p:cViewPr varScale="1">
        <p:scale>
          <a:sx n="56" d="100"/>
          <a:sy n="56" d="100"/>
        </p:scale>
        <p:origin x="44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89AB7-979C-48BE-98A5-2E161ED6E8EB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20D83-3379-4C4C-8978-E5D18FCCD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902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Vogu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9pPr>
          </a:lstStyle>
          <a:p>
            <a:fld id="{108F9CAC-F041-413E-B730-2AA9B57DD7A0}" type="slidenum">
              <a:rPr lang="en-US">
                <a:solidFill>
                  <a:srgbClr val="9A5315"/>
                </a:solidFill>
                <a:latin typeface="Segoe Print" pitchFamily="2" charset="0"/>
              </a:rPr>
              <a:pPr/>
              <a:t>4</a:t>
            </a:fld>
            <a:endParaRPr lang="en-US">
              <a:solidFill>
                <a:srgbClr val="9A5315"/>
              </a:solidFill>
              <a:latin typeface="Segoe Print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4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6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20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94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4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4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0D83-3379-4C4C-8978-E5D18FCCD0D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4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58E9B-E3D8-43FB-A44C-CE8D97F401A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7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FB9F48-DD35-4B71-A08E-94BAA6445FB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6090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6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3F1041-1904-4744-BF2A-FBBC3CF2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676C2-39C3-4232-B281-5D929AED6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4C3CF0-3ABE-4C55-8FA5-6D206C57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FCF6-074B-40FF-B09F-195A1F83DF88}" type="slidenum">
              <a:rPr lang="fr-LU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41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147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789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282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754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6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48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45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7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CD52E-68B5-4230-A31C-4661F15F15F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3402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904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245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908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6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3F1041-1904-4744-BF2A-FBBC3CF2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676C2-39C3-4232-B281-5D929AED6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4C3CF0-3ABE-4C55-8FA5-6D206C57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FCF6-074B-40FF-B09F-195A1F83DF88}" type="slidenum">
              <a:rPr lang="fr-LU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903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470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282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512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359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72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039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869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43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427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772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361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568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6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3F1041-1904-4744-BF2A-FBBC3CF2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676C2-39C3-4232-B281-5D929AED6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4C3CF0-3ABE-4C55-8FA5-6D206C57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FCF6-074B-40FF-B09F-195A1F83DF88}" type="slidenum">
              <a:rPr lang="fr-LU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254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756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66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54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079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249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157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772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053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68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91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06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191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6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3F1041-1904-4744-BF2A-FBBC3CF2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676C2-39C3-4232-B281-5D929AED6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4C3CF0-3ABE-4C55-8FA5-6D206C57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FCF6-074B-40FF-B09F-195A1F83DF88}" type="slidenum">
              <a:rPr lang="fr-LU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L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8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489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>
            <a:normAutofit/>
          </a:bodyPr>
          <a:lstStyle>
            <a:lvl1pPr algn="l">
              <a:defRPr sz="40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0502044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3E2058-4076-48EF-B8EA-F01D155060E0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3927-97D4-40FC-9F8E-E88DED8CB48B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66835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501058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8" y="1825625"/>
            <a:ext cx="4951415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84B76F-7744-473F-BCEE-39517804D706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3EBD1-67D9-4B84-B90A-E2AAF0FB3CDA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84758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103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103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E831E5-4C6A-4447-888F-CE7ED11A6EE5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6EBCD-866F-4E67-9334-A0406A9592EA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6239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A076B-6D19-4D6C-84AB-2D3198556435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88C1C-D9E6-412C-9A1B-2F1D3984B169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00122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C1FEE3-5C48-4097-B0FF-E22D3DBE4CD4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76A74-4973-4C30-9F17-3B9A17C14888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87283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52436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63130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5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6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7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8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9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1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2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BB742-D713-45AE-8724-28521F908D20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34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35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70915-8CC5-4379-B218-9808380EEC15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25063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 rot="5400000">
            <a:off x="1045157" y="1678118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 userDrawn="1"/>
        </p:nvGrpSpPr>
        <p:grpSpPr>
          <a:xfrm rot="5400000">
            <a:off x="4517153" y="1678118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 userDrawn="1"/>
        </p:nvGrpSpPr>
        <p:grpSpPr>
          <a:xfrm rot="5400000">
            <a:off x="8019028" y="1678118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86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E801F8-B2CD-4E93-AE63-77D1EA6E1774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49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0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A3963-F3E1-4464-AE3C-00F7C2FE94CD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1174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104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 rot="16200000" flipV="1">
            <a:off x="274315" y="1102318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22507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5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6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7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8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29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1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2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22507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5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6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7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8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39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0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1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2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3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4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45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98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98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21D727-0B06-4CB2-96AA-1C2DF575F8BF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4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8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CE3F5-FED4-41CA-981A-F5BB390E5D4D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6949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51"/>
            <a:ext cx="3840480" cy="2388077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B0C5C3-782A-4D36-8086-AB26D99A97FA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8B2B6-F568-4109-8A88-6379822F60D5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18528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94785" y="781050"/>
            <a:ext cx="6434667" cy="5054600"/>
            <a:chOff x="5162444" y="781398"/>
            <a:chExt cx="6433398" cy="5053665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 rot="16200000" flipV="1">
              <a:off x="3342447" y="3274900"/>
              <a:ext cx="3828342" cy="19046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 rot="16200000" flipV="1">
              <a:off x="9564747" y="3299767"/>
              <a:ext cx="3837865" cy="16930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 rot="16200000" flipV="1">
                <a:off x="9392238" y="4188307"/>
                <a:ext cx="15872" cy="3087178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>
                  <a:solidFill>
                    <a:srgbClr val="9A5315"/>
                  </a:solidFill>
                  <a:latin typeface=".VnVogue" pitchFamily="34" charset="0"/>
                </a:endParaRPr>
              </a:p>
            </p:txBody>
          </p:sp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 rot="16200000" flipV="1">
                <a:off x="9367717" y="-651959"/>
                <a:ext cx="12698" cy="303496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>
                  <a:solidFill>
                    <a:srgbClr val="9A5315"/>
                  </a:solidFill>
                  <a:latin typeface=".VnVogue" pitchFamily="34" charset="0"/>
                </a:endParaRPr>
              </a:p>
            </p:txBody>
          </p:sp>
        </p:grpSp>
        <p:sp>
          <p:nvSpPr>
            <p:cNvPr id="9" name="Freeform 45"/>
            <p:cNvSpPr>
              <a:spLocks noEditPoints="1"/>
            </p:cNvSpPr>
            <p:nvPr/>
          </p:nvSpPr>
          <p:spPr bwMode="auto">
            <a:xfrm rot="16200000" flipV="1">
              <a:off x="5185984" y="5322663"/>
              <a:ext cx="477750" cy="524830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/>
          </p:nvSpPr>
          <p:spPr bwMode="auto">
            <a:xfrm rot="16200000" flipV="1">
              <a:off x="5196566" y="5324250"/>
              <a:ext cx="477749" cy="512132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1" name="Freeform 47"/>
            <p:cNvSpPr>
              <a:spLocks noEditPoints="1"/>
            </p:cNvSpPr>
            <p:nvPr/>
          </p:nvSpPr>
          <p:spPr bwMode="auto">
            <a:xfrm rot="16200000" flipV="1">
              <a:off x="11077358" y="5320811"/>
              <a:ext cx="507906" cy="520597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 rot="16200000" flipV="1">
              <a:off x="11092436" y="5320547"/>
              <a:ext cx="471401" cy="535412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 rot="16200000" flipV="1">
              <a:off x="11051697" y="772143"/>
              <a:ext cx="468226" cy="51848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 rot="16200000" flipV="1">
              <a:off x="11044291" y="785899"/>
              <a:ext cx="468226" cy="4909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 rot="16200000" flipV="1">
              <a:off x="5233070" y="721352"/>
              <a:ext cx="423785" cy="543877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 rot="16200000" flipV="1">
              <a:off x="5242328" y="750186"/>
              <a:ext cx="428546" cy="49097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A5315"/>
                </a:solidFill>
                <a:latin typeface=".VnVogue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49"/>
            <a:ext cx="3840480" cy="2168517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9A9DD0-A811-4505-84D2-4AE570A4B1CA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9E54-EC5B-4890-A6F1-3A3237427D00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37453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0D959F-38AF-4B51-A1EA-610A4E1AC662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24C61-F161-4B07-A086-88EF65C6F6E9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8002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8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5D11F-E9C9-4916-8CB3-A39F5226D815}" type="slidenum">
              <a:rPr lang="en-US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9996-7272-4361-84E8-B745DF9060B6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3/7/2022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4323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FA563593-3FC8-4982-8D06-61A5D408FA4A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5DA2F658-4606-4A0E-8584-E54999E2399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833717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B05EE4AB-CF8A-4714-8472-C7CCA46AC441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399F7F04-637D-4105-A459-424B81C8C09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39513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83D3B976-FCEA-43F5-92FD-6309E6787129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FC30BA83-5AC8-422A-A109-F721C7A0947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70435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C8314F4E-3646-4012-9CA7-2AECCAB07CF1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F35360FE-B02A-4FE5-B645-A3ADD0F7C94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63229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D8B1E535-BC6D-4B3C-A0DE-956C6C4F502C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6B698603-9F59-4C7F-879C-F5D13679E83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72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775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3458295B-26A4-4A4A-B340-950BECB579A5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30BAE59A-7D84-4B6C-AAF8-789D036EA45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392125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BC7380DB-D16C-4B19-BBE4-6B9BE59A7831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914978A0-8464-4E14-98B4-1AB6F875D99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13472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252FF18C-DAA0-43C9-A448-03E724131F9A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61582CB1-9104-44B5-B2FD-940B46040E8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37764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C9F7E99E-2A2B-4FD2-9865-62552557AB17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70F1ED0C-B02E-4C3D-A0DC-D37A7A56044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2896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0214C7E8-0038-4D5F-8466-743C1D48FFBE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E171BA5B-C557-4711-AD73-6D078E457CD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48049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fld id="{8305ED35-6B58-4FDC-B06F-955912430D4B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Vogu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.VnVogue" pitchFamily="34" charset="0"/>
              </a:defRPr>
            </a:lvl1pPr>
          </a:lstStyle>
          <a:p>
            <a:pPr>
              <a:defRPr/>
            </a:pPr>
            <a:fld id="{D9CCE317-6EDC-4217-80AB-3D4870239AF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4031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72BE8-0B2E-4C51-8AA1-CB1A01CC250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585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4A047-1669-4F6F-BB3F-9F2AADF67D2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576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F96ED-16FB-4903-8965-E08D3E0AF90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599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D6056-7559-4936-8101-446A1B2EC61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9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299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BED1C-4B49-404A-99C0-0A1A863CEF4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383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5386-27AC-49B7-825D-9422EC898A6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778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FE04-2A93-4752-A8B8-961608326D3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423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B21EA-1234-40F6-B679-6691BDE48A3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439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A3ABA-5A98-4353-BBFE-E113A4CB006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695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04715-BB9B-4997-8774-C1B69600316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617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43D60-7E20-4F6A-8541-789FAC93FAB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228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êu đề và Bả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Bảng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5625E-8A16-4B6D-8781-34E973AE4B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949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72BE8-0B2E-4C51-8AA1-CB1A01CC250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825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4A047-1669-4F6F-BB3F-9F2AADF67D2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42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1999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F96ED-16FB-4903-8965-E08D3E0AF90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30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D6056-7559-4936-8101-446A1B2EC61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775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BED1C-4B49-404A-99C0-0A1A863CEF4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625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5386-27AC-49B7-825D-9422EC898A6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331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FE04-2A93-4752-A8B8-961608326D3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436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B21EA-1234-40F6-B679-6691BDE48A3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1506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A3ABA-5A98-4353-BBFE-E113A4CB006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806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04715-BB9B-4997-8774-C1B69600316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928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43D60-7E20-4F6A-8541-789FAC93FAB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90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êu đề và Bả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Bảng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5625E-8A16-4B6D-8781-34E973AE4B3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91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9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47953A-B7D9-4A8D-AF01-BD9384CBAE3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2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30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61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17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81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9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2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2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11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7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9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BA325-F9CD-41A0-A038-6CBE08FFC2F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01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4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0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51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48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05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85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2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1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1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63AFB-D88C-4412-89E9-2A44912B781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4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47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54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64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61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06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56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61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61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54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1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6DF74F-2484-4D55-8730-D581DE84C8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33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75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77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06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53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28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92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897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7932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4613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860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A8193-BD61-4AEF-B41A-1395A593BBB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07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6054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72951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778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58901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16874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8380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39749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FDD1-E705-4D12-93EE-A8BDAA793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E7571-90B1-43C9-9B40-68C6B55C0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2469-7823-4150-B5FA-D5D2198F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A32BA-1FA0-45BD-9E17-650944AC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8C6C9-2D45-4E19-BC59-0766642F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74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0E4B-E535-4C1E-9D7A-0039CBAC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321BC-89C9-4356-A255-63710E40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0E2B-A8FF-46F2-892F-34B30F84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CB842-AEE8-4DE5-BE0C-57946C4F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6FE8E-5C85-40A4-9671-B6CCF69D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566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2AB9-0782-476B-B961-9C03E27E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E13E5-4ADB-4970-9978-5870DF166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3F91F-97D4-4690-8FA6-49555BB9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4D2DC-9B2B-4D85-9D3F-D880EE3D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2551C-F89A-48E6-B3CD-F8404B79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2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97565E-08F0-480F-9044-DC796170DB9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386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1C84-9306-460F-8801-EC7084EF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987C-A4F8-4E05-933F-94EE1BD6E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67107-B11F-43D3-8AD1-CAADEF68D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FF4E9-B314-42CD-BEBD-61E90053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ED6DF-FF3E-494F-9712-A7FB9F64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448DD-126C-474F-A068-DA251EE9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28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6695-F60B-47C2-BB42-B8663A1D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B25FB-B962-4AF8-95C5-47311B92F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1744C-0206-48DE-9E90-EE3FBE02F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AD85-82BA-43F8-931E-0361C979A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9088C-8B3F-4806-9D1E-CE0EC679B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FC9583-BFD7-4428-A8F3-F9DF3C40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C5730-D2AB-4B63-886F-A30A6024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F52E1B-E860-4C34-A161-FC0B2295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43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E3FB-C02D-4618-B4E1-318F39B1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607DD-00BF-4909-8D04-F2631C80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CF1F5A-DE6F-445B-ABDF-19200A7B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AB435-9F16-4924-91A7-D934A9E3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22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BAB5A-33E6-4BD3-94C9-66C4850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2AAD7-F182-48F5-87A0-01DB9F8E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9B75D-33AD-49CE-9007-159DC05B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67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1BC9-73A0-4208-9528-74DE2D04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08AE-3B37-4046-B7D8-64F2BFADC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23015-CF77-49AB-BB04-A9BA2DCE0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4A0DE-F2AF-4EA2-98E7-2E6C0539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D24A6-CD5C-4D09-B367-EA1948F1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13F4D-7F58-4B4F-BFA1-FB70CDD5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63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E58D-4E3C-4127-B1CA-FBD4FDAA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7CADB-1ED2-499C-BF88-1B8E42A6F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4E33-FE37-4865-85BB-A167C1DC2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5A451-5387-42DB-BD20-9C72EC72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F861A-2AB6-463F-BE58-30DDFD6B6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81891-8030-4B84-8097-53B9C63A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972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F75D-F89B-40A1-8E5F-42C2024D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96AF8-394C-4D0B-AF66-D8D42D97F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4D71B-4F87-4E9B-B576-23AF93D6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95B41-5949-4EBE-AD59-9A6CCB07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4F1D-2373-4179-AC74-960E890D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21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B55C6F-0D9A-4068-9574-3B85878E0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D646B-CD72-46C1-83C0-F25BD6042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8C561-C0E2-4EC4-981C-12DE3227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F1D59-C871-4316-8695-85CB4149C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DBC9D-36AA-452B-AD41-6153CCE9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2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FDD1-E705-4D12-93EE-A8BDAA793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E7571-90B1-43C9-9B40-68C6B55C0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2469-7823-4150-B5FA-D5D2198F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A32BA-1FA0-45BD-9E17-650944AC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8C6C9-2D45-4E19-BC59-0766642F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30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0E4B-E535-4C1E-9D7A-0039CBAC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321BC-89C9-4356-A255-63710E40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0E2B-A8FF-46F2-892F-34B30F84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CB842-AEE8-4DE5-BE0C-57946C4F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6FE8E-5C85-40A4-9671-B6CCF69D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2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54ABA-EDD9-4DEB-993A-43407D8122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479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2AB9-0782-476B-B961-9C03E27E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E13E5-4ADB-4970-9978-5870DF166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3F91F-97D4-4690-8FA6-49555BB9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4D2DC-9B2B-4D85-9D3F-D880EE3D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2551C-F89A-48E6-B3CD-F8404B79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88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1C84-9306-460F-8801-EC7084EF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987C-A4F8-4E05-933F-94EE1BD6E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67107-B11F-43D3-8AD1-CAADEF68D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FF4E9-B314-42CD-BEBD-61E90053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ED6DF-FF3E-494F-9712-A7FB9F64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448DD-126C-474F-A068-DA251EE9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24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6695-F60B-47C2-BB42-B8663A1D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B25FB-B962-4AF8-95C5-47311B92F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1744C-0206-48DE-9E90-EE3FBE02F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AD85-82BA-43F8-931E-0361C979A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9088C-8B3F-4806-9D1E-CE0EC679B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FC9583-BFD7-4428-A8F3-F9DF3C40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C5730-D2AB-4B63-886F-A30A6024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F52E1B-E860-4C34-A161-FC0B2295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23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E3FB-C02D-4618-B4E1-318F39B1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607DD-00BF-4909-8D04-F2631C80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CF1F5A-DE6F-445B-ABDF-19200A7B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AB435-9F16-4924-91A7-D934A9E3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0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BAB5A-33E6-4BD3-94C9-66C4850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2AAD7-F182-48F5-87A0-01DB9F8E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9B75D-33AD-49CE-9007-159DC05B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55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1BC9-73A0-4208-9528-74DE2D04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08AE-3B37-4046-B7D8-64F2BFADC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23015-CF77-49AB-BB04-A9BA2DCE0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4A0DE-F2AF-4EA2-98E7-2E6C0539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D24A6-CD5C-4D09-B367-EA1948F1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13F4D-7F58-4B4F-BFA1-FB70CDD5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026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E58D-4E3C-4127-B1CA-FBD4FDAA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7CADB-1ED2-499C-BF88-1B8E42A6F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4E33-FE37-4865-85BB-A167C1DC2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5A451-5387-42DB-BD20-9C72EC72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F861A-2AB6-463F-BE58-30DDFD6B6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81891-8030-4B84-8097-53B9C63A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61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F75D-F89B-40A1-8E5F-42C2024D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96AF8-394C-4D0B-AF66-D8D42D97F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4D71B-4F87-4E9B-B576-23AF93D6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95B41-5949-4EBE-AD59-9A6CCB07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4F1D-2373-4179-AC74-960E890D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42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B55C6F-0D9A-4068-9574-3B85878E0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D646B-CD72-46C1-83C0-F25BD6042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8C561-C0E2-4EC4-981C-12DE3227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F1D59-C871-4316-8695-85CB4149C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DBC9D-36AA-452B-AD41-6153CCE9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557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2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7C8E8-4867-4E7A-910A-2625E8D49F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168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535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8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467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24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93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734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99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291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29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64E279-A24B-46F0-8ACA-C2BC7DCD1F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55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5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6" r:id="rId2"/>
    <p:sldLayoutId id="2147484156" r:id="rId3"/>
    <p:sldLayoutId id="2147484157" r:id="rId4"/>
    <p:sldLayoutId id="2147484158" r:id="rId5"/>
    <p:sldLayoutId id="2147484159" r:id="rId6"/>
    <p:sldLayoutId id="2147484163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9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5" r:id="rId2"/>
    <p:sldLayoutId id="2147484205" r:id="rId3"/>
    <p:sldLayoutId id="2147484206" r:id="rId4"/>
    <p:sldLayoutId id="2147484207" r:id="rId5"/>
    <p:sldLayoutId id="2147484208" r:id="rId6"/>
    <p:sldLayoutId id="2147484212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6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34" r:id="rId2"/>
    <p:sldLayoutId id="2147484254" r:id="rId3"/>
    <p:sldLayoutId id="2147484255" r:id="rId4"/>
    <p:sldLayoutId id="2147484256" r:id="rId5"/>
    <p:sldLayoutId id="2147484257" r:id="rId6"/>
    <p:sldLayoutId id="2147484261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064684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4684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684" y="6019800"/>
            <a:ext cx="7620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FC4C1E-3544-4779-A580-86EDB7CF4AFA}" type="slidenum">
              <a:rPr lang="en-US">
                <a:solidFill>
                  <a:srgbClr val="9A5315"/>
                </a:solidFill>
                <a:latin typeface=".VnVogu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A5315"/>
              </a:solidFill>
              <a:latin typeface=".VnVogu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084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A5315"/>
              </a:solidFill>
              <a:latin typeface=".VnVogue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084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E33F9B-FEBD-4C8B-BDE1-333B88403C97}" type="datetimeFigureOut">
              <a:rPr lang="en-US">
                <a:solidFill>
                  <a:srgbClr val="9A5315"/>
                </a:solidFill>
                <a:latin typeface=".VnVogu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3/7/2022</a:t>
            </a:fld>
            <a:endParaRPr lang="en-US">
              <a:solidFill>
                <a:srgbClr val="9A5315"/>
              </a:solidFill>
              <a:latin typeface=".VnVogu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7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4D290B"/>
          </a:solidFill>
          <a:latin typeface="Segoe Print" pitchFamily="2" charset="0"/>
        </a:defRPr>
      </a:lvl9pPr>
    </p:titleStyle>
    <p:bodyStyle>
      <a:lvl1pPr marL="260350" indent="-260350" algn="l" defTabSz="685800" rtl="0" eaLnBrk="0" fontAlgn="base" hangingPunct="0">
        <a:spcBef>
          <a:spcPts val="135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54038" indent="-211138" algn="l" defTabSz="685800" rtl="0" eaLnBrk="0" fontAlgn="base" hangingPunct="0">
        <a:spcBef>
          <a:spcPts val="9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ts val="45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ts val="45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4729CDC-B63E-4F78-9CBB-87699D7E7168}" type="datetimeFigureOut">
              <a:rPr lang="en-US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0BEE70-DBD2-49AC-95EA-5D4F330015AE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2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40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40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400" smtClean="0">
                <a:latin typeface="Arial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A5785-0887-4D08-AC87-5A9B9830BB4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3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40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40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400" smtClean="0">
                <a:latin typeface="Arial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A5785-0887-4D08-AC87-5A9B9830BB4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8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6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7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0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2C7A6-D34F-4D8A-B036-3CD4663A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C686B-25A9-46AD-BC08-217866607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9FB7-CC59-436E-8B3F-A8B83CA49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AE181-3217-4DAF-BFD2-1445C2495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3474D-C20C-4104-B415-9B9907E33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3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2C7A6-D34F-4D8A-B036-3CD4663A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C686B-25A9-46AD-BC08-217866607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9FB7-CC59-436E-8B3F-A8B83CA49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51471-ED00-4FF5-9E68-E2FE0554A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AE181-3217-4DAF-BFD2-1445C2495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3474D-C20C-4104-B415-9B9907E33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7CA9-57DC-4BD9-B6FB-E738CA83CD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8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7" r:id="rId2"/>
    <p:sldLayoutId id="2147484107" r:id="rId3"/>
    <p:sldLayoutId id="2147484108" r:id="rId4"/>
    <p:sldLayoutId id="2147484109" r:id="rId5"/>
    <p:sldLayoutId id="2147484110" r:id="rId6"/>
    <p:sldLayoutId id="2147484114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51.jpeg"/><Relationship Id="rId5" Type="http://schemas.openxmlformats.org/officeDocument/2006/relationships/image" Target="../media/image29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7.wdp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46.xml"/><Relationship Id="rId16" Type="http://schemas.microsoft.com/office/2007/relationships/hdphoto" Target="../media/hdphoto12.wdp"/><Relationship Id="rId1" Type="http://schemas.openxmlformats.org/officeDocument/2006/relationships/tags" Target="../tags/tag9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9.wdp"/><Relationship Id="rId15" Type="http://schemas.openxmlformats.org/officeDocument/2006/relationships/image" Target="../media/image72.png"/><Relationship Id="rId10" Type="http://schemas.microsoft.com/office/2007/relationships/hdphoto" Target="../media/hdphoto7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46.xml"/><Relationship Id="rId16" Type="http://schemas.microsoft.com/office/2007/relationships/hdphoto" Target="../media/hdphoto12.wdp"/><Relationship Id="rId1" Type="http://schemas.openxmlformats.org/officeDocument/2006/relationships/tags" Target="../tags/tag10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9.wdp"/><Relationship Id="rId15" Type="http://schemas.openxmlformats.org/officeDocument/2006/relationships/image" Target="../media/image72.png"/><Relationship Id="rId10" Type="http://schemas.microsoft.com/office/2007/relationships/hdphoto" Target="../media/hdphoto7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46.xml"/><Relationship Id="rId16" Type="http://schemas.microsoft.com/office/2007/relationships/hdphoto" Target="../media/hdphoto12.wdp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9.wdp"/><Relationship Id="rId15" Type="http://schemas.openxmlformats.org/officeDocument/2006/relationships/image" Target="../media/image72.png"/><Relationship Id="rId10" Type="http://schemas.microsoft.com/office/2007/relationships/hdphoto" Target="../media/hdphoto7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67.png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70.png"/><Relationship Id="rId20" Type="http://schemas.microsoft.com/office/2007/relationships/hdphoto" Target="../media/hdphoto9.wdp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11" Type="http://schemas.microsoft.com/office/2007/relationships/hdphoto" Target="../media/hdphoto11.wdp"/><Relationship Id="rId5" Type="http://schemas.openxmlformats.org/officeDocument/2006/relationships/audio" Target="../media/audio4.wav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2.png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68.png"/><Relationship Id="rId22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microsoft.com/office/2007/relationships/media" Target="../media/media1.mp3"/><Relationship Id="rId7" Type="http://schemas.openxmlformats.org/officeDocument/2006/relationships/image" Target="../media/image58.png"/><Relationship Id="rId12" Type="http://schemas.microsoft.com/office/2007/relationships/hdphoto" Target="../media/hdphoto11.wdp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76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0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1.png"/><Relationship Id="rId18" Type="http://schemas.openxmlformats.org/officeDocument/2006/relationships/image" Target="../media/image72.png"/><Relationship Id="rId3" Type="http://schemas.openxmlformats.org/officeDocument/2006/relationships/audio" Target="../media/audio3.wav"/><Relationship Id="rId21" Type="http://schemas.openxmlformats.org/officeDocument/2006/relationships/image" Target="../media/image64.png"/><Relationship Id="rId7" Type="http://schemas.openxmlformats.org/officeDocument/2006/relationships/image" Target="../media/image77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46.xml"/><Relationship Id="rId16" Type="http://schemas.microsoft.com/office/2007/relationships/hdphoto" Target="../media/hdphoto8.wdp"/><Relationship Id="rId20" Type="http://schemas.openxmlformats.org/officeDocument/2006/relationships/image" Target="../media/image73.png"/><Relationship Id="rId1" Type="http://schemas.openxmlformats.org/officeDocument/2006/relationships/tags" Target="../tags/tag14.xml"/><Relationship Id="rId6" Type="http://schemas.openxmlformats.org/officeDocument/2006/relationships/image" Target="../media/image74.png"/><Relationship Id="rId11" Type="http://schemas.openxmlformats.org/officeDocument/2006/relationships/image" Target="../media/image68.png"/><Relationship Id="rId5" Type="http://schemas.openxmlformats.org/officeDocument/2006/relationships/audio" Target="../media/audio5.wav"/><Relationship Id="rId15" Type="http://schemas.openxmlformats.org/officeDocument/2006/relationships/image" Target="../media/image66.png"/><Relationship Id="rId10" Type="http://schemas.microsoft.com/office/2007/relationships/hdphoto" Target="../media/hdphoto7.wdp"/><Relationship Id="rId19" Type="http://schemas.microsoft.com/office/2007/relationships/hdphoto" Target="../media/hdphoto12.wdp"/><Relationship Id="rId4" Type="http://schemas.openxmlformats.org/officeDocument/2006/relationships/audio" Target="../media/audio4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0.png"/><Relationship Id="rId18" Type="http://schemas.microsoft.com/office/2007/relationships/hdphoto" Target="../media/hdphoto11.wdp"/><Relationship Id="rId3" Type="http://schemas.microsoft.com/office/2007/relationships/media" Target="../media/media1.mp3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NULL" TargetMode="External"/><Relationship Id="rId16" Type="http://schemas.openxmlformats.org/officeDocument/2006/relationships/image" Target="../media/image80.png"/><Relationship Id="rId1" Type="http://schemas.openxmlformats.org/officeDocument/2006/relationships/tags" Target="../tags/tag15.xml"/><Relationship Id="rId6" Type="http://schemas.openxmlformats.org/officeDocument/2006/relationships/image" Target="../media/image56.png"/><Relationship Id="rId11" Type="http://schemas.openxmlformats.org/officeDocument/2006/relationships/image" Target="../media/image78.png"/><Relationship Id="rId5" Type="http://schemas.openxmlformats.org/officeDocument/2006/relationships/audio" Target="../media/audio6.wav"/><Relationship Id="rId15" Type="http://schemas.openxmlformats.org/officeDocument/2006/relationships/image" Target="../media/image58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3.png"/><Relationship Id="rId1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79.png"/><Relationship Id="rId5" Type="http://schemas.openxmlformats.org/officeDocument/2006/relationships/image" Target="../media/image24.pn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47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3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59C8C7D-44AD-4773-B3DB-91B38AEB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2629755-A6A6-42DA-8666-5FD6AE247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8">
            <a:extLst>
              <a:ext uri="{FF2B5EF4-FFF2-40B4-BE49-F238E27FC236}">
                <a16:creationId xmlns:a16="http://schemas.microsoft.com/office/drawing/2014/main" id="{43F807A1-CA66-4930-A31A-ED857E223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EF2A5FAD-DB47-48AA-A5DB-AE4DF15A3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3078" name="Picture 7" descr="BAR_EL~1">
            <a:extLst>
              <a:ext uri="{FF2B5EF4-FFF2-40B4-BE49-F238E27FC236}">
                <a16:creationId xmlns:a16="http://schemas.microsoft.com/office/drawing/2014/main" id="{89B5E932-FD00-4124-9B48-0A8A01D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1018265obiutmb6vk">
            <a:extLst>
              <a:ext uri="{FF2B5EF4-FFF2-40B4-BE49-F238E27FC236}">
                <a16:creationId xmlns:a16="http://schemas.microsoft.com/office/drawing/2014/main" id="{F4FBB64A-21A8-45C2-8DBA-A0BFB6B1B0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1018265obiutmb6vk">
            <a:extLst>
              <a:ext uri="{FF2B5EF4-FFF2-40B4-BE49-F238E27FC236}">
                <a16:creationId xmlns:a16="http://schemas.microsoft.com/office/drawing/2014/main" id="{D265CF4C-BA21-4174-8BCF-44B0863C9C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Bauernbar">
            <a:extLst>
              <a:ext uri="{FF2B5EF4-FFF2-40B4-BE49-F238E27FC236}">
                <a16:creationId xmlns:a16="http://schemas.microsoft.com/office/drawing/2014/main" id="{758EF170-6670-447E-83DB-9AC9297A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9">
            <a:extLst>
              <a:ext uri="{FF2B5EF4-FFF2-40B4-BE49-F238E27FC236}">
                <a16:creationId xmlns:a16="http://schemas.microsoft.com/office/drawing/2014/main" id="{23A948F9-F45A-4C63-9DB9-8D8FA70DF1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4968" y="4893733"/>
            <a:ext cx="5044017" cy="984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0594EB-8563-455B-9A5B-0EE5BFE04680}"/>
              </a:ext>
            </a:extLst>
          </p:cNvPr>
          <p:cNvSpPr/>
          <p:nvPr/>
        </p:nvSpPr>
        <p:spPr>
          <a:xfrm>
            <a:off x="2209800" y="310991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3</a:t>
            </a:r>
          </a:p>
        </p:txBody>
      </p:sp>
      <p:pic>
        <p:nvPicPr>
          <p:cNvPr id="3084" name="Hình ảnh 3">
            <a:extLst>
              <a:ext uri="{FF2B5EF4-FFF2-40B4-BE49-F238E27FC236}">
                <a16:creationId xmlns:a16="http://schemas.microsoft.com/office/drawing/2014/main" id="{457B92F0-E34A-4D64-9594-B25AC641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4" cstate="print"/>
          <a:srcRect l="35158" t="37906" r="35620" b="43929"/>
          <a:stretch>
            <a:fillRect/>
          </a:stretch>
        </p:blipFill>
        <p:spPr bwMode="auto">
          <a:xfrm>
            <a:off x="4343400" y="304825"/>
            <a:ext cx="4343400" cy="20351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8132" y="295679"/>
            <a:ext cx="3712368" cy="7921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2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18" y="2514599"/>
            <a:ext cx="44053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vn-p123-f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773639"/>
            <a:ext cx="4191000" cy="185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133600" y="990600"/>
            <a:ext cx="3962400" cy="1931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09800" y="2921914"/>
            <a:ext cx="2895600" cy="888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33600" y="2921914"/>
            <a:ext cx="2438400" cy="2335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2554069"/>
            <a:ext cx="2057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sê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2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884263"/>
            <a:ext cx="2819400" cy="792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4" descr="tien 2000 (sau)"/>
          <p:cNvPicPr>
            <a:picLocks noChangeAspect="1" noChangeArrowheads="1"/>
          </p:cNvPicPr>
          <p:nvPr/>
        </p:nvPicPr>
        <p:blipFill>
          <a:blip r:embed="rId4" cstate="print"/>
          <a:srcRect l="2560" t="4961" r="2777" b="4068"/>
          <a:stretch>
            <a:fillRect/>
          </a:stretch>
        </p:blipFill>
        <p:spPr bwMode="auto">
          <a:xfrm>
            <a:off x="5381627" y="500090"/>
            <a:ext cx="4929188" cy="2071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2" name="Picture 5" descr="5000 mat sau"/>
          <p:cNvPicPr>
            <a:picLocks noChangeAspect="1" noChangeArrowheads="1"/>
          </p:cNvPicPr>
          <p:nvPr/>
        </p:nvPicPr>
        <p:blipFill>
          <a:blip r:embed="rId5" cstate="print"/>
          <a:srcRect l="3848" t="6334" r="2397" b="6691"/>
          <a:stretch>
            <a:fillRect/>
          </a:stretch>
        </p:blipFill>
        <p:spPr bwMode="auto">
          <a:xfrm>
            <a:off x="5381627" y="2714625"/>
            <a:ext cx="4929188" cy="191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1627" y="4860925"/>
            <a:ext cx="4643437" cy="192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1" y="2971807"/>
            <a:ext cx="327755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52893" y="1674839"/>
            <a:ext cx="3197225" cy="20431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52875" y="3714756"/>
            <a:ext cx="3340100" cy="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952877" y="3717952"/>
            <a:ext cx="3625851" cy="19288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597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8726F65-981B-4C4B-A141-4952B2E62DAE}"/>
              </a:ext>
            </a:extLst>
          </p:cNvPr>
          <p:cNvGrpSpPr/>
          <p:nvPr/>
        </p:nvGrpSpPr>
        <p:grpSpPr>
          <a:xfrm>
            <a:off x="7372503" y="768930"/>
            <a:ext cx="4558144" cy="1695796"/>
            <a:chOff x="7372503" y="768930"/>
            <a:chExt cx="4558144" cy="1695796"/>
          </a:xfrm>
        </p:grpSpPr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F000F99E-9EF9-45D2-9CC8-B940DAAC433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274625" y="693924"/>
              <a:ext cx="632272" cy="2436516"/>
            </a:xfrm>
            <a:prstGeom prst="curvedConnector2">
              <a:avLst/>
            </a:prstGeom>
            <a:ln w="1143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ED8B13-1F16-4A4B-9DE1-061DB36886AD}"/>
                </a:ext>
              </a:extLst>
            </p:cNvPr>
            <p:cNvSpPr/>
            <p:nvPr/>
          </p:nvSpPr>
          <p:spPr>
            <a:xfrm>
              <a:off x="9085811" y="768930"/>
              <a:ext cx="2844836" cy="16957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DAA0E9-B850-4C1C-A43F-A242A6F939C8}"/>
              </a:ext>
            </a:extLst>
          </p:cNvPr>
          <p:cNvGrpSpPr/>
          <p:nvPr/>
        </p:nvGrpSpPr>
        <p:grpSpPr>
          <a:xfrm>
            <a:off x="7307829" y="4328853"/>
            <a:ext cx="4622819" cy="1695796"/>
            <a:chOff x="7307829" y="4328853"/>
            <a:chExt cx="4622818" cy="1695796"/>
          </a:xfrm>
        </p:grpSpPr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5A495728-BC03-4C4F-9071-76CA89B7B58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295848" y="3612568"/>
              <a:ext cx="632275" cy="2608313"/>
            </a:xfrm>
            <a:prstGeom prst="curvedConnector2">
              <a:avLst/>
            </a:prstGeom>
            <a:ln w="101600">
              <a:solidFill>
                <a:srgbClr val="FF9999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FB3986D-80D4-4780-B091-13A837B84A5D}"/>
                </a:ext>
              </a:extLst>
            </p:cNvPr>
            <p:cNvSpPr/>
            <p:nvPr/>
          </p:nvSpPr>
          <p:spPr>
            <a:xfrm>
              <a:off x="9085811" y="4328853"/>
              <a:ext cx="2844836" cy="1695796"/>
            </a:xfrm>
            <a:prstGeom prst="roundRect">
              <a:avLst/>
            </a:prstGeom>
            <a:solidFill>
              <a:srgbClr val="FF99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ECC791-4C80-458E-9D0F-188037E9C8FA}"/>
              </a:ext>
            </a:extLst>
          </p:cNvPr>
          <p:cNvGrpSpPr/>
          <p:nvPr/>
        </p:nvGrpSpPr>
        <p:grpSpPr>
          <a:xfrm>
            <a:off x="315332" y="4328853"/>
            <a:ext cx="4561885" cy="1695796"/>
            <a:chOff x="315332" y="4328853"/>
            <a:chExt cx="4561885" cy="1695796"/>
          </a:xfrm>
        </p:grpSpPr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952A5BC3-65F7-4374-8DAF-D48335075E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56923" y="3655960"/>
              <a:ext cx="632275" cy="2608313"/>
            </a:xfrm>
            <a:prstGeom prst="curvedConnector2">
              <a:avLst/>
            </a:prstGeom>
            <a:ln w="101600">
              <a:solidFill>
                <a:srgbClr val="7030A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14D529-A7B2-419A-B78C-BB857435837F}"/>
                </a:ext>
              </a:extLst>
            </p:cNvPr>
            <p:cNvSpPr/>
            <p:nvPr/>
          </p:nvSpPr>
          <p:spPr>
            <a:xfrm>
              <a:off x="315332" y="4328853"/>
              <a:ext cx="2844836" cy="1695796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kern="0" spc="-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400" kern="0" spc="-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0" spc="-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400" kern="0" spc="-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292D50-9E30-4A12-8441-DA29E6F0185C}"/>
              </a:ext>
            </a:extLst>
          </p:cNvPr>
          <p:cNvGrpSpPr/>
          <p:nvPr/>
        </p:nvGrpSpPr>
        <p:grpSpPr>
          <a:xfrm>
            <a:off x="315350" y="1024418"/>
            <a:ext cx="4504167" cy="1695796"/>
            <a:chOff x="315332" y="1024418"/>
            <a:chExt cx="4504167" cy="1695796"/>
          </a:xfrm>
        </p:grpSpPr>
        <p:cxnSp>
          <p:nvCxnSpPr>
            <p:cNvPr id="34" name="Connector: Curved 33">
              <a:extLst>
                <a:ext uri="{FF2B5EF4-FFF2-40B4-BE49-F238E27FC236}">
                  <a16:creationId xmlns:a16="http://schemas.microsoft.com/office/drawing/2014/main" id="{6295FABE-417B-4868-B628-E74E71AAB45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285105" y="779127"/>
              <a:ext cx="632272" cy="2436516"/>
            </a:xfrm>
            <a:prstGeom prst="curvedConnector2">
              <a:avLst/>
            </a:prstGeom>
            <a:ln w="114300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990378-0CF7-4C12-AB4D-CF7AA2B35F47}"/>
                </a:ext>
              </a:extLst>
            </p:cNvPr>
            <p:cNvSpPr/>
            <p:nvPr/>
          </p:nvSpPr>
          <p:spPr>
            <a:xfrm>
              <a:off x="315332" y="1024418"/>
              <a:ext cx="2844836" cy="16957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C9C3CE-6D89-40EF-9637-120827E5C653}"/>
              </a:ext>
            </a:extLst>
          </p:cNvPr>
          <p:cNvGrpSpPr/>
          <p:nvPr/>
        </p:nvGrpSpPr>
        <p:grpSpPr>
          <a:xfrm>
            <a:off x="3816945" y="1304929"/>
            <a:ext cx="4558145" cy="4248149"/>
            <a:chOff x="3816927" y="1304925"/>
            <a:chExt cx="4558145" cy="42481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3B87B0-8EEB-4FBA-9DEE-D89F96A1ECE0}"/>
                </a:ext>
              </a:extLst>
            </p:cNvPr>
            <p:cNvSpPr/>
            <p:nvPr/>
          </p:nvSpPr>
          <p:spPr>
            <a:xfrm>
              <a:off x="4290753" y="1681249"/>
              <a:ext cx="3610494" cy="349550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 NHAU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6D40861-70D8-4988-BBCB-0D0A5DA71187}"/>
                </a:ext>
              </a:extLst>
            </p:cNvPr>
            <p:cNvSpPr/>
            <p:nvPr/>
          </p:nvSpPr>
          <p:spPr>
            <a:xfrm>
              <a:off x="3816927" y="1304925"/>
              <a:ext cx="4558145" cy="4248149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2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8F40AD5-F047-4116-8B4B-AD095E755699}"/>
              </a:ext>
            </a:extLst>
          </p:cNvPr>
          <p:cNvGrpSpPr/>
          <p:nvPr/>
        </p:nvGrpSpPr>
        <p:grpSpPr>
          <a:xfrm>
            <a:off x="498226" y="409279"/>
            <a:ext cx="4504167" cy="1783874"/>
            <a:chOff x="498209" y="409279"/>
            <a:chExt cx="4504167" cy="1783874"/>
          </a:xfrm>
        </p:grpSpPr>
        <p:cxnSp>
          <p:nvCxnSpPr>
            <p:cNvPr id="34" name="Connector: Curved 33">
              <a:extLst>
                <a:ext uri="{FF2B5EF4-FFF2-40B4-BE49-F238E27FC236}">
                  <a16:creationId xmlns:a16="http://schemas.microsoft.com/office/drawing/2014/main" id="{6295FABE-417B-4868-B628-E74E71AAB453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6200000" flipV="1">
              <a:off x="3220598" y="411375"/>
              <a:ext cx="1127043" cy="2436513"/>
            </a:xfrm>
            <a:prstGeom prst="curvedConnector2">
              <a:avLst/>
            </a:prstGeom>
            <a:ln w="114300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990378-0CF7-4C12-AB4D-CF7AA2B35F47}"/>
                </a:ext>
              </a:extLst>
            </p:cNvPr>
            <p:cNvSpPr/>
            <p:nvPr/>
          </p:nvSpPr>
          <p:spPr>
            <a:xfrm>
              <a:off x="498209" y="409279"/>
              <a:ext cx="2844836" cy="16957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A87355-FB5F-47AD-87EC-C0388DF29AF9}"/>
              </a:ext>
            </a:extLst>
          </p:cNvPr>
          <p:cNvGrpSpPr/>
          <p:nvPr/>
        </p:nvGrpSpPr>
        <p:grpSpPr>
          <a:xfrm>
            <a:off x="7555379" y="432831"/>
            <a:ext cx="4321232" cy="1760322"/>
            <a:chOff x="7555379" y="432831"/>
            <a:chExt cx="4321232" cy="1760322"/>
          </a:xfrm>
        </p:grpSpPr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F000F99E-9EF9-45D2-9CC8-B940DAAC4331}"/>
                </a:ext>
              </a:extLst>
            </p:cNvPr>
            <p:cNvCxnSpPr>
              <a:cxnSpLocks/>
              <a:stCxn id="4" idx="7"/>
            </p:cNvCxnSpPr>
            <p:nvPr/>
          </p:nvCxnSpPr>
          <p:spPr>
            <a:xfrm rot="5400000" flipH="1" flipV="1">
              <a:off x="8191381" y="412975"/>
              <a:ext cx="1144176" cy="2416180"/>
            </a:xfrm>
            <a:prstGeom prst="curvedConnector2">
              <a:avLst/>
            </a:prstGeom>
            <a:ln w="1143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ED8B13-1F16-4A4B-9DE1-061DB36886AD}"/>
                </a:ext>
              </a:extLst>
            </p:cNvPr>
            <p:cNvSpPr/>
            <p:nvPr/>
          </p:nvSpPr>
          <p:spPr>
            <a:xfrm>
              <a:off x="9031775" y="432831"/>
              <a:ext cx="2844836" cy="16957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F77B79-65A5-4697-B7C6-0B2ABC161473}"/>
              </a:ext>
            </a:extLst>
          </p:cNvPr>
          <p:cNvGrpSpPr/>
          <p:nvPr/>
        </p:nvGrpSpPr>
        <p:grpSpPr>
          <a:xfrm>
            <a:off x="3999821" y="1304929"/>
            <a:ext cx="4558145" cy="4248149"/>
            <a:chOff x="3999804" y="1304925"/>
            <a:chExt cx="4558145" cy="42481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3B87B0-8EEB-4FBA-9DEE-D89F96A1ECE0}"/>
                </a:ext>
              </a:extLst>
            </p:cNvPr>
            <p:cNvSpPr/>
            <p:nvPr/>
          </p:nvSpPr>
          <p:spPr>
            <a:xfrm>
              <a:off x="4473630" y="1681249"/>
              <a:ext cx="3610494" cy="34955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 NHAU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6D40861-70D8-4988-BBCB-0D0A5DA71187}"/>
                </a:ext>
              </a:extLst>
            </p:cNvPr>
            <p:cNvSpPr/>
            <p:nvPr/>
          </p:nvSpPr>
          <p:spPr>
            <a:xfrm>
              <a:off x="3999804" y="1304925"/>
              <a:ext cx="4558145" cy="4248149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809C22-FD68-4AF9-8469-4858B236FDB2}"/>
              </a:ext>
            </a:extLst>
          </p:cNvPr>
          <p:cNvGrpSpPr/>
          <p:nvPr/>
        </p:nvGrpSpPr>
        <p:grpSpPr>
          <a:xfrm>
            <a:off x="7555379" y="4664847"/>
            <a:ext cx="4321232" cy="1792058"/>
            <a:chOff x="7555379" y="4664847"/>
            <a:chExt cx="4321232" cy="1792058"/>
          </a:xfrm>
        </p:grpSpPr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5A495728-BC03-4C4F-9071-76CA89B7B580}"/>
                </a:ext>
              </a:extLst>
            </p:cNvPr>
            <p:cNvCxnSpPr>
              <a:cxnSpLocks/>
              <a:stCxn id="4" idx="5"/>
            </p:cNvCxnSpPr>
            <p:nvPr/>
          </p:nvCxnSpPr>
          <p:spPr>
            <a:xfrm rot="16200000" flipH="1">
              <a:off x="8327063" y="3893163"/>
              <a:ext cx="1000270" cy="2543638"/>
            </a:xfrm>
            <a:prstGeom prst="curvedConnector2">
              <a:avLst/>
            </a:prstGeom>
            <a:ln w="101600">
              <a:solidFill>
                <a:srgbClr val="FF9999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FB3986D-80D4-4780-B091-13A837B84A5D}"/>
                </a:ext>
              </a:extLst>
            </p:cNvPr>
            <p:cNvSpPr/>
            <p:nvPr/>
          </p:nvSpPr>
          <p:spPr>
            <a:xfrm>
              <a:off x="9031775" y="4761109"/>
              <a:ext cx="2844836" cy="1695796"/>
            </a:xfrm>
            <a:prstGeom prst="roundRect">
              <a:avLst/>
            </a:prstGeom>
            <a:solidFill>
              <a:srgbClr val="FF999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690E46-9700-4CB9-87AF-1A2137EB6EAD}"/>
              </a:ext>
            </a:extLst>
          </p:cNvPr>
          <p:cNvGrpSpPr/>
          <p:nvPr/>
        </p:nvGrpSpPr>
        <p:grpSpPr>
          <a:xfrm>
            <a:off x="498226" y="4664847"/>
            <a:ext cx="4504167" cy="1792058"/>
            <a:chOff x="498209" y="4664847"/>
            <a:chExt cx="4504167" cy="1792058"/>
          </a:xfrm>
        </p:grpSpPr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952A5BC3-65F7-4374-8DAF-D48335075EF9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rot="5400000">
              <a:off x="3205249" y="3911383"/>
              <a:ext cx="1043663" cy="2550591"/>
            </a:xfrm>
            <a:prstGeom prst="curvedConnector2">
              <a:avLst/>
            </a:prstGeom>
            <a:ln w="101600">
              <a:solidFill>
                <a:srgbClr val="99663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14D529-A7B2-419A-B78C-BB857435837F}"/>
                </a:ext>
              </a:extLst>
            </p:cNvPr>
            <p:cNvSpPr/>
            <p:nvPr/>
          </p:nvSpPr>
          <p:spPr>
            <a:xfrm>
              <a:off x="498209" y="4761109"/>
              <a:ext cx="2844836" cy="169579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kern="0" spc="-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400" kern="0" spc="-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0" spc="-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sê</a:t>
              </a:r>
              <a:r>
                <a:rPr lang="en-US" sz="3400" kern="0" spc="-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0" spc="-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F70601-4BC7-41EC-96D5-594AD9EE86EF}"/>
              </a:ext>
            </a:extLst>
          </p:cNvPr>
          <p:cNvGrpSpPr/>
          <p:nvPr/>
        </p:nvGrpSpPr>
        <p:grpSpPr>
          <a:xfrm>
            <a:off x="8084141" y="2581101"/>
            <a:ext cx="3792487" cy="1695796"/>
            <a:chOff x="8084124" y="2581101"/>
            <a:chExt cx="3792487" cy="169579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0CC4FD1-4CE9-4430-96BF-DB8F672B9ED0}"/>
                </a:ext>
              </a:extLst>
            </p:cNvPr>
            <p:cNvSpPr/>
            <p:nvPr/>
          </p:nvSpPr>
          <p:spPr>
            <a:xfrm>
              <a:off x="9031775" y="2581101"/>
              <a:ext cx="2844836" cy="16957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4190C4B-FDDC-46EE-9166-BFB6ECB2CA27}"/>
                </a:ext>
              </a:extLst>
            </p:cNvPr>
            <p:cNvCxnSpPr>
              <a:cxnSpLocks/>
              <a:stCxn id="4" idx="6"/>
              <a:endCxn id="13" idx="1"/>
            </p:cNvCxnSpPr>
            <p:nvPr/>
          </p:nvCxnSpPr>
          <p:spPr>
            <a:xfrm flipV="1">
              <a:off x="8084124" y="3428999"/>
              <a:ext cx="947651" cy="1"/>
            </a:xfrm>
            <a:prstGeom prst="line">
              <a:avLst/>
            </a:prstGeom>
            <a:ln w="1016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4803B28-2C4A-4DAE-9047-B2C9AE9D2ECA}"/>
              </a:ext>
            </a:extLst>
          </p:cNvPr>
          <p:cNvGrpSpPr/>
          <p:nvPr/>
        </p:nvGrpSpPr>
        <p:grpSpPr>
          <a:xfrm>
            <a:off x="498212" y="2581101"/>
            <a:ext cx="3975421" cy="1695796"/>
            <a:chOff x="498209" y="2581101"/>
            <a:chExt cx="3975421" cy="16957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8F884-3256-4623-B5B1-78780C338235}"/>
                </a:ext>
              </a:extLst>
            </p:cNvPr>
            <p:cNvSpPr/>
            <p:nvPr/>
          </p:nvSpPr>
          <p:spPr>
            <a:xfrm>
              <a:off x="498209" y="2581101"/>
              <a:ext cx="2844836" cy="1695796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Mệnh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8B406E-D514-4AB3-A22F-D35D97B43641}"/>
                </a:ext>
              </a:extLst>
            </p:cNvPr>
            <p:cNvCxnSpPr>
              <a:cxnSpLocks/>
              <a:stCxn id="4" idx="2"/>
              <a:endCxn id="12" idx="3"/>
            </p:cNvCxnSpPr>
            <p:nvPr/>
          </p:nvCxnSpPr>
          <p:spPr>
            <a:xfrm flipH="1" flipV="1">
              <a:off x="3343045" y="3428999"/>
              <a:ext cx="1130585" cy="1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09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1020147">
            <a:off x="6972300" y="2100266"/>
            <a:ext cx="1312333" cy="124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0" dirty="0">
                <a:solidFill>
                  <a:srgbClr val="BBE0E3">
                    <a:lumMod val="50000"/>
                  </a:srgb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lang="en-US" sz="1125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8392586" y="2109788"/>
            <a:ext cx="17399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544985" y="4811713"/>
            <a:ext cx="159808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Schoolchildren Joy Illustration illustrations classroom reading funny illustration kids lesson education school children procreate character illustration art digital painting digital illustration illustrator design studio illustration graphic design digital art de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501" y="1963142"/>
            <a:ext cx="5211939" cy="2931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8790" name="TextBox 6"/>
          <p:cNvSpPr txBox="1">
            <a:spLocks noChangeArrowheads="1"/>
          </p:cNvSpPr>
          <p:nvPr/>
        </p:nvSpPr>
        <p:spPr bwMode="auto">
          <a:xfrm>
            <a:off x="5791200" y="2263775"/>
            <a:ext cx="62843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Vogu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Vận</a:t>
            </a:r>
            <a:r>
              <a:rPr lang="en-US" altLang="en-US" sz="5400" dirty="0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dụng</a:t>
            </a:r>
            <a:r>
              <a:rPr lang="en-US" altLang="en-US" sz="5400" dirty="0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             </a:t>
            </a:r>
            <a:r>
              <a:rPr lang="en-US" altLang="en-US" sz="5400" dirty="0" err="1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Trải</a:t>
            </a:r>
            <a:r>
              <a:rPr lang="en-US" altLang="en-US" sz="5400" dirty="0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nghiệm</a:t>
            </a:r>
            <a:endParaRPr lang="en-US" altLang="en-US" sz="5400" dirty="0">
              <a:solidFill>
                <a:srgbClr val="C00000"/>
              </a:solidFill>
              <a:latin typeface="#9Slide03 Arima Madurai Black" charset="0"/>
              <a:ea typeface="#9Slide03 Arima Madurai Black" charset="0"/>
              <a:cs typeface="#9Slide03 Arima Madurai Black" charset="0"/>
            </a:endParaRPr>
          </a:p>
        </p:txBody>
      </p:sp>
      <p:pic>
        <p:nvPicPr>
          <p:cNvPr id="118791" name="Picture 15" descr="A picture containing flower, plant, ligh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951" y="1155700"/>
            <a:ext cx="521123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Picture 19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1" r="65086" b="54904"/>
          <a:stretch>
            <a:fillRect/>
          </a:stretch>
        </p:blipFill>
        <p:spPr bwMode="auto">
          <a:xfrm>
            <a:off x="4292600" y="1054103"/>
            <a:ext cx="507153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18" descr="A picture containing toy, several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52" y="4348163"/>
            <a:ext cx="187113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82588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0" y="-58294"/>
            <a:ext cx="10041007" cy="1143000"/>
          </a:xfrm>
        </p:spPr>
        <p:txBody>
          <a:bodyPr>
            <a:norm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1/130: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280800" y="1304441"/>
            <a:ext cx="6484536" cy="4876800"/>
            <a:chOff x="-381000" y="990600"/>
            <a:chExt cx="6865536" cy="5715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0" t="15585" r="15605" b="12987"/>
            <a:stretch/>
          </p:blipFill>
          <p:spPr>
            <a:xfrm flipH="1">
              <a:off x="-381000" y="990600"/>
              <a:ext cx="6865536" cy="5715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48354" y="3514780"/>
              <a:ext cx="1152246" cy="11522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0" b="89861" l="600" r="90000"/>
                      </a14:imgEffect>
                    </a14:imgLayer>
                  </a14:imgProps>
                </a:ext>
              </a:extLst>
            </a:blip>
            <a:srcRect l="1478" t="21602" r="46205" b="30589"/>
            <a:stretch/>
          </p:blipFill>
          <p:spPr>
            <a:xfrm>
              <a:off x="2385689" y="3375169"/>
              <a:ext cx="1306079" cy="1200702"/>
            </a:xfrm>
            <a:prstGeom prst="rect">
              <a:avLst/>
            </a:prstGeom>
          </p:spPr>
        </p:pic>
        <p:pic>
          <p:nvPicPr>
            <p:cNvPr id="13" name="Picture 8" descr="5000 kenh mat 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11" y="3226640"/>
              <a:ext cx="1518091" cy="14977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6019585" y="1304441"/>
            <a:ext cx="6324819" cy="4876800"/>
            <a:chOff x="5715000" y="990600"/>
            <a:chExt cx="6865536" cy="5715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0" t="15585" r="15605" b="12987"/>
            <a:stretch/>
          </p:blipFill>
          <p:spPr>
            <a:xfrm>
              <a:off x="5715000" y="990600"/>
              <a:ext cx="6865536" cy="5715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8865" y="2484489"/>
              <a:ext cx="1152246" cy="11522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0" b="89861" l="600" r="90000"/>
                      </a14:imgEffect>
                    </a14:imgLayer>
                  </a14:imgProps>
                </a:ext>
              </a:extLst>
            </a:blip>
            <a:srcRect l="1478" t="21602" r="46205" b="30589"/>
            <a:stretch/>
          </p:blipFill>
          <p:spPr>
            <a:xfrm>
              <a:off x="8995549" y="3823408"/>
              <a:ext cx="1306079" cy="1200702"/>
            </a:xfrm>
            <a:prstGeom prst="rect">
              <a:avLst/>
            </a:prstGeom>
          </p:spPr>
        </p:pic>
        <p:pic>
          <p:nvPicPr>
            <p:cNvPr id="17" name="Picture 8" descr="5000 kenh mat 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3757596"/>
              <a:ext cx="1518091" cy="1497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9004" y="2456822"/>
              <a:ext cx="1152246" cy="115224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31934" y="2429154"/>
              <a:ext cx="1152246" cy="115224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0" b="89861" l="600" r="90000"/>
                      </a14:imgEffect>
                    </a14:imgLayer>
                  </a14:imgProps>
                </a:ext>
              </a:extLst>
            </a:blip>
            <a:srcRect l="1478" t="21602" r="46205" b="30589"/>
            <a:stretch/>
          </p:blipFill>
          <p:spPr>
            <a:xfrm>
              <a:off x="10143421" y="3823408"/>
              <a:ext cx="1306079" cy="120070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13633" y="1332881"/>
            <a:ext cx="104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61551" y="1332881"/>
            <a:ext cx="104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2119" y="5929206"/>
            <a:ext cx="219435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6200 đồng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76892" y="5929206"/>
            <a:ext cx="219435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8400 đồng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1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15" descr="Nature Powerpoint Background Pics 07087 - Bal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203200" y="80963"/>
            <a:ext cx="11785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4000" b="1" i="1" kern="0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1: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chú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lợn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bao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kern="0" dirty="0" err="1">
                <a:latin typeface="Times New Roman" panose="02020603050405020304" pitchFamily="18" charset="0"/>
              </a:rPr>
              <a:t>tiền</a:t>
            </a:r>
            <a:r>
              <a:rPr lang="en-US" altLang="en-US" sz="4000" b="1" i="1" kern="0" dirty="0"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buFontTx/>
              <a:buNone/>
              <a:defRPr/>
            </a:pPr>
            <a:endParaRPr lang="en-US" altLang="en-US" sz="2800" b="1" i="1" kern="0" dirty="0"/>
          </a:p>
          <a:p>
            <a:pPr eaLnBrk="1" hangingPunct="1">
              <a:buFontTx/>
              <a:buNone/>
              <a:defRPr/>
            </a:pPr>
            <a:r>
              <a:rPr lang="en-US" altLang="en-US" sz="4000" b="1" i="1" kern="0" dirty="0">
                <a:latin typeface="Times New Roman" panose="02020603050405020304" pitchFamily="18" charset="0"/>
              </a:rPr>
              <a:t>c)</a:t>
            </a:r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1100667" y="1455738"/>
            <a:ext cx="9954684" cy="3962400"/>
            <a:chOff x="544" y="1242"/>
            <a:chExt cx="4703" cy="2449"/>
          </a:xfrm>
        </p:grpSpPr>
        <p:sp>
          <p:nvSpPr>
            <p:cNvPr id="16398" name="Freeform 7"/>
            <p:cNvSpPr>
              <a:spLocks/>
            </p:cNvSpPr>
            <p:nvPr/>
          </p:nvSpPr>
          <p:spPr bwMode="auto">
            <a:xfrm rot="315087">
              <a:off x="544" y="1242"/>
              <a:ext cx="4703" cy="2449"/>
            </a:xfrm>
            <a:custGeom>
              <a:avLst/>
              <a:gdLst>
                <a:gd name="T0" fmla="*/ 80282 w 2727"/>
                <a:gd name="T1" fmla="*/ 126441 h 1463"/>
                <a:gd name="T2" fmla="*/ 352390 w 2727"/>
                <a:gd name="T3" fmla="*/ 162535 h 1463"/>
                <a:gd name="T4" fmla="*/ 1378884 w 2727"/>
                <a:gd name="T5" fmla="*/ 37341 h 1463"/>
                <a:gd name="T6" fmla="*/ 2077864 w 2727"/>
                <a:gd name="T7" fmla="*/ 74595 h 1463"/>
                <a:gd name="T8" fmla="*/ 2262357 w 2727"/>
                <a:gd name="T9" fmla="*/ 126441 h 1463"/>
                <a:gd name="T10" fmla="*/ 2316891 w 2727"/>
                <a:gd name="T11" fmla="*/ 0 h 1463"/>
                <a:gd name="T12" fmla="*/ 2404361 w 2727"/>
                <a:gd name="T13" fmla="*/ 140771 h 1463"/>
                <a:gd name="T14" fmla="*/ 2436985 w 2727"/>
                <a:gd name="T15" fmla="*/ 67385 h 1463"/>
                <a:gd name="T16" fmla="*/ 2568200 w 2727"/>
                <a:gd name="T17" fmla="*/ 119186 h 1463"/>
                <a:gd name="T18" fmla="*/ 2655786 w 2727"/>
                <a:gd name="T19" fmla="*/ 170899 h 1463"/>
                <a:gd name="T20" fmla="*/ 2819106 w 2727"/>
                <a:gd name="T21" fmla="*/ 237183 h 1463"/>
                <a:gd name="T22" fmla="*/ 2895094 w 2727"/>
                <a:gd name="T23" fmla="*/ 289595 h 1463"/>
                <a:gd name="T24" fmla="*/ 3158279 w 2727"/>
                <a:gd name="T25" fmla="*/ 370405 h 1463"/>
                <a:gd name="T26" fmla="*/ 3212873 w 2727"/>
                <a:gd name="T27" fmla="*/ 466805 h 1463"/>
                <a:gd name="T28" fmla="*/ 3223399 w 2727"/>
                <a:gd name="T29" fmla="*/ 555739 h 1463"/>
                <a:gd name="T30" fmla="*/ 3015297 w 2727"/>
                <a:gd name="T31" fmla="*/ 637691 h 1463"/>
                <a:gd name="T32" fmla="*/ 2917873 w 2727"/>
                <a:gd name="T33" fmla="*/ 704470 h 1463"/>
                <a:gd name="T34" fmla="*/ 2764960 w 2727"/>
                <a:gd name="T35" fmla="*/ 785150 h 1463"/>
                <a:gd name="T36" fmla="*/ 2459852 w 2727"/>
                <a:gd name="T37" fmla="*/ 1044514 h 1463"/>
                <a:gd name="T38" fmla="*/ 2251964 w 2727"/>
                <a:gd name="T39" fmla="*/ 992811 h 1463"/>
                <a:gd name="T40" fmla="*/ 2219261 w 2727"/>
                <a:gd name="T41" fmla="*/ 888644 h 1463"/>
                <a:gd name="T42" fmla="*/ 2175300 w 2727"/>
                <a:gd name="T43" fmla="*/ 940508 h 1463"/>
                <a:gd name="T44" fmla="*/ 2143218 w 2727"/>
                <a:gd name="T45" fmla="*/ 992811 h 1463"/>
                <a:gd name="T46" fmla="*/ 1967210 w 2727"/>
                <a:gd name="T47" fmla="*/ 1089080 h 1463"/>
                <a:gd name="T48" fmla="*/ 2044301 w 2727"/>
                <a:gd name="T49" fmla="*/ 992811 h 1463"/>
                <a:gd name="T50" fmla="*/ 1935577 w 2727"/>
                <a:gd name="T51" fmla="*/ 956133 h 1463"/>
                <a:gd name="T52" fmla="*/ 1629782 w 2727"/>
                <a:gd name="T53" fmla="*/ 985594 h 1463"/>
                <a:gd name="T54" fmla="*/ 1192636 w 2727"/>
                <a:gd name="T55" fmla="*/ 992811 h 1463"/>
                <a:gd name="T56" fmla="*/ 985067 w 2727"/>
                <a:gd name="T57" fmla="*/ 985594 h 1463"/>
                <a:gd name="T58" fmla="*/ 931263 w 2727"/>
                <a:gd name="T59" fmla="*/ 1030162 h 1463"/>
                <a:gd name="T60" fmla="*/ 843767 w 2727"/>
                <a:gd name="T61" fmla="*/ 1178180 h 1463"/>
                <a:gd name="T62" fmla="*/ 657518 w 2727"/>
                <a:gd name="T63" fmla="*/ 1170962 h 1463"/>
                <a:gd name="T64" fmla="*/ 691541 w 2727"/>
                <a:gd name="T65" fmla="*/ 1119148 h 1463"/>
                <a:gd name="T66" fmla="*/ 734601 w 2727"/>
                <a:gd name="T67" fmla="*/ 1000675 h 1463"/>
                <a:gd name="T68" fmla="*/ 592081 w 2727"/>
                <a:gd name="T69" fmla="*/ 918738 h 1463"/>
                <a:gd name="T70" fmla="*/ 385739 w 2727"/>
                <a:gd name="T71" fmla="*/ 845350 h 1463"/>
                <a:gd name="T72" fmla="*/ 254107 w 2727"/>
                <a:gd name="T73" fmla="*/ 481927 h 1463"/>
                <a:gd name="T74" fmla="*/ 123108 w 2727"/>
                <a:gd name="T75" fmla="*/ 259435 h 1463"/>
                <a:gd name="T76" fmla="*/ 80282 w 2727"/>
                <a:gd name="T77" fmla="*/ 229968 h 14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27"/>
                <a:gd name="T118" fmla="*/ 0 h 1463"/>
                <a:gd name="T119" fmla="*/ 2727 w 2727"/>
                <a:gd name="T120" fmla="*/ 1463 h 146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27" h="1463">
                  <a:moveTo>
                    <a:pt x="76" y="320"/>
                  </a:moveTo>
                  <a:cubicBezTo>
                    <a:pt x="51" y="261"/>
                    <a:pt x="0" y="220"/>
                    <a:pt x="67" y="156"/>
                  </a:cubicBezTo>
                  <a:cubicBezTo>
                    <a:pt x="143" y="181"/>
                    <a:pt x="152" y="258"/>
                    <a:pt x="231" y="284"/>
                  </a:cubicBezTo>
                  <a:cubicBezTo>
                    <a:pt x="245" y="263"/>
                    <a:pt x="276" y="215"/>
                    <a:pt x="295" y="201"/>
                  </a:cubicBezTo>
                  <a:cubicBezTo>
                    <a:pt x="352" y="160"/>
                    <a:pt x="466" y="117"/>
                    <a:pt x="533" y="101"/>
                  </a:cubicBezTo>
                  <a:cubicBezTo>
                    <a:pt x="728" y="4"/>
                    <a:pt x="933" y="50"/>
                    <a:pt x="1155" y="46"/>
                  </a:cubicBezTo>
                  <a:cubicBezTo>
                    <a:pt x="1308" y="50"/>
                    <a:pt x="1475" y="41"/>
                    <a:pt x="1630" y="55"/>
                  </a:cubicBezTo>
                  <a:cubicBezTo>
                    <a:pt x="1667" y="67"/>
                    <a:pt x="1703" y="80"/>
                    <a:pt x="1740" y="92"/>
                  </a:cubicBezTo>
                  <a:cubicBezTo>
                    <a:pt x="1778" y="117"/>
                    <a:pt x="1807" y="145"/>
                    <a:pt x="1849" y="156"/>
                  </a:cubicBezTo>
                  <a:cubicBezTo>
                    <a:pt x="1852" y="159"/>
                    <a:pt x="1890" y="207"/>
                    <a:pt x="1895" y="156"/>
                  </a:cubicBezTo>
                  <a:cubicBezTo>
                    <a:pt x="1897" y="131"/>
                    <a:pt x="1877" y="83"/>
                    <a:pt x="1877" y="83"/>
                  </a:cubicBezTo>
                  <a:cubicBezTo>
                    <a:pt x="1889" y="0"/>
                    <a:pt x="1874" y="22"/>
                    <a:pt x="1941" y="0"/>
                  </a:cubicBezTo>
                  <a:cubicBezTo>
                    <a:pt x="1968" y="42"/>
                    <a:pt x="1978" y="88"/>
                    <a:pt x="2005" y="128"/>
                  </a:cubicBezTo>
                  <a:cubicBezTo>
                    <a:pt x="2008" y="143"/>
                    <a:pt x="2000" y="167"/>
                    <a:pt x="2014" y="174"/>
                  </a:cubicBezTo>
                  <a:cubicBezTo>
                    <a:pt x="2025" y="180"/>
                    <a:pt x="2019" y="149"/>
                    <a:pt x="2023" y="137"/>
                  </a:cubicBezTo>
                  <a:cubicBezTo>
                    <a:pt x="2028" y="119"/>
                    <a:pt x="2025" y="94"/>
                    <a:pt x="2041" y="83"/>
                  </a:cubicBezTo>
                  <a:cubicBezTo>
                    <a:pt x="2059" y="71"/>
                    <a:pt x="2096" y="46"/>
                    <a:pt x="2096" y="46"/>
                  </a:cubicBezTo>
                  <a:cubicBezTo>
                    <a:pt x="2149" y="56"/>
                    <a:pt x="2189" y="77"/>
                    <a:pt x="2151" y="147"/>
                  </a:cubicBezTo>
                  <a:cubicBezTo>
                    <a:pt x="2140" y="166"/>
                    <a:pt x="2112" y="168"/>
                    <a:pt x="2096" y="183"/>
                  </a:cubicBezTo>
                  <a:cubicBezTo>
                    <a:pt x="2146" y="230"/>
                    <a:pt x="2088" y="183"/>
                    <a:pt x="2224" y="211"/>
                  </a:cubicBezTo>
                  <a:cubicBezTo>
                    <a:pt x="2244" y="215"/>
                    <a:pt x="2261" y="228"/>
                    <a:pt x="2279" y="238"/>
                  </a:cubicBezTo>
                  <a:cubicBezTo>
                    <a:pt x="2308" y="254"/>
                    <a:pt x="2333" y="275"/>
                    <a:pt x="2361" y="293"/>
                  </a:cubicBezTo>
                  <a:cubicBezTo>
                    <a:pt x="2370" y="299"/>
                    <a:pt x="2389" y="311"/>
                    <a:pt x="2389" y="311"/>
                  </a:cubicBezTo>
                  <a:cubicBezTo>
                    <a:pt x="2411" y="378"/>
                    <a:pt x="2380" y="302"/>
                    <a:pt x="2425" y="357"/>
                  </a:cubicBezTo>
                  <a:cubicBezTo>
                    <a:pt x="2461" y="400"/>
                    <a:pt x="2404" y="374"/>
                    <a:pt x="2462" y="393"/>
                  </a:cubicBezTo>
                  <a:cubicBezTo>
                    <a:pt x="2505" y="439"/>
                    <a:pt x="2587" y="438"/>
                    <a:pt x="2645" y="457"/>
                  </a:cubicBezTo>
                  <a:cubicBezTo>
                    <a:pt x="2683" y="484"/>
                    <a:pt x="2700" y="472"/>
                    <a:pt x="2727" y="512"/>
                  </a:cubicBezTo>
                  <a:cubicBezTo>
                    <a:pt x="2716" y="534"/>
                    <a:pt x="2701" y="554"/>
                    <a:pt x="2691" y="576"/>
                  </a:cubicBezTo>
                  <a:cubicBezTo>
                    <a:pt x="2683" y="594"/>
                    <a:pt x="2672" y="631"/>
                    <a:pt x="2672" y="631"/>
                  </a:cubicBezTo>
                  <a:cubicBezTo>
                    <a:pt x="2678" y="639"/>
                    <a:pt x="2703" y="672"/>
                    <a:pt x="2700" y="686"/>
                  </a:cubicBezTo>
                  <a:cubicBezTo>
                    <a:pt x="2696" y="706"/>
                    <a:pt x="2617" y="726"/>
                    <a:pt x="2599" y="732"/>
                  </a:cubicBezTo>
                  <a:cubicBezTo>
                    <a:pt x="2574" y="748"/>
                    <a:pt x="2548" y="767"/>
                    <a:pt x="2526" y="787"/>
                  </a:cubicBezTo>
                  <a:cubicBezTo>
                    <a:pt x="2510" y="801"/>
                    <a:pt x="2480" y="832"/>
                    <a:pt x="2480" y="832"/>
                  </a:cubicBezTo>
                  <a:cubicBezTo>
                    <a:pt x="2456" y="906"/>
                    <a:pt x="2492" y="821"/>
                    <a:pt x="2444" y="869"/>
                  </a:cubicBezTo>
                  <a:cubicBezTo>
                    <a:pt x="2437" y="876"/>
                    <a:pt x="2440" y="888"/>
                    <a:pt x="2435" y="896"/>
                  </a:cubicBezTo>
                  <a:cubicBezTo>
                    <a:pt x="2411" y="935"/>
                    <a:pt x="2357" y="955"/>
                    <a:pt x="2316" y="969"/>
                  </a:cubicBezTo>
                  <a:cubicBezTo>
                    <a:pt x="2233" y="1025"/>
                    <a:pt x="2119" y="984"/>
                    <a:pt x="2023" y="1015"/>
                  </a:cubicBezTo>
                  <a:cubicBezTo>
                    <a:pt x="2010" y="1068"/>
                    <a:pt x="2011" y="1243"/>
                    <a:pt x="2060" y="1289"/>
                  </a:cubicBezTo>
                  <a:cubicBezTo>
                    <a:pt x="2040" y="1353"/>
                    <a:pt x="2042" y="1376"/>
                    <a:pt x="1904" y="1299"/>
                  </a:cubicBezTo>
                  <a:cubicBezTo>
                    <a:pt x="1882" y="1287"/>
                    <a:pt x="1886" y="1225"/>
                    <a:pt x="1886" y="1225"/>
                  </a:cubicBezTo>
                  <a:cubicBezTo>
                    <a:pt x="1883" y="1192"/>
                    <a:pt x="1884" y="1158"/>
                    <a:pt x="1877" y="1125"/>
                  </a:cubicBezTo>
                  <a:cubicBezTo>
                    <a:pt x="1875" y="1114"/>
                    <a:pt x="1870" y="1094"/>
                    <a:pt x="1859" y="1097"/>
                  </a:cubicBezTo>
                  <a:cubicBezTo>
                    <a:pt x="1846" y="1100"/>
                    <a:pt x="1847" y="1122"/>
                    <a:pt x="1840" y="1134"/>
                  </a:cubicBezTo>
                  <a:cubicBezTo>
                    <a:pt x="1835" y="1143"/>
                    <a:pt x="1828" y="1152"/>
                    <a:pt x="1822" y="1161"/>
                  </a:cubicBezTo>
                  <a:cubicBezTo>
                    <a:pt x="1819" y="1170"/>
                    <a:pt x="1817" y="1180"/>
                    <a:pt x="1813" y="1189"/>
                  </a:cubicBezTo>
                  <a:cubicBezTo>
                    <a:pt x="1808" y="1201"/>
                    <a:pt x="1800" y="1212"/>
                    <a:pt x="1795" y="1225"/>
                  </a:cubicBezTo>
                  <a:cubicBezTo>
                    <a:pt x="1776" y="1275"/>
                    <a:pt x="1770" y="1317"/>
                    <a:pt x="1740" y="1363"/>
                  </a:cubicBezTo>
                  <a:cubicBezTo>
                    <a:pt x="1709" y="1357"/>
                    <a:pt x="1674" y="1361"/>
                    <a:pt x="1648" y="1344"/>
                  </a:cubicBezTo>
                  <a:cubicBezTo>
                    <a:pt x="1639" y="1338"/>
                    <a:pt x="1662" y="1327"/>
                    <a:pt x="1667" y="1317"/>
                  </a:cubicBezTo>
                  <a:cubicBezTo>
                    <a:pt x="1682" y="1287"/>
                    <a:pt x="1697" y="1256"/>
                    <a:pt x="1712" y="1225"/>
                  </a:cubicBezTo>
                  <a:cubicBezTo>
                    <a:pt x="1706" y="1198"/>
                    <a:pt x="1719" y="1155"/>
                    <a:pt x="1694" y="1143"/>
                  </a:cubicBezTo>
                  <a:cubicBezTo>
                    <a:pt x="1670" y="1131"/>
                    <a:pt x="1648" y="1174"/>
                    <a:pt x="1621" y="1180"/>
                  </a:cubicBezTo>
                  <a:cubicBezTo>
                    <a:pt x="1609" y="1183"/>
                    <a:pt x="1596" y="1186"/>
                    <a:pt x="1584" y="1189"/>
                  </a:cubicBezTo>
                  <a:cubicBezTo>
                    <a:pt x="1503" y="1212"/>
                    <a:pt x="1467" y="1210"/>
                    <a:pt x="1365" y="1216"/>
                  </a:cubicBezTo>
                  <a:cubicBezTo>
                    <a:pt x="1261" y="1213"/>
                    <a:pt x="1157" y="1215"/>
                    <a:pt x="1054" y="1207"/>
                  </a:cubicBezTo>
                  <a:cubicBezTo>
                    <a:pt x="995" y="1202"/>
                    <a:pt x="1033" y="1158"/>
                    <a:pt x="999" y="1225"/>
                  </a:cubicBezTo>
                  <a:cubicBezTo>
                    <a:pt x="1026" y="1443"/>
                    <a:pt x="1053" y="1405"/>
                    <a:pt x="825" y="1381"/>
                  </a:cubicBezTo>
                  <a:cubicBezTo>
                    <a:pt x="831" y="1333"/>
                    <a:pt x="846" y="1264"/>
                    <a:pt x="825" y="1216"/>
                  </a:cubicBezTo>
                  <a:cubicBezTo>
                    <a:pt x="822" y="1208"/>
                    <a:pt x="813" y="1228"/>
                    <a:pt x="807" y="1235"/>
                  </a:cubicBezTo>
                  <a:cubicBezTo>
                    <a:pt x="798" y="1247"/>
                    <a:pt x="789" y="1259"/>
                    <a:pt x="780" y="1271"/>
                  </a:cubicBezTo>
                  <a:cubicBezTo>
                    <a:pt x="758" y="1361"/>
                    <a:pt x="788" y="1269"/>
                    <a:pt x="752" y="1326"/>
                  </a:cubicBezTo>
                  <a:cubicBezTo>
                    <a:pt x="730" y="1361"/>
                    <a:pt x="746" y="1428"/>
                    <a:pt x="707" y="1454"/>
                  </a:cubicBezTo>
                  <a:cubicBezTo>
                    <a:pt x="696" y="1461"/>
                    <a:pt x="682" y="1460"/>
                    <a:pt x="670" y="1463"/>
                  </a:cubicBezTo>
                  <a:cubicBezTo>
                    <a:pt x="630" y="1457"/>
                    <a:pt x="588" y="1462"/>
                    <a:pt x="551" y="1445"/>
                  </a:cubicBezTo>
                  <a:cubicBezTo>
                    <a:pt x="541" y="1440"/>
                    <a:pt x="565" y="1427"/>
                    <a:pt x="569" y="1417"/>
                  </a:cubicBezTo>
                  <a:cubicBezTo>
                    <a:pt x="574" y="1406"/>
                    <a:pt x="576" y="1393"/>
                    <a:pt x="579" y="1381"/>
                  </a:cubicBezTo>
                  <a:cubicBezTo>
                    <a:pt x="589" y="1342"/>
                    <a:pt x="597" y="1309"/>
                    <a:pt x="606" y="1271"/>
                  </a:cubicBezTo>
                  <a:cubicBezTo>
                    <a:pt x="609" y="1259"/>
                    <a:pt x="615" y="1235"/>
                    <a:pt x="615" y="1235"/>
                  </a:cubicBezTo>
                  <a:cubicBezTo>
                    <a:pt x="580" y="1222"/>
                    <a:pt x="539" y="1191"/>
                    <a:pt x="515" y="1161"/>
                  </a:cubicBezTo>
                  <a:cubicBezTo>
                    <a:pt x="508" y="1152"/>
                    <a:pt x="505" y="1141"/>
                    <a:pt x="496" y="1134"/>
                  </a:cubicBezTo>
                  <a:cubicBezTo>
                    <a:pt x="489" y="1129"/>
                    <a:pt x="435" y="1117"/>
                    <a:pt x="432" y="1116"/>
                  </a:cubicBezTo>
                  <a:cubicBezTo>
                    <a:pt x="390" y="1094"/>
                    <a:pt x="367" y="1058"/>
                    <a:pt x="323" y="1043"/>
                  </a:cubicBezTo>
                  <a:cubicBezTo>
                    <a:pt x="295" y="1015"/>
                    <a:pt x="276" y="987"/>
                    <a:pt x="259" y="951"/>
                  </a:cubicBezTo>
                  <a:cubicBezTo>
                    <a:pt x="240" y="832"/>
                    <a:pt x="282" y="698"/>
                    <a:pt x="213" y="595"/>
                  </a:cubicBezTo>
                  <a:cubicBezTo>
                    <a:pt x="193" y="494"/>
                    <a:pt x="214" y="408"/>
                    <a:pt x="121" y="348"/>
                  </a:cubicBezTo>
                  <a:cubicBezTo>
                    <a:pt x="115" y="339"/>
                    <a:pt x="112" y="327"/>
                    <a:pt x="103" y="320"/>
                  </a:cubicBezTo>
                  <a:cubicBezTo>
                    <a:pt x="96" y="314"/>
                    <a:pt x="83" y="318"/>
                    <a:pt x="76" y="311"/>
                  </a:cubicBezTo>
                  <a:cubicBezTo>
                    <a:pt x="69" y="304"/>
                    <a:pt x="67" y="275"/>
                    <a:pt x="67" y="284"/>
                  </a:cubicBezTo>
                  <a:cubicBezTo>
                    <a:pt x="67" y="296"/>
                    <a:pt x="73" y="308"/>
                    <a:pt x="76" y="32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6399" name="Picture 8" descr="tien kenh 2 m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77" t="7880" r="7922" b="56413"/>
            <a:stretch>
              <a:fillRect/>
            </a:stretch>
          </p:blipFill>
          <p:spPr bwMode="auto">
            <a:xfrm rot="-151241">
              <a:off x="1168" y="1360"/>
              <a:ext cx="864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0" name="Oval 9"/>
            <p:cNvSpPr>
              <a:spLocks noChangeArrowheads="1"/>
            </p:cNvSpPr>
            <p:nvPr/>
          </p:nvSpPr>
          <p:spPr bwMode="auto">
            <a:xfrm rot="315087">
              <a:off x="4368" y="2064"/>
              <a:ext cx="151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16401" name="Picture 13" descr="tien kenh 2 m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77" t="7880" r="7922" b="56413"/>
            <a:stretch>
              <a:fillRect/>
            </a:stretch>
          </p:blipFill>
          <p:spPr bwMode="auto">
            <a:xfrm rot="-151241">
              <a:off x="2048" y="1315"/>
              <a:ext cx="813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4" descr="tien kenh 2 ma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77" t="7880" r="7922" b="56413"/>
            <a:stretch>
              <a:fillRect/>
            </a:stretch>
          </p:blipFill>
          <p:spPr bwMode="auto">
            <a:xfrm rot="405780">
              <a:off x="2877" y="1447"/>
              <a:ext cx="815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1" name="Picture 11" descr="tien kenh 2 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8417" r="70578" b="55518"/>
          <a:stretch>
            <a:fillRect/>
          </a:stretch>
        </p:blipFill>
        <p:spPr bwMode="auto">
          <a:xfrm>
            <a:off x="2343168" y="3033716"/>
            <a:ext cx="150918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tien kenh 2 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8417" r="70578" b="55518"/>
          <a:stretch>
            <a:fillRect/>
          </a:stretch>
        </p:blipFill>
        <p:spPr bwMode="auto">
          <a:xfrm>
            <a:off x="3776133" y="3195643"/>
            <a:ext cx="150706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tien kenh 2 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8417" r="70578" b="55518"/>
          <a:stretch>
            <a:fillRect/>
          </a:stretch>
        </p:blipFill>
        <p:spPr bwMode="auto">
          <a:xfrm>
            <a:off x="5219701" y="3200406"/>
            <a:ext cx="150706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tien kenh 2 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8417" r="70578" b="55518"/>
          <a:stretch>
            <a:fillRect/>
          </a:stretch>
        </p:blipFill>
        <p:spPr bwMode="auto">
          <a:xfrm>
            <a:off x="6699252" y="3219455"/>
            <a:ext cx="150706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tien kenh 2 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8417" r="70578" b="55518"/>
          <a:stretch>
            <a:fillRect/>
          </a:stretch>
        </p:blipFill>
        <p:spPr bwMode="auto">
          <a:xfrm>
            <a:off x="8206317" y="3121031"/>
            <a:ext cx="150706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220133" y="5197502"/>
            <a:ext cx="10972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4000" kern="0" dirty="0"/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0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</a:rPr>
              <a:t>chú</a:t>
            </a:r>
            <a:r>
              <a:rPr lang="en-US" altLang="en-US" sz="40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</a:rPr>
              <a:t>lợn</a:t>
            </a:r>
            <a:r>
              <a:rPr lang="en-US" altLang="en-US" sz="40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000" b="1" kern="0" dirty="0">
                <a:latin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kern="0" dirty="0">
                <a:latin typeface="Times New Roman" panose="02020603050405020304" pitchFamily="18" charset="0"/>
              </a:rPr>
              <a:t>  .......   </a:t>
            </a:r>
            <a:r>
              <a:rPr lang="en-US" altLang="en-US" sz="4000" b="1" kern="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4000" b="1" kern="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6762751" y="5307013"/>
            <a:ext cx="1625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4000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97" y="5475153"/>
            <a:ext cx="2303699" cy="1221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838217" y="647583"/>
            <a:ext cx="84501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 dirty="0">
                <a:latin typeface="UTM Cookies" panose="02040603050506020204" pitchFamily="18" charset="0"/>
              </a:rPr>
              <a:t>BÀI 2</a:t>
            </a:r>
          </a:p>
          <a:p>
            <a:pPr>
              <a:defRPr/>
            </a:pPr>
            <a:r>
              <a:rPr lang="en-US" sz="2300" b="1" dirty="0">
                <a:latin typeface="UTM Cookies" panose="02040603050506020204" pitchFamily="18" charset="0"/>
              </a:rPr>
              <a:t>(</a:t>
            </a:r>
            <a:r>
              <a:rPr lang="en-US" sz="2300" b="1" dirty="0" err="1">
                <a:latin typeface="UTM Cookies" panose="02040603050506020204" pitchFamily="18" charset="0"/>
              </a:rPr>
              <a:t>trang</a:t>
            </a:r>
            <a:r>
              <a:rPr lang="en-US" sz="2300" b="1" dirty="0">
                <a:latin typeface="UTM Cookies" panose="02040603050506020204" pitchFamily="18" charset="0"/>
              </a:rPr>
              <a:t> 132)</a:t>
            </a:r>
          </a:p>
        </p:txBody>
      </p:sp>
      <p:sp>
        <p:nvSpPr>
          <p:cNvPr id="8" name="Text Box 93">
            <a:extLst>
              <a:ext uri="{FF2B5EF4-FFF2-40B4-BE49-F238E27FC236}">
                <a16:creationId xmlns:a16="http://schemas.microsoft.com/office/drawing/2014/main" id="{903D0047-FB07-490C-ADC9-44DCD6741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85813"/>
            <a:ext cx="906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F2627-2BBD-4644-9EBE-8FEF7D30E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00" t="34444" r="24375" b="13333"/>
          <a:stretch/>
        </p:blipFill>
        <p:spPr>
          <a:xfrm>
            <a:off x="2209817" y="1759731"/>
            <a:ext cx="7466001" cy="42328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54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4726876" y="2795634"/>
            <a:ext cx="2541229" cy="1083954"/>
            <a:chOff x="1605688" y="2539189"/>
            <a:chExt cx="2329842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2329842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769825" y="3214977"/>
              <a:ext cx="2095843" cy="1815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3600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endPara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1923E-9DAC-4BDB-B947-D65C3849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5158" t="37906" r="35620" b="43929"/>
          <a:stretch>
            <a:fillRect/>
          </a:stretch>
        </p:blipFill>
        <p:spPr bwMode="auto">
          <a:xfrm>
            <a:off x="569556" y="762000"/>
            <a:ext cx="2600325" cy="134654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2050" name="Picture 2" descr="🍎Việt Nam 1000 đồng 1988 UNC... - Tiền cổ tiền xưa | Facebook">
            <a:extLst>
              <a:ext uri="{FF2B5EF4-FFF2-40B4-BE49-F238E27FC236}">
                <a16:creationId xmlns:a16="http://schemas.microsoft.com/office/drawing/2014/main" id="{88A42A18-B8C7-4548-AA80-109C34F6B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963" r="1778" b="6992"/>
          <a:stretch/>
        </p:blipFill>
        <p:spPr bwMode="auto">
          <a:xfrm>
            <a:off x="3278496" y="771978"/>
            <a:ext cx="2600325" cy="1346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🍎Việt Nam 1000 đồng 1988 UNC... - Tiền cổ tiền xưa | Facebook">
            <a:extLst>
              <a:ext uri="{FF2B5EF4-FFF2-40B4-BE49-F238E27FC236}">
                <a16:creationId xmlns:a16="http://schemas.microsoft.com/office/drawing/2014/main" id="{178B3196-FB8E-4B59-A5AF-AD50E5D93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963" r="1778" b="6992"/>
          <a:stretch/>
        </p:blipFill>
        <p:spPr bwMode="auto">
          <a:xfrm>
            <a:off x="8701432" y="771978"/>
            <a:ext cx="2600325" cy="1346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🍎Việt Nam 1000 đồng 1988 UNC... - Tiền cổ tiền xưa | Facebook">
            <a:extLst>
              <a:ext uri="{FF2B5EF4-FFF2-40B4-BE49-F238E27FC236}">
                <a16:creationId xmlns:a16="http://schemas.microsoft.com/office/drawing/2014/main" id="{00BDEB7C-1FAE-4B51-9528-D940F551E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963" r="1778" b="6992"/>
          <a:stretch/>
        </p:blipFill>
        <p:spPr bwMode="auto">
          <a:xfrm>
            <a:off x="6005156" y="762026"/>
            <a:ext cx="2600325" cy="1346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0 đồng (tiền Việt) – Wikipedia tiếng Việt">
            <a:extLst>
              <a:ext uri="{FF2B5EF4-FFF2-40B4-BE49-F238E27FC236}">
                <a16:creationId xmlns:a16="http://schemas.microsoft.com/office/drawing/2014/main" id="{922DB187-51A4-49A3-8D0E-92E7E7236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56710"/>
            <a:ext cx="2739395" cy="1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0 đồng (tiền Việt) – Wikipedia tiếng Việt">
            <a:extLst>
              <a:ext uri="{FF2B5EF4-FFF2-40B4-BE49-F238E27FC236}">
                <a16:creationId xmlns:a16="http://schemas.microsoft.com/office/drawing/2014/main" id="{1FA85D46-94BF-4EBE-9847-51F011D2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556736"/>
            <a:ext cx="2739395" cy="1335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00 đồng (tiền Việt) – Wikipedia tiếng Việt">
            <a:extLst>
              <a:ext uri="{FF2B5EF4-FFF2-40B4-BE49-F238E27FC236}">
                <a16:creationId xmlns:a16="http://schemas.microsoft.com/office/drawing/2014/main" id="{64C0AE42-28A8-402F-9A76-1FBAF4EF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97" y="4556736"/>
            <a:ext cx="2739395" cy="13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2EA4BC-2AB3-4F7F-9205-CA7CB9AFC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10" y="5105426"/>
            <a:ext cx="1695567" cy="157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8D9A86F6-B1F8-4413-93F8-F05E8CC844D6}"/>
              </a:ext>
            </a:extLst>
          </p:cNvPr>
          <p:cNvSpPr/>
          <p:nvPr/>
        </p:nvSpPr>
        <p:spPr>
          <a:xfrm>
            <a:off x="4724400" y="2178803"/>
            <a:ext cx="1905000" cy="190111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7500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" name="Picture 2" descr="http://www.sbv.gov.vn/wps/wcm/connect/376c128043638b8cb363fbad7097747d/17/5000t.jpg?MOD=AJPERES&amp;CACHEID=376c128043638b8cb363fbad7097747d/17">
            <a:extLst>
              <a:ext uri="{FF2B5EF4-FFF2-40B4-BE49-F238E27FC236}">
                <a16:creationId xmlns:a16="http://schemas.microsoft.com/office/drawing/2014/main" id="{5EA655D8-FE29-453C-A17D-1D982876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479" y="1598404"/>
            <a:ext cx="2667000" cy="129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2" descr="🍎Việt Nam 1000 đồng 1988 UNC... - Tiền cổ tiền xưa | Facebook">
            <a:extLst>
              <a:ext uri="{FF2B5EF4-FFF2-40B4-BE49-F238E27FC236}">
                <a16:creationId xmlns:a16="http://schemas.microsoft.com/office/drawing/2014/main" id="{9DED904A-87A5-4B14-8F15-4DDACD065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963" r="1778" b="6992"/>
          <a:stretch/>
        </p:blipFill>
        <p:spPr bwMode="auto">
          <a:xfrm>
            <a:off x="1066800" y="3210162"/>
            <a:ext cx="2600325" cy="1346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43C94EE-696C-48D3-B97B-FAA97884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5158" t="37906" r="35620" b="43929"/>
          <a:stretch>
            <a:fillRect/>
          </a:stretch>
        </p:blipFill>
        <p:spPr bwMode="auto">
          <a:xfrm>
            <a:off x="1066800" y="4876800"/>
            <a:ext cx="2600325" cy="134654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93" name="Picture 4" descr="200 đồng (tiền Việt) – Wikipedia tiếng Việt">
            <a:extLst>
              <a:ext uri="{FF2B5EF4-FFF2-40B4-BE49-F238E27FC236}">
                <a16:creationId xmlns:a16="http://schemas.microsoft.com/office/drawing/2014/main" id="{8B9CAB75-B78A-4D85-ABDB-99E63B33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85" y="364371"/>
            <a:ext cx="2739395" cy="1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200 đồng (tiền Việt) – Wikipedia tiếng Việt">
            <a:extLst>
              <a:ext uri="{FF2B5EF4-FFF2-40B4-BE49-F238E27FC236}">
                <a16:creationId xmlns:a16="http://schemas.microsoft.com/office/drawing/2014/main" id="{AA33C6DA-4337-427A-A3B4-77CD65E8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41" y="1875905"/>
            <a:ext cx="2739395" cy="1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500 đồng (tiền Việt) – Wikipedia tiếng Việt">
            <a:extLst>
              <a:ext uri="{FF2B5EF4-FFF2-40B4-BE49-F238E27FC236}">
                <a16:creationId xmlns:a16="http://schemas.microsoft.com/office/drawing/2014/main" id="{79B0B2BC-4B8F-4CF5-BCDA-2E170E7DE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41" y="3412134"/>
            <a:ext cx="2739395" cy="1335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100 đồng (tiền Việt) – Wikipedia tiếng Việt">
            <a:extLst>
              <a:ext uri="{FF2B5EF4-FFF2-40B4-BE49-F238E27FC236}">
                <a16:creationId xmlns:a16="http://schemas.microsoft.com/office/drawing/2014/main" id="{AC414F0E-07B0-464C-B6ED-979DC61B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41" y="4919697"/>
            <a:ext cx="2739395" cy="13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489339D-5765-412C-9B94-168176DAD1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295373"/>
            <a:ext cx="1524000" cy="12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4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 l="35158" t="37906" r="35620" b="43929"/>
          <a:stretch>
            <a:fillRect/>
          </a:stretch>
        </p:blipFill>
        <p:spPr bwMode="auto">
          <a:xfrm>
            <a:off x="381018" y="1447800"/>
            <a:ext cx="5562599" cy="2286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1" name="Picture 10" descr="1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7349" y="4343426"/>
            <a:ext cx="5327651" cy="2277015"/>
          </a:xfrm>
          <a:prstGeom prst="rect">
            <a:avLst/>
          </a:prstGeom>
        </p:spPr>
      </p:pic>
      <p:pic>
        <p:nvPicPr>
          <p:cNvPr id="1026" name="Picture 2" descr="Hình ảnh mặt trước tiền polyme Việt Nam 10000 đồng Dễ Thươ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93" y="4267225"/>
            <a:ext cx="53160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/>
          <a:srcRect l="2739" t="4286" r="2739" b="4286"/>
          <a:stretch/>
        </p:blipFill>
        <p:spPr>
          <a:xfrm>
            <a:off x="6177640" y="1447825"/>
            <a:ext cx="5633360" cy="2286001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956066" y="152426"/>
            <a:ext cx="5416551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Vogu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9pPr>
          </a:lstStyle>
          <a:p>
            <a:pPr eaLnBrk="1" hangingPunct="1"/>
            <a:r>
              <a:rPr lang="en-US" altLang="en-US" sz="6600" dirty="0" err="1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Khởi</a:t>
            </a:r>
            <a:r>
              <a:rPr lang="en-US" altLang="en-US" sz="6600" dirty="0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 </a:t>
            </a:r>
            <a:r>
              <a:rPr lang="en-US" altLang="en-US" sz="6600" dirty="0" err="1">
                <a:solidFill>
                  <a:srgbClr val="C00000"/>
                </a:solidFill>
                <a:latin typeface="#9Slide03 Arima Madurai Black" charset="0"/>
                <a:ea typeface="#9Slide03 Arima Madurai Black" charset="0"/>
                <a:cs typeface="#9Slide03 Arima Madurai Black" charset="0"/>
              </a:rPr>
              <a:t>động</a:t>
            </a:r>
            <a:endParaRPr lang="en-US" altLang="en-US" sz="6600" dirty="0">
              <a:solidFill>
                <a:srgbClr val="C00000"/>
              </a:solidFill>
              <a:latin typeface="#9Slide03 Arima Madurai Black" charset="0"/>
              <a:ea typeface="#9Slide03 Arima Madurai Black" charset="0"/>
              <a:cs typeface="#9Slide03 Arima Madurai Black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62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524000" cy="12859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D0F278-F47E-4C16-9786-97A9999B0F1C}"/>
              </a:ext>
            </a:extLst>
          </p:cNvPr>
          <p:cNvSpPr/>
          <p:nvPr/>
        </p:nvSpPr>
        <p:spPr>
          <a:xfrm>
            <a:off x="4495800" y="2895600"/>
            <a:ext cx="27432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3100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🍎Việt Nam 1000 đồng 1988 UNC... - Tiền cổ tiền xưa | Facebook">
            <a:extLst>
              <a:ext uri="{FF2B5EF4-FFF2-40B4-BE49-F238E27FC236}">
                <a16:creationId xmlns:a16="http://schemas.microsoft.com/office/drawing/2014/main" id="{38232521-CF77-47E2-88EB-B42FF6F1A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963" r="1778" b="6992"/>
          <a:stretch/>
        </p:blipFill>
        <p:spPr bwMode="auto">
          <a:xfrm>
            <a:off x="1666876" y="838226"/>
            <a:ext cx="2600325" cy="1346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67E1E-9980-4BDA-B00A-1C93FE65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5158" t="37906" r="35620" b="43929"/>
          <a:stretch>
            <a:fillRect/>
          </a:stretch>
        </p:blipFill>
        <p:spPr bwMode="auto">
          <a:xfrm>
            <a:off x="7467600" y="838200"/>
            <a:ext cx="2600325" cy="134654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8" name="Picture 2" descr="http://www.sbv.gov.vn/wps/wcm/connect/376c128043638b8cb363fbad7097747d/17/5000t.jpg?MOD=AJPERES&amp;CACHEID=376c128043638b8cb363fbad7097747d/17">
            <a:extLst>
              <a:ext uri="{FF2B5EF4-FFF2-40B4-BE49-F238E27FC236}">
                <a16:creationId xmlns:a16="http://schemas.microsoft.com/office/drawing/2014/main" id="{E0EE908C-1D80-4EBE-B7F6-80958F673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2923732"/>
            <a:ext cx="2667000" cy="129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500 đồng (tiền Việt) – Wikipedia tiếng Việt">
            <a:extLst>
              <a:ext uri="{FF2B5EF4-FFF2-40B4-BE49-F238E27FC236}">
                <a16:creationId xmlns:a16="http://schemas.microsoft.com/office/drawing/2014/main" id="{20255186-EADF-4A01-B034-74257B2A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29" y="4936288"/>
            <a:ext cx="2739395" cy="1335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500 đồng (tiền Việt) – Wikipedia tiếng Việt">
            <a:extLst>
              <a:ext uri="{FF2B5EF4-FFF2-40B4-BE49-F238E27FC236}">
                <a16:creationId xmlns:a16="http://schemas.microsoft.com/office/drawing/2014/main" id="{7E3FAE05-39A2-4D13-8AB6-336A4762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4936289"/>
            <a:ext cx="2739395" cy="1335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100 đồng (tiền Việt) – Wikipedia tiếng Việt">
            <a:extLst>
              <a:ext uri="{FF2B5EF4-FFF2-40B4-BE49-F238E27FC236}">
                <a16:creationId xmlns:a16="http://schemas.microsoft.com/office/drawing/2014/main" id="{007C1124-CFED-4143-8991-714E9530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3" y="2923733"/>
            <a:ext cx="2739395" cy="13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434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 rot="5997481">
            <a:off x="2976461" y="1052670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 rot="258979">
            <a:off x="3717425" y="1214018"/>
            <a:ext cx="907307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/>
        </p:blipFill>
        <p:spPr>
          <a:xfrm rot="14311343" flipH="1" flipV="1">
            <a:off x="4755289" y="1121715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19600" y="2343005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/>
        </p:blipFill>
        <p:spPr>
          <a:xfrm>
            <a:off x="533400" y="3383317"/>
            <a:ext cx="1981200" cy="349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/>
        </p:blipFill>
        <p:spPr>
          <a:xfrm>
            <a:off x="10134603" y="3581400"/>
            <a:ext cx="1769700" cy="3103612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177163" y="3597442"/>
            <a:ext cx="7924800" cy="2514600"/>
          </a:xfrm>
          <a:prstGeom prst="horizontalScroll">
            <a:avLst/>
          </a:prstGeom>
          <a:solidFill>
            <a:srgbClr val="99FF66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ĐI CHỢ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48018" y="2343005"/>
            <a:ext cx="777327" cy="7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81"/>
            <a:ext cx="10972800" cy="6858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/>
        </p:blipFill>
        <p:spPr>
          <a:xfrm rot="1540793">
            <a:off x="5422390" y="-377493"/>
            <a:ext cx="5681857" cy="3132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159" y="1981200"/>
            <a:ext cx="3203839" cy="2031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>
            <a:off x="8915400" y="2514600"/>
            <a:ext cx="3048000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>
            <a:off x="350499" y="584616"/>
            <a:ext cx="1881063" cy="2577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5176897"/>
            <a:ext cx="117348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76021" y="1089805"/>
            <a:ext cx="1969179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86027" y="1263864"/>
            <a:ext cx="2005759" cy="6096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58629" y="3657603"/>
            <a:ext cx="1969179" cy="8596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88793" y="3779473"/>
            <a:ext cx="1969179" cy="6401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3" l="2750" r="97750">
                        <a14:foregroundMark x1="62000" y1="9667" x2="73500" y2="91667"/>
                        <a14:foregroundMark x1="44500" y1="46667" x2="47083" y2="50167"/>
                        <a14:foregroundMark x1="55000" y1="51083" x2="58500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163" y="2514600"/>
            <a:ext cx="2009508" cy="2009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89229" y="2452146"/>
            <a:ext cx="1969179" cy="1420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2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81"/>
            <a:ext cx="10972800" cy="6858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/>
        </p:blipFill>
        <p:spPr>
          <a:xfrm rot="1540793">
            <a:off x="5422390" y="-377493"/>
            <a:ext cx="5681857" cy="3132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159" y="1981200"/>
            <a:ext cx="3203839" cy="2031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>
            <a:off x="8915400" y="2514600"/>
            <a:ext cx="3048000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>
            <a:off x="350499" y="584616"/>
            <a:ext cx="1881063" cy="2577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5664876"/>
            <a:ext cx="11963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76021" y="1089805"/>
            <a:ext cx="1969179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86027" y="1263864"/>
            <a:ext cx="2005759" cy="6096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58629" y="3657603"/>
            <a:ext cx="1969179" cy="8596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88793" y="3779473"/>
            <a:ext cx="1969179" cy="6401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3" l="2750" r="97750">
                        <a14:foregroundMark x1="62000" y1="9667" x2="73500" y2="91667"/>
                        <a14:foregroundMark x1="44500" y1="46667" x2="47083" y2="50167"/>
                        <a14:foregroundMark x1="55000" y1="51083" x2="58500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163" y="2514600"/>
            <a:ext cx="2009508" cy="2009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89229" y="2452146"/>
            <a:ext cx="1969179" cy="1420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4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81"/>
            <a:ext cx="10972800" cy="6858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/>
        </p:blipFill>
        <p:spPr>
          <a:xfrm rot="1540793">
            <a:off x="5511699" y="-392449"/>
            <a:ext cx="5681857" cy="3132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159" y="2151951"/>
            <a:ext cx="3203839" cy="2031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>
            <a:off x="8915400" y="2452120"/>
            <a:ext cx="3048000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>
            <a:off x="350499" y="584616"/>
            <a:ext cx="1881063" cy="2577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5492141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4/ Mai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3000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 Nam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7000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76021" y="1089805"/>
            <a:ext cx="1969179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86027" y="1263864"/>
            <a:ext cx="2005759" cy="6096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58629" y="3848358"/>
            <a:ext cx="1969179" cy="8596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88793" y="3931891"/>
            <a:ext cx="1969179" cy="6401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3" l="2750" r="97750">
                        <a14:foregroundMark x1="62000" y1="9667" x2="73500" y2="91667"/>
                        <a14:foregroundMark x1="44500" y1="46667" x2="47083" y2="50167"/>
                        <a14:foregroundMark x1="55000" y1="51083" x2="58500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163" y="2901678"/>
            <a:ext cx="2009508" cy="2009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89229" y="2452146"/>
            <a:ext cx="1969179" cy="1420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2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11173136" y="5027085"/>
            <a:ext cx="1018864" cy="1830941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-76200" y="2133626"/>
            <a:ext cx="1152819" cy="186989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58852" y="5867401"/>
            <a:ext cx="2101041" cy="1136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200" y="4634307"/>
            <a:ext cx="1066800" cy="19461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 rot="5646426">
            <a:off x="-302798" y="4809699"/>
            <a:ext cx="1465582" cy="1062547"/>
          </a:xfrm>
          <a:prstGeom prst="rect">
            <a:avLst/>
          </a:prstGeom>
          <a:noFill/>
        </p:spPr>
      </p:pic>
      <p:sp>
        <p:nvSpPr>
          <p:cNvPr id="32" name="Oval 31"/>
          <p:cNvSpPr/>
          <p:nvPr/>
        </p:nvSpPr>
        <p:spPr>
          <a:xfrm>
            <a:off x="3990090" y="0"/>
            <a:ext cx="2334527" cy="1078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277617" y="2265554"/>
            <a:ext cx="1137513" cy="164126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525000" y="-152400"/>
            <a:ext cx="2133600" cy="1524000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1219200"/>
            <a:ext cx="10591800" cy="1046328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b="1" u="sng" dirty="0"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  <a:r>
              <a:rPr lang="en-US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cs typeface="Arial" panose="020B0604020202020204" pitchFamily="34" charset="0"/>
              </a:rPr>
              <a:t>Mai có 3000 đồng, Mai có vừa đủ tiền để mua được</a:t>
            </a:r>
            <a:r>
              <a:rPr lang="en-US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6958" y="2357158"/>
            <a:ext cx="51085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kéo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06941" y="3108305"/>
            <a:ext cx="4903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bút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006957" y="3906817"/>
            <a:ext cx="5187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1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dép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Oval 69"/>
          <p:cNvSpPr>
            <a:spLocks noChangeArrowheads="1"/>
          </p:cNvSpPr>
          <p:nvPr/>
        </p:nvSpPr>
        <p:spPr bwMode="auto">
          <a:xfrm>
            <a:off x="7212683" y="4719205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9" name="Oval 69"/>
          <p:cNvSpPr>
            <a:spLocks noChangeArrowheads="1"/>
          </p:cNvSpPr>
          <p:nvPr/>
        </p:nvSpPr>
        <p:spPr bwMode="auto">
          <a:xfrm>
            <a:off x="7218782" y="4719205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0" name="Oval 69"/>
          <p:cNvSpPr>
            <a:spLocks noChangeArrowheads="1"/>
          </p:cNvSpPr>
          <p:nvPr/>
        </p:nvSpPr>
        <p:spPr bwMode="auto">
          <a:xfrm>
            <a:off x="7212683" y="4725159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218782" y="4725159"/>
            <a:ext cx="65999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212683" y="4725159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212683" y="4719205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229880" y="4725159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218782" y="4719205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212683" y="4717618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229880" y="4695393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6705600" y="4491592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giờ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/>
        </p:blipFill>
        <p:spPr>
          <a:xfrm>
            <a:off x="9144003" y="2649519"/>
            <a:ext cx="1769700" cy="31036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 rot="16200000">
            <a:off x="4384027" y="-40615"/>
            <a:ext cx="902826" cy="12888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41221" y="178172"/>
            <a:ext cx="1511979" cy="5838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0701838">
            <a:off x="5979540" y="5903671"/>
            <a:ext cx="1583597" cy="9343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 rot="2042140">
            <a:off x="5640268" y="5509238"/>
            <a:ext cx="1020661" cy="12888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906017" y="76201"/>
            <a:ext cx="1553551" cy="7471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724485">
            <a:off x="11222869" y="2491354"/>
            <a:ext cx="1142545" cy="5961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724485">
            <a:off x="-20045" y="5611194"/>
            <a:ext cx="1142545" cy="8593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725644">
            <a:off x="-60549" y="3122891"/>
            <a:ext cx="1168100" cy="5558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794967" y="762000"/>
            <a:ext cx="1406436" cy="457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>
            <a:off x="11125217" y="2895626"/>
            <a:ext cx="1465583" cy="1062547"/>
          </a:xfrm>
          <a:prstGeom prst="rect">
            <a:avLst/>
          </a:prstGeom>
          <a:noFill/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/>
        </p:blipFill>
        <p:spPr>
          <a:xfrm rot="4446470">
            <a:off x="-533571" y="2248720"/>
            <a:ext cx="1961181" cy="10814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583" l="2750" r="97750">
                        <a14:foregroundMark x1="62000" y1="9667" x2="73500" y2="91667"/>
                        <a14:foregroundMark x1="44500" y1="46667" x2="47083" y2="50167"/>
                        <a14:foregroundMark x1="55000" y1="51083" x2="58500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5486400"/>
            <a:ext cx="1219200" cy="121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469301">
            <a:off x="11168201" y="5117462"/>
            <a:ext cx="1376561" cy="992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9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 build="allAtOnce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l="19317" t="28475" r="35555" b="9682"/>
          <a:stretch/>
        </p:blipFill>
        <p:spPr>
          <a:xfrm rot="5997481">
            <a:off x="2976461" y="1052670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/>
          <a:srcRect l="8091" t="26001" r="8355" b="13422"/>
          <a:stretch/>
        </p:blipFill>
        <p:spPr>
          <a:xfrm rot="258979">
            <a:off x="3717425" y="1214018"/>
            <a:ext cx="907307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/>
          <a:srcRect l="31046" t="14474" r="9744" b="46053"/>
          <a:stretch/>
        </p:blipFill>
        <p:spPr>
          <a:xfrm rot="14311343" flipH="1" flipV="1">
            <a:off x="4755289" y="1121715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68960" y="2338007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/>
          <a:srcRect l="20410" r="22896"/>
          <a:stretch/>
        </p:blipFill>
        <p:spPr>
          <a:xfrm>
            <a:off x="533400" y="3383317"/>
            <a:ext cx="1981200" cy="349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/>
        </p:blipFill>
        <p:spPr>
          <a:xfrm>
            <a:off x="10134603" y="3581400"/>
            <a:ext cx="1769700" cy="3103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65855" y="2258277"/>
            <a:ext cx="777327" cy="777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316303" y="1406655"/>
            <a:ext cx="2255716" cy="3103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5501663" y="1406655"/>
            <a:ext cx="2097116" cy="3089021"/>
          </a:xfrm>
          <a:prstGeom prst="rect">
            <a:avLst/>
          </a:prstGeom>
        </p:spPr>
      </p:pic>
      <p:pic>
        <p:nvPicPr>
          <p:cNvPr id="16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386.4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73000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349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0925 -0.0868 L -0.05664 -0.0375 L -0.05925 -0.13356 L -0.0987 -0.09375 L -0.11849 -0.18264 L -0.16328 -0.15694 L -0.18034 -0.2412 L -0.2237 -0.19676 L -0.23295 -0.2669 L -0.28425 -0.21782 L -0.3487 -0.29954 L -0.3487 -0.29954 " pathEditMode="relative" ptsTypes="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919 0.1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C 0.00651 -0.01551 0.01536 -0.02986 0.03294 -0.02986 C 0.0526 -0.02986 0.05924 -0.01551 0.06589 -4.07407E-6 C 0.07474 0.0169 0.08138 0.0338 0.10339 0.0338 C 0.12318 0.0338 0.12982 0.0169 0.13867 -4.07407E-6 C 0.14297 -0.01551 0.15182 -0.02986 0.17161 -0.02986 C 0.18906 -0.02986 0.19792 -0.01551 0.20456 -4.07407E-6 C 0.2112 0.0169 0.22005 0.0338 0.23984 0.0338 C 0.25964 0.0338 0.27513 -4.07407E-6 0.27513 0.00024 C 0.28164 -0.01551 0.28828 -0.02986 0.30807 -0.02986 C 0.32773 -0.02986 0.33437 -0.01551 0.34102 -4.07407E-6 C 0.34987 0.0169 0.35651 0.0338 0.37852 0.0338 C 0.39831 0.0338 0.40495 0.0169 0.41146 -4.07407E-6 C 0.42031 -0.01551 0.42695 -0.02986 0.44674 -0.02986 C 0.46419 -0.02986 0.47305 -0.01551 0.47969 -4.07407E-6 C 0.48633 0.0169 0.49518 0.0338 0.51497 0.0338 C 0.53477 0.0338 0.54128 0.0169 0.55026 -4.07407E-6 " pathEditMode="relative" rAng="0" ptsTypes="AAAAAAAAAAAAA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16"/>
        <p14:stopEvt time="8164" objId="1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14417" y="1047003"/>
            <a:ext cx="10697551" cy="970128"/>
          </a:xfrm>
          <a:prstGeom prst="rect">
            <a:avLst/>
          </a:prstGeom>
        </p:spPr>
        <p:txBody>
          <a:bodyPr vert="horz" lIns="91433" tIns="45717" rIns="91433" bIns="45717" rtlCol="0" anchor="ctr">
            <a:noAutofit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ct val="50000"/>
              </a:spcBef>
            </a:pPr>
            <a:r>
              <a:rPr lang="en-US" altLang="en-US" sz="3100" b="1" u="sng" dirty="0" err="1"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100" b="1" u="sng" dirty="0"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  <a:r>
              <a:rPr lang="en-US" altLang="en-US" sz="3100" b="1" dirty="0"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sz="3100" b="1" dirty="0">
                <a:cs typeface="Arial" panose="020B0604020202020204" pitchFamily="34" charset="0"/>
              </a:rPr>
              <a:t>Nam có 7000 đồng, Nam có vừa đủ tiền để mua được</a:t>
            </a:r>
            <a:r>
              <a:rPr lang="en-US" altLang="en-US" sz="3100" b="1" dirty="0">
                <a:cs typeface="Arial" panose="020B0604020202020204" pitchFamily="34" charset="0"/>
              </a:rPr>
              <a:t>:</a:t>
            </a:r>
            <a:endParaRPr lang="en-US" altLang="en-US" sz="31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007240" y="2133613"/>
            <a:ext cx="75177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hộp sáp màu và 1 cái thước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07240" y="3727699"/>
            <a:ext cx="64493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hộp sáp màu và 1 cái thước kẻ hoặc mua 1 cái bút máy và 1 cái kéo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81200" y="2940847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cái bút máy và 1 cái kéo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519070" y="5252652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7525170" y="5252652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9" name="Oval 69"/>
          <p:cNvSpPr>
            <a:spLocks noChangeArrowheads="1"/>
          </p:cNvSpPr>
          <p:nvPr/>
        </p:nvSpPr>
        <p:spPr bwMode="auto">
          <a:xfrm>
            <a:off x="7519070" y="5258606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Oval 69"/>
          <p:cNvSpPr>
            <a:spLocks noChangeArrowheads="1"/>
          </p:cNvSpPr>
          <p:nvPr/>
        </p:nvSpPr>
        <p:spPr bwMode="auto">
          <a:xfrm>
            <a:off x="7525170" y="5258606"/>
            <a:ext cx="65999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1" name="Oval 69"/>
          <p:cNvSpPr>
            <a:spLocks noChangeArrowheads="1"/>
          </p:cNvSpPr>
          <p:nvPr/>
        </p:nvSpPr>
        <p:spPr bwMode="auto">
          <a:xfrm>
            <a:off x="7519070" y="5258606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2" name="Oval 69"/>
          <p:cNvSpPr>
            <a:spLocks noChangeArrowheads="1"/>
          </p:cNvSpPr>
          <p:nvPr/>
        </p:nvSpPr>
        <p:spPr bwMode="auto">
          <a:xfrm>
            <a:off x="7519070" y="5252652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3" name="Oval 69"/>
          <p:cNvSpPr>
            <a:spLocks noChangeArrowheads="1"/>
          </p:cNvSpPr>
          <p:nvPr/>
        </p:nvSpPr>
        <p:spPr bwMode="auto">
          <a:xfrm>
            <a:off x="7536264" y="5258606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7525170" y="5252652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5" name="Oval 69"/>
          <p:cNvSpPr>
            <a:spLocks noChangeArrowheads="1"/>
          </p:cNvSpPr>
          <p:nvPr/>
        </p:nvSpPr>
        <p:spPr bwMode="auto">
          <a:xfrm>
            <a:off x="7519070" y="5251065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7536264" y="5228840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" name="Oval 69"/>
          <p:cNvSpPr>
            <a:spLocks noChangeArrowheads="1"/>
          </p:cNvSpPr>
          <p:nvPr/>
        </p:nvSpPr>
        <p:spPr bwMode="auto">
          <a:xfrm>
            <a:off x="7088188" y="5025039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/>
        </p:blipFill>
        <p:spPr>
          <a:xfrm flipH="1">
            <a:off x="8839201" y="2438400"/>
            <a:ext cx="1987483" cy="350564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990090" y="0"/>
            <a:ext cx="2334527" cy="1078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 rot="16200000">
            <a:off x="4384027" y="-40615"/>
            <a:ext cx="902826" cy="12888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41221" y="178172"/>
            <a:ext cx="1511979" cy="5838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9677400" y="-76200"/>
            <a:ext cx="2133600" cy="1143000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58417" y="34412"/>
            <a:ext cx="1553551" cy="5603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7367" y="647700"/>
            <a:ext cx="1406436" cy="34290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1125217" y="2265554"/>
            <a:ext cx="1137513" cy="164126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724485">
            <a:off x="11222869" y="2491354"/>
            <a:ext cx="1142545" cy="5961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>
            <a:off x="10896617" y="2895626"/>
            <a:ext cx="1465583" cy="1062547"/>
          </a:xfrm>
          <a:prstGeom prst="rect">
            <a:avLst/>
          </a:prstGeom>
          <a:noFill/>
        </p:spPr>
      </p:pic>
      <p:sp>
        <p:nvSpPr>
          <p:cNvPr id="38" name="Oval 37"/>
          <p:cNvSpPr/>
          <p:nvPr/>
        </p:nvSpPr>
        <p:spPr>
          <a:xfrm>
            <a:off x="76217" y="4495826"/>
            <a:ext cx="1137513" cy="164126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724485">
            <a:off x="21469" y="4721626"/>
            <a:ext cx="1142545" cy="5961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/>
        </p:blipFill>
        <p:spPr>
          <a:xfrm>
            <a:off x="-76200" y="5125898"/>
            <a:ext cx="1465583" cy="1062547"/>
          </a:xfrm>
          <a:prstGeom prst="rect">
            <a:avLst/>
          </a:prstGeom>
          <a:noFill/>
        </p:spPr>
      </p:pic>
      <p:sp>
        <p:nvSpPr>
          <p:cNvPr id="41" name="Oval 40"/>
          <p:cNvSpPr/>
          <p:nvPr/>
        </p:nvSpPr>
        <p:spPr>
          <a:xfrm>
            <a:off x="-76200" y="1981226"/>
            <a:ext cx="1152819" cy="186989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725644">
            <a:off x="-60549" y="2970491"/>
            <a:ext cx="1168100" cy="555855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11024313" y="5027085"/>
            <a:ext cx="1167705" cy="1830941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583" l="2750" r="97750">
                        <a14:foregroundMark x1="62000" y1="9667" x2="73500" y2="91667"/>
                        <a14:foregroundMark x1="44500" y1="46667" x2="47083" y2="50167"/>
                        <a14:foregroundMark x1="55000" y1="51083" x2="58500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9000" y="5486400"/>
            <a:ext cx="1066800" cy="1219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469301">
            <a:off x="11148045" y="5057843"/>
            <a:ext cx="1183883" cy="854008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5257817" y="5966372"/>
            <a:ext cx="2101041" cy="96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01838">
            <a:off x="5998304" y="6046515"/>
            <a:ext cx="1583597" cy="7889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/>
        </p:blipFill>
        <p:spPr>
          <a:xfrm rot="2042140">
            <a:off x="5640268" y="5509238"/>
            <a:ext cx="1020661" cy="12888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/>
        </p:blipFill>
        <p:spPr>
          <a:xfrm rot="4446470">
            <a:off x="-321339" y="2226882"/>
            <a:ext cx="1961181" cy="1081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3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3.7037E-6 L -3.125E-6 -0.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 build="allAtOnce"/>
      <p:bldP spid="15" grpId="1" build="allAtOnce"/>
      <p:bldP spid="15" grpId="2" build="allAtOnce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/>
          <a:srcRect l="19317" t="28475" r="35555" b="9682"/>
          <a:stretch/>
        </p:blipFill>
        <p:spPr>
          <a:xfrm rot="5997481">
            <a:off x="2976461" y="1052670"/>
            <a:ext cx="540021" cy="740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/>
          <a:srcRect l="20410" r="22896"/>
          <a:stretch/>
        </p:blipFill>
        <p:spPr>
          <a:xfrm>
            <a:off x="0" y="3383317"/>
            <a:ext cx="1981200" cy="3494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85090" y="2328885"/>
            <a:ext cx="777327" cy="777327"/>
          </a:xfrm>
          <a:prstGeom prst="rect">
            <a:avLst/>
          </a:prstGeom>
        </p:spPr>
      </p:pic>
      <p:pic>
        <p:nvPicPr>
          <p:cNvPr id="13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1579.4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713368" y="511054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1618" y="1219071"/>
            <a:ext cx="2475191" cy="34933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/>
          <a:srcRect l="31046" t="14474" r="9744" b="46053"/>
          <a:stretch/>
        </p:blipFill>
        <p:spPr>
          <a:xfrm rot="14311343" flipH="1" flipV="1">
            <a:off x="4755289" y="1121715"/>
            <a:ext cx="1044057" cy="7445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34928" y="2328885"/>
            <a:ext cx="1005941" cy="636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134600" y="3521188"/>
            <a:ext cx="1919821" cy="3384791"/>
          </a:xfrm>
          <a:prstGeom prst="rect">
            <a:avLst/>
          </a:prstGeom>
        </p:spPr>
      </p:pic>
      <p:pic>
        <p:nvPicPr>
          <p:cNvPr id="28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1579.4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725400" y="6019800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04260" y="2334985"/>
            <a:ext cx="1005941" cy="6368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print"/>
          <a:srcRect l="31046" t="14474" r="9744" b="46053"/>
          <a:stretch/>
        </p:blipFill>
        <p:spPr>
          <a:xfrm rot="14311343" flipH="1" flipV="1">
            <a:off x="4755289" y="1105538"/>
            <a:ext cx="1044057" cy="7445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 cstate="print"/>
          <a:srcRect l="8091" t="26001" r="8355" b="13422"/>
          <a:stretch/>
        </p:blipFill>
        <p:spPr>
          <a:xfrm rot="258979">
            <a:off x="3717425" y="1214018"/>
            <a:ext cx="907307" cy="6577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62629" y="1092743"/>
            <a:ext cx="2213040" cy="35055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/>
          <a:srcRect l="20410" r="22896"/>
          <a:stretch/>
        </p:blipFill>
        <p:spPr>
          <a:xfrm>
            <a:off x="3810069" y="3383317"/>
            <a:ext cx="1981200" cy="349456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/>
        </p:blipFill>
        <p:spPr>
          <a:xfrm>
            <a:off x="6275043" y="3802341"/>
            <a:ext cx="1769700" cy="31036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795588">
            <a:off x="5432094" y="3538350"/>
            <a:ext cx="414564" cy="493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6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85185E-6 L 0.01094 -0.10602 L 0.03841 -0.03542 L 0.05039 -0.16366 L 0.08346 -0.10834 L 0.08346 -0.21898 L 0.11875 -0.17894 L 0.11536 -0.2967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16406 0.214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0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C 0.0108 -0.01898 0.02552 -0.03704 0.05469 -0.03704 C 0.0875 -0.03704 0.09844 -0.01898 0.10937 1.11111E-6 C 0.12409 0.02106 0.13502 0.0419 0.17174 0.0419 C 0.20469 0.0419 0.21549 0.02106 0.23021 1.11111E-6 C 0.2375 -0.01898 0.25221 -0.03704 0.28502 -0.03704 C 0.31406 -0.03704 0.3289 -0.01898 0.33958 1.11111E-6 C 0.35065 0.02106 0.36549 0.0419 0.3983 0.0419 C 0.43112 0.0419 0.4569 1.11111E-6 0.4569 0.00023 C 0.46784 -0.01898 0.47877 -0.03704 0.51159 -0.03704 C 0.5444 -0.03704 0.55534 -0.01898 0.5664 1.11111E-6 C 0.58099 0.02106 0.59219 0.0419 0.62877 0.0419 C 0.66159 0.0419 0.67239 0.02106 0.68359 1.11111E-6 C 0.6983 -0.01898 0.70898 -0.03704 0.74192 -0.03704 C 0.77109 -0.03704 0.7858 -0.01898 0.79687 1.11111E-6 C 0.80781 0.02106 0.82239 0.0419 0.85534 0.0419 C 0.88828 0.0419 0.89909 0.02106 0.91406 1.11111E-6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8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3.7037E-7 L -0.02514 -0.09838 L -0.05144 -0.04213 L -0.0685 -0.13588 L -0.10665 -0.06088 L -0.11459 -0.17315 L -0.15795 -0.1125 L -0.15795 -0.20116 L -0.20404 -0.1544 L -0.20795 -0.2551 L -0.26198 -0.19653 L -0.2711 -0.30417 L -0.3185 -0.25278 L -0.35274 -0.35787 L -0.3987 -0.34167 L -0.3987 -0.34167 " pathEditMode="relative" ptsTypes="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164 0.1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20742 0.132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5 C -0.00703 -0.02013 -0.0168 -0.03819 -0.03607 -0.03819 C -0.05794 -0.03819 -0.0651 -0.02013 -0.0724 -0.00115 C -0.08216 0.01991 -0.08945 0.04075 -0.1138 0.04075 C -0.13555 0.04075 -0.14284 0.01991 -0.1526 -0.00115 C -0.15729 -0.02013 -0.16706 -0.03819 -0.1888 -0.03819 C -0.20807 -0.03819 -0.21784 -0.02013 -0.22513 -0.00115 C -0.23242 0.01991 -0.24219 0.04075 -0.26393 0.04075 C -0.28581 0.04075 -0.30273 -0.00115 -0.30273 -0.00092 C -0.31003 -0.02013 -0.31732 -0.03819 -0.33906 -0.03819 C -0.36094 -0.03819 -0.3681 -0.02013 -0.37539 -0.00115 C -0.38516 0.01991 -0.39245 0.04075 -0.4168 0.04075 C -0.43854 0.04075 -0.44583 0.01991 -0.453 -0.00115 C -0.46276 -0.02013 -0.47005 -0.03819 -0.49154 -0.03819 C -0.51094 -0.03819 -0.5207 -0.02013 -0.528 -0.00115 C -0.53529 0.01991 -0.54505 0.04075 -0.5668 0.04075 C -0.58867 0.04075 -0.59583 0.01991 -0.60573 -0.00115 " pathEditMode="relative" rAng="0" ptsTypes="AAAAAAAAAAAAAAA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9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250"/>
                            </p:stCondLst>
                            <p:childTnLst>
                              <p:par>
                                <p:cTn id="9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0375 -0.0405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203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5599 -0.093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467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ieng-yeah-tre-con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250"/>
                            </p:stCondLst>
                            <p:childTnLst>
                              <p:par>
                                <p:cTn id="9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" objId="13"/>
        <p14:stopEvt time="10025" objId="13"/>
        <p14:playEvt time="10215" objId="28"/>
        <p14:stopEvt time="20117" objId="28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" y="4518032"/>
            <a:ext cx="121285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7" descr="A picture containing child, person, little, stand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619632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ainbow butts icon butt cloud pride gay rainbow wit logo flat vector design minimal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3045" r="10246" b="19846"/>
          <a:stretch>
            <a:fillRect/>
          </a:stretch>
        </p:blipFill>
        <p:spPr bwMode="auto">
          <a:xfrm>
            <a:off x="1524005" y="500063"/>
            <a:ext cx="216323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40100" y="758825"/>
            <a:ext cx="55118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Vogu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800" b="1" dirty="0" err="1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Hoạt</a:t>
            </a:r>
            <a:r>
              <a:rPr lang="en-US" altLang="en-US" sz="3800" b="1" dirty="0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 </a:t>
            </a:r>
            <a:r>
              <a:rPr lang="en-US" altLang="en-US" sz="3800" b="1" dirty="0" err="1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động</a:t>
            </a:r>
            <a:r>
              <a:rPr lang="en-US" altLang="en-US" sz="3800" b="1" dirty="0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 </a:t>
            </a:r>
            <a:r>
              <a:rPr lang="en-US" altLang="en-US" sz="3800" b="1" dirty="0" err="1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tiếp</a:t>
            </a:r>
            <a:r>
              <a:rPr lang="en-US" altLang="en-US" sz="3800" b="1" dirty="0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 </a:t>
            </a:r>
            <a:r>
              <a:rPr lang="en-US" altLang="en-US" sz="3800" b="1" dirty="0" err="1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nối</a:t>
            </a:r>
            <a:r>
              <a:rPr lang="en-US" altLang="en-US" sz="3800" b="1" dirty="0">
                <a:solidFill>
                  <a:srgbClr val="CC0099"/>
                </a:solidFill>
                <a:latin typeface="Times New Roman" pitchFamily="18" charset="0"/>
                <a:ea typeface="#9Slide03 Arima Madurai Black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5117" y="2087940"/>
            <a:ext cx="110468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Vogu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B</a:t>
            </a: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defRPr/>
            </a:pP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3911" name="Picture 4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0" t="19054" r="15787" b="56752"/>
          <a:stretch>
            <a:fillRect/>
          </a:stretch>
        </p:blipFill>
        <p:spPr bwMode="auto">
          <a:xfrm>
            <a:off x="7620000" y="4572000"/>
            <a:ext cx="40640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134600" y="3521188"/>
            <a:ext cx="1919821" cy="3384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/>
        </p:blipFill>
        <p:spPr>
          <a:xfrm flipH="1">
            <a:off x="76200" y="3754388"/>
            <a:ext cx="1600199" cy="26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6E9475-616C-4093-AE93-F2194B7AA9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9051361-8721-4CAB-971A-93D8FC725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62D759B-783B-4E38-813D-CB1DA348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C677A6-997F-43FE-86CC-28385D66981A}"/>
              </a:ext>
            </a:extLst>
          </p:cNvPr>
          <p:cNvSpPr txBox="1"/>
          <p:nvPr/>
        </p:nvSpPr>
        <p:spPr>
          <a:xfrm>
            <a:off x="3220743" y="1338616"/>
            <a:ext cx="7111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D573B8C-3D2E-43D2-8787-E8204AC35A97}"/>
              </a:ext>
            </a:extLst>
          </p:cNvPr>
          <p:cNvSpPr txBox="1"/>
          <p:nvPr/>
        </p:nvSpPr>
        <p:spPr>
          <a:xfrm>
            <a:off x="5364480" y="1991406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C5F25F6-D7B7-4CC5-9051-FC67381FBE56}"/>
              </a:ext>
            </a:extLst>
          </p:cNvPr>
          <p:cNvSpPr txBox="1"/>
          <p:nvPr/>
        </p:nvSpPr>
        <p:spPr>
          <a:xfrm>
            <a:off x="3220743" y="2782695"/>
            <a:ext cx="622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Tiền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Nam -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79398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-152397" y="2810600"/>
            <a:ext cx="116628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6678" name="Picture 6" descr="BD2053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52988"/>
            <a:ext cx="50800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7" descr="BD20530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800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4437" name="Picture 9" descr="BAR_EL~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9"/>
              <a:ext cx="430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8" name="Picture 10" descr="BAR_EL~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72"/>
              <a:ext cx="576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" name="Picture 11" descr="BAR_EL~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5" y="2134"/>
              <a:ext cx="430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0" name="Picture 12" descr="BAR_EL~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5" name="Picture 3" descr="ros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18" y="200025"/>
            <a:ext cx="235796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94"/>
          <p:cNvGrpSpPr>
            <a:grpSpLocks/>
          </p:cNvGrpSpPr>
          <p:nvPr/>
        </p:nvGrpSpPr>
        <p:grpSpPr bwMode="auto">
          <a:xfrm>
            <a:off x="3119967" y="200025"/>
            <a:ext cx="1765300" cy="1081088"/>
            <a:chOff x="2928" y="384"/>
            <a:chExt cx="1789" cy="1403"/>
          </a:xfrm>
        </p:grpSpPr>
        <p:sp>
          <p:nvSpPr>
            <p:cNvPr id="14347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3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5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7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8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9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1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2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3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4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5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7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8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9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0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1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2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3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4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5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6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7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8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9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0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1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2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3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4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5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6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7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8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9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0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1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2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3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4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5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6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7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8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9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0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1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2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3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4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5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6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7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8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9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0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1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2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3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3 w 776"/>
                <a:gd name="T11" fmla="*/ 0 h 2368"/>
                <a:gd name="T12" fmla="*/ 2 w 776"/>
                <a:gd name="T13" fmla="*/ 0 h 2368"/>
                <a:gd name="T14" fmla="*/ 3 w 776"/>
                <a:gd name="T15" fmla="*/ 0 h 2368"/>
                <a:gd name="T16" fmla="*/ 3 w 776"/>
                <a:gd name="T17" fmla="*/ 0 h 2368"/>
                <a:gd name="T18" fmla="*/ 3 w 776"/>
                <a:gd name="T19" fmla="*/ 0 h 2368"/>
                <a:gd name="T20" fmla="*/ 3 w 776"/>
                <a:gd name="T21" fmla="*/ 0 h 2368"/>
                <a:gd name="T22" fmla="*/ 4 w 776"/>
                <a:gd name="T23" fmla="*/ 0 h 2368"/>
                <a:gd name="T24" fmla="*/ 4 w 776"/>
                <a:gd name="T25" fmla="*/ 0 h 2368"/>
                <a:gd name="T26" fmla="*/ 4 w 776"/>
                <a:gd name="T27" fmla="*/ 0 h 2368"/>
                <a:gd name="T28" fmla="*/ 4 w 776"/>
                <a:gd name="T29" fmla="*/ 0 h 2368"/>
                <a:gd name="T30" fmla="*/ 4 w 776"/>
                <a:gd name="T31" fmla="*/ 0 h 2368"/>
                <a:gd name="T32" fmla="*/ 4 w 776"/>
                <a:gd name="T33" fmla="*/ 0 h 2368"/>
                <a:gd name="T34" fmla="*/ 4 w 776"/>
                <a:gd name="T35" fmla="*/ 0 h 2368"/>
                <a:gd name="T36" fmla="*/ 4 w 776"/>
                <a:gd name="T37" fmla="*/ 0 h 2368"/>
                <a:gd name="T38" fmla="*/ 5 w 776"/>
                <a:gd name="T39" fmla="*/ 0 h 2368"/>
                <a:gd name="T40" fmla="*/ 4 w 776"/>
                <a:gd name="T41" fmla="*/ 0 h 2368"/>
                <a:gd name="T42" fmla="*/ 5 w 776"/>
                <a:gd name="T43" fmla="*/ 0 h 2368"/>
                <a:gd name="T44" fmla="*/ 4 w 776"/>
                <a:gd name="T45" fmla="*/ 0 h 2368"/>
                <a:gd name="T46" fmla="*/ 5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8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0400" y="1371629"/>
            <a:ext cx="8333317" cy="17621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biểu tượng ban đầu về tiền Việt Nam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1" hangingPunct="1">
              <a:defRPr/>
            </a:pP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giá trị các tờ tiền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427" name="Group 51"/>
          <p:cNvGrpSpPr>
            <a:grpSpLocks/>
          </p:cNvGrpSpPr>
          <p:nvPr/>
        </p:nvGrpSpPr>
        <p:grpSpPr bwMode="auto">
          <a:xfrm>
            <a:off x="1526117" y="857250"/>
            <a:ext cx="31961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eaLnBrk="0" hangingPunct="0">
                <a:defRPr/>
              </a:pPr>
              <a:endParaRPr lang="en-US" sz="1500">
                <a:solidFill>
                  <a:srgbClr val="9A5315"/>
                </a:solidFill>
                <a:latin typeface=".VnTime" pitchFamily="34" charset="0"/>
              </a:endParaRPr>
            </a:p>
          </p:txBody>
        </p:sp>
        <p:sp>
          <p:nvSpPr>
            <p:cNvPr id="1034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500">
                <a:solidFill>
                  <a:srgbClr val="9A5315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eaLnBrk="0" hangingPunct="0">
                <a:defRPr/>
              </a:pPr>
              <a:endParaRPr lang="en-US" sz="1500">
                <a:solidFill>
                  <a:srgbClr val="9A5315"/>
                </a:solidFill>
                <a:effectLst>
                  <a:glow rad="101600">
                    <a:srgbClr val="F3771A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5" y="3060729"/>
            <a:ext cx="592667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84" y="2894013"/>
            <a:ext cx="1498600" cy="6016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3704" y="2970242"/>
            <a:ext cx="817033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9A5315"/>
              </a:solidFill>
              <a:latin typeface=".VnTime" pitchFamily="34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33" y="4837142"/>
            <a:ext cx="594784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36" y="4670454"/>
            <a:ext cx="1500717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9253" y="4726017"/>
            <a:ext cx="819151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9A5315"/>
              </a:solidFill>
              <a:latin typeface=".VnTime" pitchFamily="34" charset="0"/>
            </a:endParaRPr>
          </a:p>
        </p:txBody>
      </p:sp>
      <p:pic>
        <p:nvPicPr>
          <p:cNvPr id="10343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6" y="609600"/>
            <a:ext cx="165311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Picture 47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7" name="Picture 48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6283354"/>
            <a:ext cx="2235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532717" y="152400"/>
            <a:ext cx="550968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Vogu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pic>
        <p:nvPicPr>
          <p:cNvPr id="103439" name="Picture 19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6248400"/>
            <a:ext cx="269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51"/>
          <p:cNvSpPr>
            <a:spLocks noChangeArrowheads="1"/>
          </p:cNvSpPr>
          <p:nvPr/>
        </p:nvSpPr>
        <p:spPr bwMode="auto">
          <a:xfrm>
            <a:off x="3352800" y="3733800"/>
            <a:ext cx="8333317" cy="17621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đổi tiền và thực hiện được phép tính cộng, </a:t>
            </a:r>
            <a:endParaRPr lang="en-US" altLang="en-US" sz="32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defRPr/>
            </a:pPr>
            <a:r>
              <a:rPr lang="vi-VN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 các số có đơn vị là đồng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685800" eaLnBrk="1" hangingPunct="1">
              <a:defRPr/>
            </a:pP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32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vi-VN" sz="32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tiền đã học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394020"/>
      </p:ext>
    </p:extLst>
  </p:cSld>
  <p:clrMapOvr>
    <a:masterClrMapping/>
  </p:clrMapOvr>
  <p:transition spd="slow" advTm="3273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9" grpId="0" animBg="1"/>
      <p:bldP spid="4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/>
        </p:nvGrpSpPr>
        <p:grpSpPr bwMode="auto">
          <a:xfrm>
            <a:off x="-1123951" y="1054102"/>
            <a:ext cx="13212235" cy="5192713"/>
            <a:chOff x="-842977" y="1054517"/>
            <a:chExt cx="9908958" cy="5192525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>
              <a:off x="6295854" y="2110167"/>
              <a:ext cx="130330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6408564" y="4811994"/>
              <a:ext cx="119853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8" name="Picture 2" descr="Schoolchildren Joy Illustration illustrations classroom reading funny illustration kids lesson education school children procreate character illustration art digital painting digital illustration illustrator design studio illustration graphic design digital art desig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2875" y="1963142"/>
              <a:ext cx="3908954" cy="29317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4454" name="Picture 15" descr="A picture containing flower, plant, ligh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2977" y="1155505"/>
              <a:ext cx="3908953" cy="458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5" name="Picture 19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21" r="65086" b="54904"/>
            <a:stretch>
              <a:fillRect/>
            </a:stretch>
          </p:blipFill>
          <p:spPr bwMode="auto">
            <a:xfrm>
              <a:off x="3219733" y="1054517"/>
              <a:ext cx="3803900" cy="1305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6" name="Picture 18" descr="A picture containing toy, several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795" y="4348275"/>
              <a:ext cx="1403186" cy="84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8" y="1054517"/>
              <a:ext cx="4615578" cy="519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451064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4802" y="838200"/>
            <a:ext cx="10349015" cy="5018782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752600" y="579120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</a:rPr>
              <a:t>* So sánh sự giống và khác nhau (màu sắc, chất liệu, mệnh giá, kích thước,...)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</a:rPr>
              <a:t>tờ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</a:rPr>
              <a:t>giấy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</a:rPr>
              <a:t>bạc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88332" y="26"/>
            <a:ext cx="2912269" cy="792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74732" y="26"/>
            <a:ext cx="2912269" cy="792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8132" y="295679"/>
            <a:ext cx="2912269" cy="7921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</a:p>
        </p:txBody>
      </p:sp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4" cstate="print"/>
          <a:srcRect l="35158" t="37906" r="35620" b="43929"/>
          <a:stretch>
            <a:fillRect/>
          </a:stretch>
        </p:blipFill>
        <p:spPr bwMode="auto">
          <a:xfrm>
            <a:off x="4343400" y="304825"/>
            <a:ext cx="4343400" cy="203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4" name="Picture 2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18" y="2514599"/>
            <a:ext cx="44053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vn-p123-f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773639"/>
            <a:ext cx="4191000" cy="185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1087816"/>
            <a:ext cx="2438400" cy="969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95600" y="2057400"/>
            <a:ext cx="22098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17" y="2057405"/>
            <a:ext cx="2843215" cy="3505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153407" y="3581401"/>
            <a:ext cx="1904996" cy="19050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848618" y="1411314"/>
            <a:ext cx="2209799" cy="217011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543818" y="3613175"/>
            <a:ext cx="2514599" cy="233045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00" y="1752601"/>
            <a:ext cx="152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 HUY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106042" y="2586042"/>
            <a:ext cx="14763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CHÂN DUNG BÁC HỒ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0" y="3771914"/>
            <a:ext cx="152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HIỆU</a:t>
            </a: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3048000" y="609628"/>
            <a:ext cx="3429000" cy="37008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3048000" y="2914673"/>
            <a:ext cx="3238501" cy="13958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</p:cNvCxnSpPr>
          <p:nvPr/>
        </p:nvCxnSpPr>
        <p:spPr>
          <a:xfrm>
            <a:off x="3048000" y="4310523"/>
            <a:ext cx="2690816" cy="6758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07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en 2000 (sau)"/>
          <p:cNvPicPr>
            <a:picLocks noChangeAspect="1" noChangeArrowheads="1"/>
          </p:cNvPicPr>
          <p:nvPr/>
        </p:nvPicPr>
        <p:blipFill>
          <a:blip r:embed="rId4" cstate="print"/>
          <a:srcRect l="2560" t="4961" r="2777" b="4068"/>
          <a:stretch>
            <a:fillRect/>
          </a:stretch>
        </p:blipFill>
        <p:spPr bwMode="auto">
          <a:xfrm>
            <a:off x="5381627" y="533426"/>
            <a:ext cx="4929188" cy="2071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5000 mat sau"/>
          <p:cNvPicPr>
            <a:picLocks noChangeAspect="1" noChangeArrowheads="1"/>
          </p:cNvPicPr>
          <p:nvPr/>
        </p:nvPicPr>
        <p:blipFill>
          <a:blip r:embed="rId5" cstate="print"/>
          <a:srcRect l="3848" t="6334" r="2397" b="6691"/>
          <a:stretch>
            <a:fillRect/>
          </a:stretch>
        </p:blipFill>
        <p:spPr bwMode="auto">
          <a:xfrm>
            <a:off x="5381627" y="2605086"/>
            <a:ext cx="4929188" cy="191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064" y="4608511"/>
            <a:ext cx="4643437" cy="192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04993" y="1905000"/>
            <a:ext cx="1724025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NGÂN HÀNG NHÀ NƯỚC VIỆT NAM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29000" y="685800"/>
            <a:ext cx="4205288" cy="29225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429001" y="2828926"/>
            <a:ext cx="4562475" cy="7794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429004" y="3608396"/>
            <a:ext cx="4276725" cy="10779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8132" y="295679"/>
            <a:ext cx="3293269" cy="7921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nhau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6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5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5" cstate="print"/>
          <a:srcRect l="35158" t="37906" r="35620" b="43929"/>
          <a:stretch>
            <a:fillRect/>
          </a:stretch>
        </p:blipFill>
        <p:spPr bwMode="auto">
          <a:xfrm>
            <a:off x="6477000" y="457226"/>
            <a:ext cx="4191000" cy="196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1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78112"/>
            <a:ext cx="4191000" cy="203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4495800" y="1355749"/>
            <a:ext cx="1981200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76400" y="1014207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XÁM TRẮNG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495800" y="5775324"/>
            <a:ext cx="21336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495800" y="3336924"/>
            <a:ext cx="19812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2000" y="3032138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 CỬU LONG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57400" y="5482949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 NÂU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0" y="129572"/>
            <a:ext cx="4724400" cy="792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 nhau (màu sắc)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343400" y="1182468"/>
            <a:ext cx="21336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4343400" y="2554068"/>
            <a:ext cx="2133600" cy="8143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0" y="2020695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 GIẤY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5105400" y="5730656"/>
            <a:ext cx="1447800" cy="238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524000" y="5373495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 POLYME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6218" y="122241"/>
            <a:ext cx="4800599" cy="792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77500" lnSpcReduction="20000"/>
          </a:bodyPr>
          <a:lstStyle/>
          <a:p>
            <a:pPr marL="571500" indent="-571500">
              <a:buFont typeface="Arial" charset="0"/>
              <a:buChar char="•"/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6" name="Picture 5" descr="vn-p123-f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17" y="4921276"/>
            <a:ext cx="3994151" cy="176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76200" y="76200"/>
            <a:ext cx="5334000" cy="792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495800" y="1598969"/>
            <a:ext cx="3505200" cy="1906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572000" y="3505200"/>
            <a:ext cx="3200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95800" y="3505200"/>
            <a:ext cx="2971800" cy="22701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66800" y="3271910"/>
            <a:ext cx="342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 CHỮ CHỈ MỆNH GIÁ CỦA TỜ GIẤY BẠC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19200" y="1143013"/>
            <a:ext cx="342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 SỐ CHỈ MỆNH GIÁ CỦA TỜ GIẤY BẠC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648200" y="1598973"/>
            <a:ext cx="2514600" cy="57409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648200" y="1598995"/>
            <a:ext cx="3505200" cy="209434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48200" y="1598971"/>
            <a:ext cx="2971800" cy="4801831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46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2" grpId="0"/>
      <p:bldP spid="12" grpId="1"/>
      <p:bldP spid="14" grpId="0" animBg="1"/>
      <p:bldP spid="14" grpId="1" animBg="1"/>
      <p:bldP spid="22" grpId="0"/>
      <p:bldP spid="22" grpId="1"/>
      <p:bldP spid="24" grpId="0"/>
      <p:bldP spid="24" grpId="1"/>
      <p:bldP spid="25" grpId="0" animBg="1"/>
      <p:bldP spid="25" grpId="1" animBg="1"/>
      <p:bldP spid="28" grpId="0" animBg="1"/>
      <p:bldP spid="28" grpId="2" animBg="1"/>
      <p:bldP spid="32" grpId="0"/>
      <p:bldP spid="32" grpId="1"/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0.9|6.5|2.3|2.1|1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.5|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4|1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4|9.4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9|3.9|2.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7|3.5|4|3.7|0.6|2.2|4.9|4.3|0.9|1.5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9|3.9|2.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2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.1|29.9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5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4332</TotalTime>
  <Words>633</Words>
  <Application>Microsoft Office PowerPoint</Application>
  <PresentationFormat>Màn hình rộng</PresentationFormat>
  <Paragraphs>125</Paragraphs>
  <Slides>30</Slides>
  <Notes>10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16</vt:i4>
      </vt:variant>
      <vt:variant>
        <vt:lpstr>Tiêu đề Bản chiếu</vt:lpstr>
      </vt:variant>
      <vt:variant>
        <vt:i4>30</vt:i4>
      </vt:variant>
    </vt:vector>
  </HeadingPairs>
  <TitlesOfParts>
    <vt:vector size="58" baseType="lpstr">
      <vt:lpstr>等线</vt:lpstr>
      <vt:lpstr>等线 Light</vt:lpstr>
      <vt:lpstr>#9Slide03 Arima Madurai Black</vt:lpstr>
      <vt:lpstr>.VnTime</vt:lpstr>
      <vt:lpstr>.VnVogue</vt:lpstr>
      <vt:lpstr>Arial</vt:lpstr>
      <vt:lpstr>Calibri</vt:lpstr>
      <vt:lpstr>Calibri Light</vt:lpstr>
      <vt:lpstr>HP001 4 hàng</vt:lpstr>
      <vt:lpstr>Segoe Print</vt:lpstr>
      <vt:lpstr>Times New Roman</vt:lpstr>
      <vt:lpstr>UTM Cookies</vt:lpstr>
      <vt:lpstr>1_Default Design</vt:lpstr>
      <vt:lpstr>Office Theme</vt:lpstr>
      <vt:lpstr>1_Office Theme</vt:lpstr>
      <vt:lpstr>2_Office Theme</vt:lpstr>
      <vt:lpstr>3_Office Theme</vt:lpstr>
      <vt:lpstr>千图网拥有20W+精美PPT模板 更多PPT模板下载至：www.58pic.com/office/ppt​​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Nature Illustration 16x9</vt:lpstr>
      <vt:lpstr>10_Office Theme</vt:lpstr>
      <vt:lpstr>Default Design</vt:lpstr>
      <vt:lpstr>2_Default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* Giống nhau</vt:lpstr>
      <vt:lpstr>* Giống nhau</vt:lpstr>
      <vt:lpstr>Bản trình bày PowerPoint</vt:lpstr>
      <vt:lpstr>* Khác nhau</vt:lpstr>
      <vt:lpstr>Bản trình bày PowerPoint</vt:lpstr>
      <vt:lpstr>Bản trình bày PowerPoint</vt:lpstr>
      <vt:lpstr>Bản trình bày PowerPoint</vt:lpstr>
      <vt:lpstr>Bản trình bày PowerPoint</vt:lpstr>
      <vt:lpstr>Bài 1/130:    Trong mỗi chú lợn có bao nhiêu tiền?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Xem tranh rồi trả lời các câu hỏi sau:</vt:lpstr>
      <vt:lpstr>Xem tranh rồi trả lời các câu hỏi sau:</vt:lpstr>
      <vt:lpstr>Xem tranh rồi trả lời các câu hỏi sau: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Hà Nguyễn Thị Thu</cp:lastModifiedBy>
  <cp:revision>340</cp:revision>
  <dcterms:created xsi:type="dcterms:W3CDTF">2016-04-04T05:20:51Z</dcterms:created>
  <dcterms:modified xsi:type="dcterms:W3CDTF">2022-03-07T15:36:36Z</dcterms:modified>
</cp:coreProperties>
</file>