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84" r:id="rId2"/>
    <p:sldMasterId id="2147483795" r:id="rId3"/>
    <p:sldMasterId id="2147483854" r:id="rId4"/>
    <p:sldMasterId id="2147483923" r:id="rId5"/>
    <p:sldMasterId id="2147484014" r:id="rId6"/>
    <p:sldMasterId id="2147484059" r:id="rId7"/>
    <p:sldMasterId id="2147484101" r:id="rId8"/>
    <p:sldMasterId id="2147484122" r:id="rId9"/>
  </p:sldMasterIdLst>
  <p:notesMasterIdLst>
    <p:notesMasterId r:id="rId54"/>
  </p:notesMasterIdLst>
  <p:sldIdLst>
    <p:sldId id="293" r:id="rId10"/>
    <p:sldId id="814" r:id="rId11"/>
    <p:sldId id="768" r:id="rId12"/>
    <p:sldId id="781" r:id="rId13"/>
    <p:sldId id="2007577065" r:id="rId14"/>
    <p:sldId id="739" r:id="rId15"/>
    <p:sldId id="2007577094" r:id="rId16"/>
    <p:sldId id="329" r:id="rId17"/>
    <p:sldId id="762" r:id="rId18"/>
    <p:sldId id="314" r:id="rId19"/>
    <p:sldId id="804" r:id="rId20"/>
    <p:sldId id="794" r:id="rId21"/>
    <p:sldId id="256" r:id="rId22"/>
    <p:sldId id="805" r:id="rId23"/>
    <p:sldId id="822" r:id="rId24"/>
    <p:sldId id="816" r:id="rId25"/>
    <p:sldId id="817" r:id="rId26"/>
    <p:sldId id="819" r:id="rId27"/>
    <p:sldId id="820" r:id="rId28"/>
    <p:sldId id="821" r:id="rId29"/>
    <p:sldId id="788" r:id="rId30"/>
    <p:sldId id="793" r:id="rId31"/>
    <p:sldId id="811" r:id="rId32"/>
    <p:sldId id="806" r:id="rId33"/>
    <p:sldId id="807" r:id="rId34"/>
    <p:sldId id="695" r:id="rId35"/>
    <p:sldId id="727" r:id="rId36"/>
    <p:sldId id="795" r:id="rId37"/>
    <p:sldId id="823" r:id="rId38"/>
    <p:sldId id="790" r:id="rId39"/>
    <p:sldId id="808" r:id="rId40"/>
    <p:sldId id="809" r:id="rId41"/>
    <p:sldId id="810" r:id="rId42"/>
    <p:sldId id="828" r:id="rId43"/>
    <p:sldId id="2007577095" r:id="rId44"/>
    <p:sldId id="475" r:id="rId45"/>
    <p:sldId id="476" r:id="rId46"/>
    <p:sldId id="477" r:id="rId47"/>
    <p:sldId id="478" r:id="rId48"/>
    <p:sldId id="461" r:id="rId49"/>
    <p:sldId id="433" r:id="rId50"/>
    <p:sldId id="434" r:id="rId51"/>
    <p:sldId id="800" r:id="rId52"/>
    <p:sldId id="825" r:id="rId53"/>
  </p:sldIdLst>
  <p:sldSz cx="9144000" cy="5143500" type="screen16x9"/>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6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5050"/>
    <a:srgbClr val="006600"/>
    <a:srgbClr val="DE5A00"/>
    <a:srgbClr val="990033"/>
    <a:srgbClr val="663300"/>
    <a:srgbClr val="FFFFD5"/>
    <a:srgbClr val="FFCCFF"/>
    <a:srgbClr val="99FFCC"/>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43" autoAdjust="0"/>
    <p:restoredTop sz="94249" autoAdjust="0"/>
  </p:normalViewPr>
  <p:slideViewPr>
    <p:cSldViewPr>
      <p:cViewPr varScale="1">
        <p:scale>
          <a:sx n="84" d="100"/>
          <a:sy n="84" d="100"/>
        </p:scale>
        <p:origin x="812" y="68"/>
      </p:cViewPr>
      <p:guideLst>
        <p:guide orient="horz" pos="1764"/>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719372-6CB6-4301-AF3D-19F24F50E0B0}" type="datetimeFigureOut">
              <a:rPr lang="en-US" smtClean="0"/>
              <a:pPr/>
              <a:t>3/7/2022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950CA2-5E28-463E-8CCB-DC7E5026EC53}" type="slidenum">
              <a:rPr lang="en-US" smtClean="0"/>
              <a:pPr/>
              <a:t>‹#›</a:t>
            </a:fld>
            <a:endParaRPr lang="en-US"/>
          </a:p>
        </p:txBody>
      </p:sp>
    </p:spTree>
    <p:extLst>
      <p:ext uri="{BB962C8B-B14F-4D97-AF65-F5344CB8AC3E}">
        <p14:creationId xmlns:p14="http://schemas.microsoft.com/office/powerpoint/2010/main" val="2331870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4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Times New Roman" panose="02020603050405020304" pitchFamily="18" charset="0"/>
              </a:defRPr>
            </a:lvl1pPr>
            <a:lvl2pPr marL="742950" indent="-285750">
              <a:defRPr sz="2800" b="1">
                <a:solidFill>
                  <a:schemeClr val="tx1"/>
                </a:solidFill>
                <a:latin typeface="Times New Roman" panose="02020603050405020304" pitchFamily="18" charset="0"/>
              </a:defRPr>
            </a:lvl2pPr>
            <a:lvl3pPr marL="1143000" indent="-228600">
              <a:defRPr sz="2800" b="1">
                <a:solidFill>
                  <a:schemeClr val="tx1"/>
                </a:solidFill>
                <a:latin typeface="Times New Roman" panose="02020603050405020304" pitchFamily="18" charset="0"/>
              </a:defRPr>
            </a:lvl3pPr>
            <a:lvl4pPr marL="1600200" indent="-228600">
              <a:defRPr sz="2800" b="1">
                <a:solidFill>
                  <a:schemeClr val="tx1"/>
                </a:solidFill>
                <a:latin typeface="Times New Roman" panose="02020603050405020304" pitchFamily="18" charset="0"/>
              </a:defRPr>
            </a:lvl4pPr>
            <a:lvl5pPr marL="2057400" indent="-22860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fld id="{B1DF8895-B791-4395-981B-B7BF4F5FC121}" type="slidenum">
              <a:rPr lang="en-US" altLang="en-US" sz="1200" b="0" smtClean="0">
                <a:latin typeface="Arial" panose="020B0604020202020204" pitchFamily="34" charset="0"/>
              </a:rPr>
              <a:pPr/>
              <a:t>3</a:t>
            </a:fld>
            <a:endParaRPr lang="en-US" altLang="en-US" sz="1200" b="0" dirty="0">
              <a:latin typeface="Arial" panose="020B0604020202020204" pitchFamily="34" charset="0"/>
            </a:endParaRPr>
          </a:p>
        </p:txBody>
      </p:sp>
    </p:spTree>
    <p:extLst>
      <p:ext uri="{BB962C8B-B14F-4D97-AF65-F5344CB8AC3E}">
        <p14:creationId xmlns:p14="http://schemas.microsoft.com/office/powerpoint/2010/main" val="669508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7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22C35-D696-41C5-B44B-3AE3FC96C451}" type="slidenum">
              <a:rPr kumimoji="0" lang="en-US" altLang="vi-VN"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vi-VN"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5069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83969"/>
          <p:cNvSpPr>
            <a:spLocks noGrp="1" noRot="1" noChangeAspect="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文本占位符 8397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229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fld id="{F368E9ED-117D-4E8F-88C6-CE9825AA2308}"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等线"/>
              </a:rPr>
              <a:pPr marL="0" marR="0" lvl="0" indent="0" algn="l" defTabSz="91440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等线"/>
            </a:endParaRPr>
          </a:p>
        </p:txBody>
      </p:sp>
    </p:spTree>
    <p:extLst>
      <p:ext uri="{BB962C8B-B14F-4D97-AF65-F5344CB8AC3E}">
        <p14:creationId xmlns:p14="http://schemas.microsoft.com/office/powerpoint/2010/main" val="1591089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xfrm>
            <a:off x="481013" y="1279525"/>
            <a:ext cx="6140450" cy="3454400"/>
          </a:xfrm>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886313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950CA2-5E28-463E-8CCB-DC7E5026EC53}" type="slidenum">
              <a:rPr lang="en-US" smtClean="0"/>
              <a:pPr/>
              <a:t>22</a:t>
            </a:fld>
            <a:endParaRPr lang="en-US"/>
          </a:p>
        </p:txBody>
      </p:sp>
    </p:spTree>
    <p:extLst>
      <p:ext uri="{BB962C8B-B14F-4D97-AF65-F5344CB8AC3E}">
        <p14:creationId xmlns:p14="http://schemas.microsoft.com/office/powerpoint/2010/main" val="2515656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grpSp>
        <p:nvGrpSpPr>
          <p:cNvPr id="5" name="Google Shape;25;p3"/>
          <p:cNvGrpSpPr>
            <a:grpSpLocks/>
          </p:cNvGrpSpPr>
          <p:nvPr/>
        </p:nvGrpSpPr>
        <p:grpSpPr bwMode="auto">
          <a:xfrm>
            <a:off x="0" y="-23813"/>
            <a:ext cx="9144000" cy="5430441"/>
            <a:chOff x="-150" y="-23475"/>
            <a:chExt cx="9144079" cy="5430372"/>
          </a:xfrm>
        </p:grpSpPr>
        <p:sp>
          <p:nvSpPr>
            <p:cNvPr id="6" name="Google Shape;26;p3"/>
            <p:cNvSpPr>
              <a:spLocks/>
            </p:cNvSpPr>
            <p:nvPr/>
          </p:nvSpPr>
          <p:spPr bwMode="auto">
            <a:xfrm>
              <a:off x="0" y="-23475"/>
              <a:ext cx="9143929" cy="5166888"/>
            </a:xfrm>
            <a:custGeom>
              <a:avLst/>
              <a:gdLst>
                <a:gd name="T0" fmla="*/ 6508245 w 49014"/>
                <a:gd name="T1" fmla="*/ 3886612 h 32839"/>
                <a:gd name="T2" fmla="*/ 6508245 w 49014"/>
                <a:gd name="T3" fmla="*/ 2147483646 h 32839"/>
                <a:gd name="T4" fmla="*/ 2147483646 w 49014"/>
                <a:gd name="T5" fmla="*/ 2147483646 h 32839"/>
                <a:gd name="T6" fmla="*/ 2147483646 w 49014"/>
                <a:gd name="T7" fmla="*/ 3886612 h 32839"/>
                <a:gd name="T8" fmla="*/ 6508245 w 49014"/>
                <a:gd name="T9" fmla="*/ 3886612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 name="Google Shape;27;p3"/>
            <p:cNvSpPr>
              <a:spLocks/>
            </p:cNvSpPr>
            <p:nvPr/>
          </p:nvSpPr>
          <p:spPr bwMode="auto">
            <a:xfrm>
              <a:off x="140934" y="165407"/>
              <a:ext cx="1458542" cy="621021"/>
            </a:xfrm>
            <a:custGeom>
              <a:avLst/>
              <a:gdLst>
                <a:gd name="T0" fmla="*/ 2147483646 w 9270"/>
                <a:gd name="T1" fmla="*/ 3886613 h 3947"/>
                <a:gd name="T2" fmla="*/ 2147483646 w 9270"/>
                <a:gd name="T3" fmla="*/ 148015407 h 3947"/>
                <a:gd name="T4" fmla="*/ 0 w 9270"/>
                <a:gd name="T5" fmla="*/ 2147483646 h 3947"/>
                <a:gd name="T6" fmla="*/ 2147483646 w 9270"/>
                <a:gd name="T7" fmla="*/ 2147483646 h 3947"/>
                <a:gd name="T8" fmla="*/ 2147483646 w 9270"/>
                <a:gd name="T9" fmla="*/ 2147483646 h 3947"/>
                <a:gd name="T10" fmla="*/ 2147483646 w 9270"/>
                <a:gd name="T11" fmla="*/ 2147483646 h 3947"/>
                <a:gd name="T12" fmla="*/ 2147483646 w 9270"/>
                <a:gd name="T13" fmla="*/ 2147483646 h 3947"/>
                <a:gd name="T14" fmla="*/ 2147483646 w 9270"/>
                <a:gd name="T15" fmla="*/ 2147483646 h 3947"/>
                <a:gd name="T16" fmla="*/ 2147483646 w 9270"/>
                <a:gd name="T17" fmla="*/ 2147483646 h 3947"/>
                <a:gd name="T18" fmla="*/ 2147483646 w 9270"/>
                <a:gd name="T19" fmla="*/ 2147483646 h 3947"/>
                <a:gd name="T20" fmla="*/ 2147483646 w 9270"/>
                <a:gd name="T21" fmla="*/ 2147483646 h 3947"/>
                <a:gd name="T22" fmla="*/ 2147483646 w 9270"/>
                <a:gd name="T23" fmla="*/ 2147483646 h 3947"/>
                <a:gd name="T24" fmla="*/ 2147483646 w 9270"/>
                <a:gd name="T25" fmla="*/ 2147483646 h 3947"/>
                <a:gd name="T26" fmla="*/ 2147483646 w 9270"/>
                <a:gd name="T27" fmla="*/ 3886613 h 39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 name="Google Shape;28;p3"/>
            <p:cNvSpPr>
              <a:spLocks/>
            </p:cNvSpPr>
            <p:nvPr/>
          </p:nvSpPr>
          <p:spPr bwMode="auto">
            <a:xfrm>
              <a:off x="7443257" y="1304648"/>
              <a:ext cx="1499293" cy="667751"/>
            </a:xfrm>
            <a:custGeom>
              <a:avLst/>
              <a:gdLst>
                <a:gd name="T0" fmla="*/ 2147483646 w 9529"/>
                <a:gd name="T1" fmla="*/ 3886613 h 4244"/>
                <a:gd name="T2" fmla="*/ 2147483646 w 9529"/>
                <a:gd name="T3" fmla="*/ 54537194 h 4244"/>
                <a:gd name="T4" fmla="*/ 70108665 w 9529"/>
                <a:gd name="T5" fmla="*/ 2147483646 h 4244"/>
                <a:gd name="T6" fmla="*/ 2147483646 w 9529"/>
                <a:gd name="T7" fmla="*/ 2147483646 h 4244"/>
                <a:gd name="T8" fmla="*/ 2147483646 w 9529"/>
                <a:gd name="T9" fmla="*/ 2147483646 h 4244"/>
                <a:gd name="T10" fmla="*/ 2147483646 w 9529"/>
                <a:gd name="T11" fmla="*/ 2147483646 h 4244"/>
                <a:gd name="T12" fmla="*/ 2147483646 w 9529"/>
                <a:gd name="T13" fmla="*/ 2147483646 h 4244"/>
                <a:gd name="T14" fmla="*/ 2147483646 w 9529"/>
                <a:gd name="T15" fmla="*/ 2147483646 h 4244"/>
                <a:gd name="T16" fmla="*/ 2147483646 w 9529"/>
                <a:gd name="T17" fmla="*/ 2147483646 h 4244"/>
                <a:gd name="T18" fmla="*/ 2147483646 w 9529"/>
                <a:gd name="T19" fmla="*/ 2147483646 h 4244"/>
                <a:gd name="T20" fmla="*/ 2147483646 w 9529"/>
                <a:gd name="T21" fmla="*/ 2147483646 h 4244"/>
                <a:gd name="T22" fmla="*/ 2147483646 w 9529"/>
                <a:gd name="T23" fmla="*/ 2147483646 h 4244"/>
                <a:gd name="T24" fmla="*/ 2147483646 w 9529"/>
                <a:gd name="T25" fmla="*/ 2147483646 h 4244"/>
                <a:gd name="T26" fmla="*/ 2147483646 w 9529"/>
                <a:gd name="T27" fmla="*/ 3886613 h 4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9" name="Google Shape;29;p3"/>
            <p:cNvSpPr>
              <a:spLocks noChangeArrowheads="1"/>
            </p:cNvSpPr>
            <p:nvPr/>
          </p:nvSpPr>
          <p:spPr bwMode="auto">
            <a:xfrm>
              <a:off x="-150" y="4402022"/>
              <a:ext cx="9144079" cy="75722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10" name="Google Shape;30;p3"/>
            <p:cNvGrpSpPr>
              <a:grpSpLocks/>
            </p:cNvGrpSpPr>
            <p:nvPr/>
          </p:nvGrpSpPr>
          <p:grpSpPr bwMode="auto">
            <a:xfrm>
              <a:off x="7623203" y="4330249"/>
              <a:ext cx="1520699" cy="813424"/>
              <a:chOff x="3457050" y="4619150"/>
              <a:chExt cx="227075" cy="121450"/>
            </a:xfrm>
          </p:grpSpPr>
          <p:sp>
            <p:nvSpPr>
              <p:cNvPr id="14" name="Google Shape;31;p3"/>
              <p:cNvSpPr/>
              <p:nvPr/>
            </p:nvSpPr>
            <p:spPr>
              <a:xfrm>
                <a:off x="3457033" y="4619200"/>
                <a:ext cx="227096" cy="121415"/>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5" name="Google Shape;32;p3"/>
              <p:cNvSpPr>
                <a:spLocks/>
              </p:cNvSpPr>
              <p:nvPr/>
            </p:nvSpPr>
            <p:spPr bwMode="auto">
              <a:xfrm>
                <a:off x="3471550" y="4708900"/>
                <a:ext cx="68700" cy="31700"/>
              </a:xfrm>
              <a:custGeom>
                <a:avLst/>
                <a:gdLst>
                  <a:gd name="T0" fmla="*/ 17296875 w 2748"/>
                  <a:gd name="T1" fmla="*/ 0 h 1268"/>
                  <a:gd name="T2" fmla="*/ 13109375 w 2748"/>
                  <a:gd name="T3" fmla="*/ 578125 h 1268"/>
                  <a:gd name="T4" fmla="*/ 0 w 2748"/>
                  <a:gd name="T5" fmla="*/ 19812500 h 1268"/>
                  <a:gd name="T6" fmla="*/ 42937500 w 2748"/>
                  <a:gd name="T7" fmla="*/ 19812500 h 1268"/>
                  <a:gd name="T8" fmla="*/ 17296875 w 2748"/>
                  <a:gd name="T9" fmla="*/ 0 h 1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6" name="Google Shape;33;p3"/>
              <p:cNvSpPr>
                <a:spLocks/>
              </p:cNvSpPr>
              <p:nvPr/>
            </p:nvSpPr>
            <p:spPr bwMode="auto">
              <a:xfrm>
                <a:off x="3552050" y="4695475"/>
                <a:ext cx="66950" cy="45125"/>
              </a:xfrm>
              <a:custGeom>
                <a:avLst/>
                <a:gdLst>
                  <a:gd name="T0" fmla="*/ 14671875 w 2678"/>
                  <a:gd name="T1" fmla="*/ 15625 h 1805"/>
                  <a:gd name="T2" fmla="*/ 10890625 w 2678"/>
                  <a:gd name="T3" fmla="*/ 875000 h 1805"/>
                  <a:gd name="T4" fmla="*/ 3921875 w 2678"/>
                  <a:gd name="T5" fmla="*/ 28203125 h 1805"/>
                  <a:gd name="T6" fmla="*/ 41828125 w 2678"/>
                  <a:gd name="T7" fmla="*/ 28203125 h 1805"/>
                  <a:gd name="T8" fmla="*/ 14671875 w 2678"/>
                  <a:gd name="T9" fmla="*/ 15625 h 1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7" name="Google Shape;34;p3"/>
              <p:cNvSpPr>
                <a:spLocks/>
              </p:cNvSpPr>
              <p:nvPr/>
            </p:nvSpPr>
            <p:spPr bwMode="auto">
              <a:xfrm>
                <a:off x="3617625" y="4650650"/>
                <a:ext cx="66500" cy="89950"/>
              </a:xfrm>
              <a:custGeom>
                <a:avLst/>
                <a:gdLst>
                  <a:gd name="T0" fmla="*/ 24640625 w 2660"/>
                  <a:gd name="T1" fmla="*/ 0 h 3598"/>
                  <a:gd name="T2" fmla="*/ 4468750 w 2660"/>
                  <a:gd name="T3" fmla="*/ 17609375 h 3598"/>
                  <a:gd name="T4" fmla="*/ 1828125 w 2660"/>
                  <a:gd name="T5" fmla="*/ 56218750 h 3598"/>
                  <a:gd name="T6" fmla="*/ 41546875 w 2660"/>
                  <a:gd name="T7" fmla="*/ 56218750 h 3598"/>
                  <a:gd name="T8" fmla="*/ 41546875 w 2660"/>
                  <a:gd name="T9" fmla="*/ 5765625 h 3598"/>
                  <a:gd name="T10" fmla="*/ 26078125 w 2660"/>
                  <a:gd name="T11" fmla="*/ 46875 h 3598"/>
                  <a:gd name="T12" fmla="*/ 24640625 w 2660"/>
                  <a:gd name="T13" fmla="*/ 0 h 35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11" name="Google Shape;35;p3"/>
            <p:cNvGrpSpPr>
              <a:grpSpLocks/>
            </p:cNvGrpSpPr>
            <p:nvPr/>
          </p:nvGrpSpPr>
          <p:grpSpPr bwMode="auto">
            <a:xfrm flipH="1">
              <a:off x="-69" y="4310169"/>
              <a:ext cx="792529" cy="1096728"/>
              <a:chOff x="3536675" y="4387575"/>
              <a:chExt cx="147450" cy="204050"/>
            </a:xfrm>
          </p:grpSpPr>
          <p:sp>
            <p:nvSpPr>
              <p:cNvPr id="12" name="Google Shape;36;p3"/>
              <p:cNvSpPr/>
              <p:nvPr/>
            </p:nvSpPr>
            <p:spPr>
              <a:xfrm>
                <a:off x="3536757" y="4387608"/>
                <a:ext cx="147383" cy="204017"/>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3" name="Google Shape;37;p3"/>
              <p:cNvSpPr>
                <a:spLocks/>
              </p:cNvSpPr>
              <p:nvPr/>
            </p:nvSpPr>
            <p:spPr bwMode="auto">
              <a:xfrm>
                <a:off x="3567900" y="4414300"/>
                <a:ext cx="116225" cy="171300"/>
              </a:xfrm>
              <a:custGeom>
                <a:avLst/>
                <a:gdLst>
                  <a:gd name="T0" fmla="*/ 51437500 w 4649"/>
                  <a:gd name="T1" fmla="*/ 15625 h 6852"/>
                  <a:gd name="T2" fmla="*/ 37640625 w 4649"/>
                  <a:gd name="T3" fmla="*/ 70671875 h 6852"/>
                  <a:gd name="T4" fmla="*/ 11843750 w 4649"/>
                  <a:gd name="T5" fmla="*/ 48531250 h 6852"/>
                  <a:gd name="T6" fmla="*/ 6140625 w 4649"/>
                  <a:gd name="T7" fmla="*/ 51171875 h 6852"/>
                  <a:gd name="T8" fmla="*/ 13796875 w 4649"/>
                  <a:gd name="T9" fmla="*/ 80578125 h 6852"/>
                  <a:gd name="T10" fmla="*/ 25625000 w 4649"/>
                  <a:gd name="T11" fmla="*/ 93546875 h 6852"/>
                  <a:gd name="T12" fmla="*/ 25656250 w 4649"/>
                  <a:gd name="T13" fmla="*/ 93546875 h 6852"/>
                  <a:gd name="T14" fmla="*/ 72625000 w 4649"/>
                  <a:gd name="T15" fmla="*/ 107062500 h 6852"/>
                  <a:gd name="T16" fmla="*/ 72625000 w 4649"/>
                  <a:gd name="T17" fmla="*/ 56328125 h 6852"/>
                  <a:gd name="T18" fmla="*/ 54640625 w 4649"/>
                  <a:gd name="T19" fmla="*/ 74859375 h 6852"/>
                  <a:gd name="T20" fmla="*/ 51437500 w 4649"/>
                  <a:gd name="T21" fmla="*/ 15625 h 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38" name="Google Shape;38;p3"/>
          <p:cNvSpPr txBox="1">
            <a:spLocks noGrp="1"/>
          </p:cNvSpPr>
          <p:nvPr>
            <p:ph type="title"/>
          </p:nvPr>
        </p:nvSpPr>
        <p:spPr>
          <a:xfrm>
            <a:off x="1691850" y="2301800"/>
            <a:ext cx="5760300" cy="1000500"/>
          </a:xfrm>
          <a:prstGeom prst="rect">
            <a:avLst/>
          </a:prstGeom>
        </p:spPr>
        <p:txBody>
          <a:bodyPr spcFirstLastPara="1">
            <a:noAutofit/>
          </a:bodyPr>
          <a:lstStyle>
            <a:lvl1pPr lvl="0" algn="ctr" rtl="0">
              <a:spcBef>
                <a:spcPts val="0"/>
              </a:spcBef>
              <a:spcAft>
                <a:spcPts val="0"/>
              </a:spcAft>
              <a:buSzPts val="4200"/>
              <a:buNone/>
              <a:defRPr sz="3825"/>
            </a:lvl1pPr>
            <a:lvl2pPr lvl="1" algn="ctr" rtl="0">
              <a:spcBef>
                <a:spcPts val="0"/>
              </a:spcBef>
              <a:spcAft>
                <a:spcPts val="0"/>
              </a:spcAft>
              <a:buSzPts val="4200"/>
              <a:buNone/>
              <a:defRPr sz="3150"/>
            </a:lvl2pPr>
            <a:lvl3pPr lvl="2" algn="ctr" rtl="0">
              <a:spcBef>
                <a:spcPts val="0"/>
              </a:spcBef>
              <a:spcAft>
                <a:spcPts val="0"/>
              </a:spcAft>
              <a:buSzPts val="4200"/>
              <a:buNone/>
              <a:defRPr sz="3150"/>
            </a:lvl3pPr>
            <a:lvl4pPr lvl="3" algn="ctr" rtl="0">
              <a:spcBef>
                <a:spcPts val="0"/>
              </a:spcBef>
              <a:spcAft>
                <a:spcPts val="0"/>
              </a:spcAft>
              <a:buSzPts val="4200"/>
              <a:buNone/>
              <a:defRPr sz="3150"/>
            </a:lvl4pPr>
            <a:lvl5pPr lvl="4" algn="ctr" rtl="0">
              <a:spcBef>
                <a:spcPts val="0"/>
              </a:spcBef>
              <a:spcAft>
                <a:spcPts val="0"/>
              </a:spcAft>
              <a:buSzPts val="4200"/>
              <a:buNone/>
              <a:defRPr sz="3150"/>
            </a:lvl5pPr>
            <a:lvl6pPr lvl="5" algn="ctr" rtl="0">
              <a:spcBef>
                <a:spcPts val="0"/>
              </a:spcBef>
              <a:spcAft>
                <a:spcPts val="0"/>
              </a:spcAft>
              <a:buSzPts val="4200"/>
              <a:buNone/>
              <a:defRPr sz="3150"/>
            </a:lvl6pPr>
            <a:lvl7pPr lvl="6" algn="ctr" rtl="0">
              <a:spcBef>
                <a:spcPts val="0"/>
              </a:spcBef>
              <a:spcAft>
                <a:spcPts val="0"/>
              </a:spcAft>
              <a:buSzPts val="4200"/>
              <a:buNone/>
              <a:defRPr sz="3150"/>
            </a:lvl7pPr>
            <a:lvl8pPr lvl="7" algn="ctr" rtl="0">
              <a:spcBef>
                <a:spcPts val="0"/>
              </a:spcBef>
              <a:spcAft>
                <a:spcPts val="0"/>
              </a:spcAft>
              <a:buSzPts val="4200"/>
              <a:buNone/>
              <a:defRPr sz="3150"/>
            </a:lvl8pPr>
            <a:lvl9pPr lvl="8" algn="ctr" rtl="0">
              <a:spcBef>
                <a:spcPts val="0"/>
              </a:spcBef>
              <a:spcAft>
                <a:spcPts val="0"/>
              </a:spcAft>
              <a:buSzPts val="4200"/>
              <a:buNone/>
              <a:defRPr sz="3150"/>
            </a:lvl9pPr>
          </a:lstStyle>
          <a:p>
            <a:r>
              <a:rPr lang="en-US"/>
              <a:t>Click to edit Master title style</a:t>
            </a:r>
            <a:endParaRPr/>
          </a:p>
        </p:txBody>
      </p:sp>
      <p:sp>
        <p:nvSpPr>
          <p:cNvPr id="39" name="Google Shape;39;p3"/>
          <p:cNvSpPr txBox="1">
            <a:spLocks noGrp="1"/>
          </p:cNvSpPr>
          <p:nvPr>
            <p:ph type="subTitle" idx="1"/>
          </p:nvPr>
        </p:nvSpPr>
        <p:spPr>
          <a:xfrm>
            <a:off x="1691850" y="3302288"/>
            <a:ext cx="5760300" cy="545400"/>
          </a:xfrm>
          <a:prstGeom prst="rect">
            <a:avLst/>
          </a:prstGeom>
        </p:spPr>
        <p:txBody>
          <a:bodyPr spcFirstLastPara="1">
            <a:noAutofit/>
          </a:bodyPr>
          <a:lstStyle>
            <a:lvl1pPr lvl="0" algn="ctr" rtl="0">
              <a:lnSpc>
                <a:spcPct val="100000"/>
              </a:lnSpc>
              <a:spcBef>
                <a:spcPts val="0"/>
              </a:spcBef>
              <a:spcAft>
                <a:spcPts val="0"/>
              </a:spcAft>
              <a:buSzPts val="2100"/>
              <a:buNone/>
              <a:defRPr sz="1500"/>
            </a:lvl1pPr>
            <a:lvl2pPr lvl="1" algn="ctr" rtl="0">
              <a:lnSpc>
                <a:spcPct val="100000"/>
              </a:lnSpc>
              <a:spcBef>
                <a:spcPts val="0"/>
              </a:spcBef>
              <a:spcAft>
                <a:spcPts val="0"/>
              </a:spcAft>
              <a:buSzPts val="2100"/>
              <a:buNone/>
              <a:defRPr sz="1575"/>
            </a:lvl2pPr>
            <a:lvl3pPr lvl="2" algn="ctr" rtl="0">
              <a:lnSpc>
                <a:spcPct val="100000"/>
              </a:lnSpc>
              <a:spcBef>
                <a:spcPts val="0"/>
              </a:spcBef>
              <a:spcAft>
                <a:spcPts val="0"/>
              </a:spcAft>
              <a:buSzPts val="2100"/>
              <a:buNone/>
              <a:defRPr sz="1575"/>
            </a:lvl3pPr>
            <a:lvl4pPr lvl="3" algn="ctr" rtl="0">
              <a:lnSpc>
                <a:spcPct val="100000"/>
              </a:lnSpc>
              <a:spcBef>
                <a:spcPts val="0"/>
              </a:spcBef>
              <a:spcAft>
                <a:spcPts val="0"/>
              </a:spcAft>
              <a:buSzPts val="2100"/>
              <a:buNone/>
              <a:defRPr sz="1575"/>
            </a:lvl4pPr>
            <a:lvl5pPr lvl="4" algn="ctr" rtl="0">
              <a:lnSpc>
                <a:spcPct val="100000"/>
              </a:lnSpc>
              <a:spcBef>
                <a:spcPts val="0"/>
              </a:spcBef>
              <a:spcAft>
                <a:spcPts val="0"/>
              </a:spcAft>
              <a:buSzPts val="2100"/>
              <a:buNone/>
              <a:defRPr sz="1575"/>
            </a:lvl5pPr>
            <a:lvl6pPr lvl="5" algn="ctr" rtl="0">
              <a:lnSpc>
                <a:spcPct val="100000"/>
              </a:lnSpc>
              <a:spcBef>
                <a:spcPts val="0"/>
              </a:spcBef>
              <a:spcAft>
                <a:spcPts val="0"/>
              </a:spcAft>
              <a:buSzPts val="2100"/>
              <a:buNone/>
              <a:defRPr sz="1575"/>
            </a:lvl6pPr>
            <a:lvl7pPr lvl="6" algn="ctr" rtl="0">
              <a:lnSpc>
                <a:spcPct val="100000"/>
              </a:lnSpc>
              <a:spcBef>
                <a:spcPts val="0"/>
              </a:spcBef>
              <a:spcAft>
                <a:spcPts val="0"/>
              </a:spcAft>
              <a:buSzPts val="2100"/>
              <a:buNone/>
              <a:defRPr sz="1575"/>
            </a:lvl7pPr>
            <a:lvl8pPr lvl="7" algn="ctr" rtl="0">
              <a:lnSpc>
                <a:spcPct val="100000"/>
              </a:lnSpc>
              <a:spcBef>
                <a:spcPts val="0"/>
              </a:spcBef>
              <a:spcAft>
                <a:spcPts val="0"/>
              </a:spcAft>
              <a:buSzPts val="2100"/>
              <a:buNone/>
              <a:defRPr sz="1575"/>
            </a:lvl8pPr>
            <a:lvl9pPr lvl="8" algn="ctr" rtl="0">
              <a:lnSpc>
                <a:spcPct val="100000"/>
              </a:lnSpc>
              <a:spcBef>
                <a:spcPts val="0"/>
              </a:spcBef>
              <a:spcAft>
                <a:spcPts val="0"/>
              </a:spcAft>
              <a:buSzPts val="2100"/>
              <a:buNone/>
              <a:defRPr sz="1575"/>
            </a:lvl9pPr>
          </a:lstStyle>
          <a:p>
            <a:r>
              <a:rPr lang="en-US"/>
              <a:t>Click to edit Master subtitle style</a:t>
            </a:r>
            <a:endParaRPr/>
          </a:p>
        </p:txBody>
      </p:sp>
      <p:sp>
        <p:nvSpPr>
          <p:cNvPr id="40" name="Google Shape;40;p3"/>
          <p:cNvSpPr txBox="1">
            <a:spLocks noGrp="1"/>
          </p:cNvSpPr>
          <p:nvPr>
            <p:ph type="title" idx="2"/>
          </p:nvPr>
        </p:nvSpPr>
        <p:spPr>
          <a:xfrm>
            <a:off x="1691850" y="1295800"/>
            <a:ext cx="5760300" cy="1000500"/>
          </a:xfrm>
          <a:prstGeom prst="rect">
            <a:avLst/>
          </a:prstGeom>
        </p:spPr>
        <p:txBody>
          <a:bodyPr spcFirstLastPara="1">
            <a:noAutofit/>
          </a:bodyPr>
          <a:lstStyle>
            <a:lvl1pPr lvl="0" algn="ctr" rtl="0">
              <a:spcBef>
                <a:spcPts val="0"/>
              </a:spcBef>
              <a:spcAft>
                <a:spcPts val="0"/>
              </a:spcAft>
              <a:buSzPts val="7200"/>
              <a:buNone/>
              <a:defRPr sz="5400">
                <a:solidFill>
                  <a:schemeClr val="accent4"/>
                </a:solidFill>
              </a:defRPr>
            </a:lvl1pPr>
            <a:lvl2pPr lvl="1" algn="ctr" rtl="0">
              <a:spcBef>
                <a:spcPts val="0"/>
              </a:spcBef>
              <a:spcAft>
                <a:spcPts val="0"/>
              </a:spcAft>
              <a:buSzPts val="7200"/>
              <a:buNone/>
              <a:defRPr sz="5400"/>
            </a:lvl2pPr>
            <a:lvl3pPr lvl="2" algn="ctr" rtl="0">
              <a:spcBef>
                <a:spcPts val="0"/>
              </a:spcBef>
              <a:spcAft>
                <a:spcPts val="0"/>
              </a:spcAft>
              <a:buSzPts val="7200"/>
              <a:buNone/>
              <a:defRPr sz="5400"/>
            </a:lvl3pPr>
            <a:lvl4pPr lvl="3" algn="ctr" rtl="0">
              <a:spcBef>
                <a:spcPts val="0"/>
              </a:spcBef>
              <a:spcAft>
                <a:spcPts val="0"/>
              </a:spcAft>
              <a:buSzPts val="7200"/>
              <a:buNone/>
              <a:defRPr sz="5400"/>
            </a:lvl4pPr>
            <a:lvl5pPr lvl="4" algn="ctr" rtl="0">
              <a:spcBef>
                <a:spcPts val="0"/>
              </a:spcBef>
              <a:spcAft>
                <a:spcPts val="0"/>
              </a:spcAft>
              <a:buSzPts val="7200"/>
              <a:buNone/>
              <a:defRPr sz="5400"/>
            </a:lvl5pPr>
            <a:lvl6pPr lvl="5" algn="ctr" rtl="0">
              <a:spcBef>
                <a:spcPts val="0"/>
              </a:spcBef>
              <a:spcAft>
                <a:spcPts val="0"/>
              </a:spcAft>
              <a:buSzPts val="7200"/>
              <a:buNone/>
              <a:defRPr sz="5400"/>
            </a:lvl6pPr>
            <a:lvl7pPr lvl="6" algn="ctr" rtl="0">
              <a:spcBef>
                <a:spcPts val="0"/>
              </a:spcBef>
              <a:spcAft>
                <a:spcPts val="0"/>
              </a:spcAft>
              <a:buSzPts val="7200"/>
              <a:buNone/>
              <a:defRPr sz="5400"/>
            </a:lvl7pPr>
            <a:lvl8pPr lvl="7" algn="ctr" rtl="0">
              <a:spcBef>
                <a:spcPts val="0"/>
              </a:spcBef>
              <a:spcAft>
                <a:spcPts val="0"/>
              </a:spcAft>
              <a:buSzPts val="7200"/>
              <a:buNone/>
              <a:defRPr sz="5400"/>
            </a:lvl8pPr>
            <a:lvl9pPr lvl="8" algn="ctr" rtl="0">
              <a:spcBef>
                <a:spcPts val="0"/>
              </a:spcBef>
              <a:spcAft>
                <a:spcPts val="0"/>
              </a:spcAft>
              <a:buSzPts val="7200"/>
              <a:buNone/>
              <a:defRPr sz="5400"/>
            </a:lvl9pPr>
          </a:lstStyle>
          <a:p>
            <a:r>
              <a:rPr lang="en-US"/>
              <a:t>Click to edit Master title style</a:t>
            </a:r>
            <a:endParaRPr/>
          </a:p>
        </p:txBody>
      </p:sp>
    </p:spTree>
    <p:extLst>
      <p:ext uri="{BB962C8B-B14F-4D97-AF65-F5344CB8AC3E}">
        <p14:creationId xmlns:p14="http://schemas.microsoft.com/office/powerpoint/2010/main" val="26194016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5"/>
        <p:cNvGrpSpPr/>
        <p:nvPr/>
      </p:nvGrpSpPr>
      <p:grpSpPr>
        <a:xfrm>
          <a:off x="0" y="0"/>
          <a:ext cx="0" cy="0"/>
          <a:chOff x="0" y="0"/>
          <a:chExt cx="0" cy="0"/>
        </a:xfrm>
      </p:grpSpPr>
    </p:spTree>
    <p:extLst>
      <p:ext uri="{BB962C8B-B14F-4D97-AF65-F5344CB8AC3E}">
        <p14:creationId xmlns:p14="http://schemas.microsoft.com/office/powerpoint/2010/main" val="39624872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0988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endParaRPr lang="en-CA"/>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E3CA852D-0C34-4930-95E7-BF33845199BD}" type="datetimeFigureOut">
              <a:rPr lang="en-CA" smtClean="0"/>
              <a:t>2022-03-07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642C8EF-6192-4F47-B9F9-7E7E07DF0702}" type="slidenum">
              <a:rPr lang="en-CA" smtClean="0"/>
              <a:t>‹#›</a:t>
            </a:fld>
            <a:endParaRPr lang="en-CA"/>
          </a:p>
        </p:txBody>
      </p:sp>
    </p:spTree>
    <p:extLst>
      <p:ext uri="{BB962C8B-B14F-4D97-AF65-F5344CB8AC3E}">
        <p14:creationId xmlns:p14="http://schemas.microsoft.com/office/powerpoint/2010/main" val="19494960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E3CA852D-0C34-4930-95E7-BF33845199BD}" type="datetimeFigureOut">
              <a:rPr lang="en-CA" smtClean="0"/>
              <a:t>2022-03-07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642C8EF-6192-4F47-B9F9-7E7E07DF0702}" type="slidenum">
              <a:rPr lang="en-CA" smtClean="0"/>
              <a:t>‹#›</a:t>
            </a:fld>
            <a:endParaRPr lang="en-CA"/>
          </a:p>
        </p:txBody>
      </p:sp>
    </p:spTree>
    <p:extLst>
      <p:ext uri="{BB962C8B-B14F-4D97-AF65-F5344CB8AC3E}">
        <p14:creationId xmlns:p14="http://schemas.microsoft.com/office/powerpoint/2010/main" val="35146550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a:t>Click to edit Master title style</a:t>
            </a:r>
            <a:endParaRPr lang="en-CA"/>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CA852D-0C34-4930-95E7-BF33845199BD}" type="datetimeFigureOut">
              <a:rPr lang="en-CA" smtClean="0"/>
              <a:t>2022-03-07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642C8EF-6192-4F47-B9F9-7E7E07DF0702}" type="slidenum">
              <a:rPr lang="en-CA" smtClean="0"/>
              <a:t>‹#›</a:t>
            </a:fld>
            <a:endParaRPr lang="en-CA"/>
          </a:p>
        </p:txBody>
      </p:sp>
    </p:spTree>
    <p:extLst>
      <p:ext uri="{BB962C8B-B14F-4D97-AF65-F5344CB8AC3E}">
        <p14:creationId xmlns:p14="http://schemas.microsoft.com/office/powerpoint/2010/main" val="8536161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E3CA852D-0C34-4930-95E7-BF33845199BD}" type="datetimeFigureOut">
              <a:rPr lang="en-CA" smtClean="0"/>
              <a:t>2022-03-07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642C8EF-6192-4F47-B9F9-7E7E07DF0702}" type="slidenum">
              <a:rPr lang="en-CA" smtClean="0"/>
              <a:t>‹#›</a:t>
            </a:fld>
            <a:endParaRPr lang="en-CA"/>
          </a:p>
        </p:txBody>
      </p:sp>
    </p:spTree>
    <p:extLst>
      <p:ext uri="{BB962C8B-B14F-4D97-AF65-F5344CB8AC3E}">
        <p14:creationId xmlns:p14="http://schemas.microsoft.com/office/powerpoint/2010/main" val="21808950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CA"/>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E3CA852D-0C34-4930-95E7-BF33845199BD}" type="datetimeFigureOut">
              <a:rPr lang="en-CA" smtClean="0"/>
              <a:t>2022-03-07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642C8EF-6192-4F47-B9F9-7E7E07DF0702}" type="slidenum">
              <a:rPr lang="en-CA" smtClean="0"/>
              <a:t>‹#›</a:t>
            </a:fld>
            <a:endParaRPr lang="en-CA"/>
          </a:p>
        </p:txBody>
      </p:sp>
    </p:spTree>
    <p:extLst>
      <p:ext uri="{BB962C8B-B14F-4D97-AF65-F5344CB8AC3E}">
        <p14:creationId xmlns:p14="http://schemas.microsoft.com/office/powerpoint/2010/main" val="18362546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E3CA852D-0C34-4930-95E7-BF33845199BD}" type="datetimeFigureOut">
              <a:rPr lang="en-CA" smtClean="0"/>
              <a:t>2022-03-07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642C8EF-6192-4F47-B9F9-7E7E07DF0702}" type="slidenum">
              <a:rPr lang="en-CA" smtClean="0"/>
              <a:t>‹#›</a:t>
            </a:fld>
            <a:endParaRPr lang="en-CA"/>
          </a:p>
        </p:txBody>
      </p:sp>
    </p:spTree>
    <p:extLst>
      <p:ext uri="{BB962C8B-B14F-4D97-AF65-F5344CB8AC3E}">
        <p14:creationId xmlns:p14="http://schemas.microsoft.com/office/powerpoint/2010/main" val="8253672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A852D-0C34-4930-95E7-BF33845199BD}" type="datetimeFigureOut">
              <a:rPr lang="en-CA" smtClean="0"/>
              <a:t>2022-03-07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642C8EF-6192-4F47-B9F9-7E7E07DF0702}" type="slidenum">
              <a:rPr lang="en-CA" smtClean="0"/>
              <a:t>‹#›</a:t>
            </a:fld>
            <a:endParaRPr lang="en-CA"/>
          </a:p>
        </p:txBody>
      </p:sp>
    </p:spTree>
    <p:extLst>
      <p:ext uri="{BB962C8B-B14F-4D97-AF65-F5344CB8AC3E}">
        <p14:creationId xmlns:p14="http://schemas.microsoft.com/office/powerpoint/2010/main" val="26218691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CA"/>
          </a:p>
        </p:txBody>
      </p:sp>
      <p:sp>
        <p:nvSpPr>
          <p:cNvPr id="3" name="Content Placeholder 2"/>
          <p:cNvSpPr>
            <a:spLocks noGrp="1"/>
          </p:cNvSpPr>
          <p:nvPr>
            <p:ph idx="1"/>
          </p:nvPr>
        </p:nvSpPr>
        <p:spPr>
          <a:xfrm>
            <a:off x="3887391" y="74057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E3CA852D-0C34-4930-95E7-BF33845199BD}" type="datetimeFigureOut">
              <a:rPr lang="en-CA" smtClean="0"/>
              <a:t>2022-03-07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642C8EF-6192-4F47-B9F9-7E7E07DF0702}" type="slidenum">
              <a:rPr lang="en-CA" smtClean="0"/>
              <a:t>‹#›</a:t>
            </a:fld>
            <a:endParaRPr lang="en-CA"/>
          </a:p>
        </p:txBody>
      </p:sp>
    </p:spTree>
    <p:extLst>
      <p:ext uri="{BB962C8B-B14F-4D97-AF65-F5344CB8AC3E}">
        <p14:creationId xmlns:p14="http://schemas.microsoft.com/office/powerpoint/2010/main" val="9080486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CA"/>
          </a:p>
        </p:txBody>
      </p:sp>
      <p:sp>
        <p:nvSpPr>
          <p:cNvPr id="3" name="Picture Placeholder 2"/>
          <p:cNvSpPr>
            <a:spLocks noGrp="1"/>
          </p:cNvSpPr>
          <p:nvPr>
            <p:ph type="pic" idx="1"/>
          </p:nvPr>
        </p:nvSpPr>
        <p:spPr>
          <a:xfrm>
            <a:off x="3887391" y="740571"/>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CA"/>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E3CA852D-0C34-4930-95E7-BF33845199BD}" type="datetimeFigureOut">
              <a:rPr lang="en-CA" smtClean="0"/>
              <a:t>2022-03-07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642C8EF-6192-4F47-B9F9-7E7E07DF0702}" type="slidenum">
              <a:rPr lang="en-CA" smtClean="0"/>
              <a:t>‹#›</a:t>
            </a:fld>
            <a:endParaRPr lang="en-CA"/>
          </a:p>
        </p:txBody>
      </p:sp>
    </p:spTree>
    <p:extLst>
      <p:ext uri="{BB962C8B-B14F-4D97-AF65-F5344CB8AC3E}">
        <p14:creationId xmlns:p14="http://schemas.microsoft.com/office/powerpoint/2010/main" val="572550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58"/>
        <p:cNvGrpSpPr/>
        <p:nvPr/>
      </p:nvGrpSpPr>
      <p:grpSpPr>
        <a:xfrm>
          <a:off x="0" y="0"/>
          <a:ext cx="0" cy="0"/>
          <a:chOff x="0" y="0"/>
          <a:chExt cx="0" cy="0"/>
        </a:xfrm>
      </p:grpSpPr>
      <p:grpSp>
        <p:nvGrpSpPr>
          <p:cNvPr id="15" name="Google Shape;359;p14"/>
          <p:cNvGrpSpPr>
            <a:grpSpLocks/>
          </p:cNvGrpSpPr>
          <p:nvPr/>
        </p:nvGrpSpPr>
        <p:grpSpPr bwMode="auto">
          <a:xfrm>
            <a:off x="0" y="-23813"/>
            <a:ext cx="9144000" cy="5430441"/>
            <a:chOff x="-150" y="-23475"/>
            <a:chExt cx="9144079" cy="5430372"/>
          </a:xfrm>
        </p:grpSpPr>
        <p:sp>
          <p:nvSpPr>
            <p:cNvPr id="16" name="Google Shape;360;p14"/>
            <p:cNvSpPr>
              <a:spLocks/>
            </p:cNvSpPr>
            <p:nvPr/>
          </p:nvSpPr>
          <p:spPr bwMode="auto">
            <a:xfrm>
              <a:off x="0" y="-23475"/>
              <a:ext cx="9143929" cy="5166888"/>
            </a:xfrm>
            <a:custGeom>
              <a:avLst/>
              <a:gdLst>
                <a:gd name="T0" fmla="*/ 6508245 w 49014"/>
                <a:gd name="T1" fmla="*/ 3886612 h 32839"/>
                <a:gd name="T2" fmla="*/ 6508245 w 49014"/>
                <a:gd name="T3" fmla="*/ 2147483646 h 32839"/>
                <a:gd name="T4" fmla="*/ 2147483646 w 49014"/>
                <a:gd name="T5" fmla="*/ 2147483646 h 32839"/>
                <a:gd name="T6" fmla="*/ 2147483646 w 49014"/>
                <a:gd name="T7" fmla="*/ 3886612 h 32839"/>
                <a:gd name="T8" fmla="*/ 6508245 w 49014"/>
                <a:gd name="T9" fmla="*/ 3886612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7" name="Google Shape;361;p14"/>
            <p:cNvSpPr>
              <a:spLocks/>
            </p:cNvSpPr>
            <p:nvPr/>
          </p:nvSpPr>
          <p:spPr bwMode="auto">
            <a:xfrm>
              <a:off x="140934" y="165407"/>
              <a:ext cx="1458542" cy="621021"/>
            </a:xfrm>
            <a:custGeom>
              <a:avLst/>
              <a:gdLst>
                <a:gd name="T0" fmla="*/ 2147483646 w 9270"/>
                <a:gd name="T1" fmla="*/ 3886613 h 3947"/>
                <a:gd name="T2" fmla="*/ 2147483646 w 9270"/>
                <a:gd name="T3" fmla="*/ 148015407 h 3947"/>
                <a:gd name="T4" fmla="*/ 0 w 9270"/>
                <a:gd name="T5" fmla="*/ 2147483646 h 3947"/>
                <a:gd name="T6" fmla="*/ 2147483646 w 9270"/>
                <a:gd name="T7" fmla="*/ 2147483646 h 3947"/>
                <a:gd name="T8" fmla="*/ 2147483646 w 9270"/>
                <a:gd name="T9" fmla="*/ 2147483646 h 3947"/>
                <a:gd name="T10" fmla="*/ 2147483646 w 9270"/>
                <a:gd name="T11" fmla="*/ 2147483646 h 3947"/>
                <a:gd name="T12" fmla="*/ 2147483646 w 9270"/>
                <a:gd name="T13" fmla="*/ 2147483646 h 3947"/>
                <a:gd name="T14" fmla="*/ 2147483646 w 9270"/>
                <a:gd name="T15" fmla="*/ 2147483646 h 3947"/>
                <a:gd name="T16" fmla="*/ 2147483646 w 9270"/>
                <a:gd name="T17" fmla="*/ 2147483646 h 3947"/>
                <a:gd name="T18" fmla="*/ 2147483646 w 9270"/>
                <a:gd name="T19" fmla="*/ 2147483646 h 3947"/>
                <a:gd name="T20" fmla="*/ 2147483646 w 9270"/>
                <a:gd name="T21" fmla="*/ 2147483646 h 3947"/>
                <a:gd name="T22" fmla="*/ 2147483646 w 9270"/>
                <a:gd name="T23" fmla="*/ 2147483646 h 3947"/>
                <a:gd name="T24" fmla="*/ 2147483646 w 9270"/>
                <a:gd name="T25" fmla="*/ 2147483646 h 3947"/>
                <a:gd name="T26" fmla="*/ 2147483646 w 9270"/>
                <a:gd name="T27" fmla="*/ 3886613 h 39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8" name="Google Shape;362;p14"/>
            <p:cNvSpPr>
              <a:spLocks/>
            </p:cNvSpPr>
            <p:nvPr/>
          </p:nvSpPr>
          <p:spPr bwMode="auto">
            <a:xfrm>
              <a:off x="7443257" y="1304648"/>
              <a:ext cx="1499293" cy="667751"/>
            </a:xfrm>
            <a:custGeom>
              <a:avLst/>
              <a:gdLst>
                <a:gd name="T0" fmla="*/ 2147483646 w 9529"/>
                <a:gd name="T1" fmla="*/ 3886613 h 4244"/>
                <a:gd name="T2" fmla="*/ 2147483646 w 9529"/>
                <a:gd name="T3" fmla="*/ 54537194 h 4244"/>
                <a:gd name="T4" fmla="*/ 70108665 w 9529"/>
                <a:gd name="T5" fmla="*/ 2147483646 h 4244"/>
                <a:gd name="T6" fmla="*/ 2147483646 w 9529"/>
                <a:gd name="T7" fmla="*/ 2147483646 h 4244"/>
                <a:gd name="T8" fmla="*/ 2147483646 w 9529"/>
                <a:gd name="T9" fmla="*/ 2147483646 h 4244"/>
                <a:gd name="T10" fmla="*/ 2147483646 w 9529"/>
                <a:gd name="T11" fmla="*/ 2147483646 h 4244"/>
                <a:gd name="T12" fmla="*/ 2147483646 w 9529"/>
                <a:gd name="T13" fmla="*/ 2147483646 h 4244"/>
                <a:gd name="T14" fmla="*/ 2147483646 w 9529"/>
                <a:gd name="T15" fmla="*/ 2147483646 h 4244"/>
                <a:gd name="T16" fmla="*/ 2147483646 w 9529"/>
                <a:gd name="T17" fmla="*/ 2147483646 h 4244"/>
                <a:gd name="T18" fmla="*/ 2147483646 w 9529"/>
                <a:gd name="T19" fmla="*/ 2147483646 h 4244"/>
                <a:gd name="T20" fmla="*/ 2147483646 w 9529"/>
                <a:gd name="T21" fmla="*/ 2147483646 h 4244"/>
                <a:gd name="T22" fmla="*/ 2147483646 w 9529"/>
                <a:gd name="T23" fmla="*/ 2147483646 h 4244"/>
                <a:gd name="T24" fmla="*/ 2147483646 w 9529"/>
                <a:gd name="T25" fmla="*/ 2147483646 h 4244"/>
                <a:gd name="T26" fmla="*/ 2147483646 w 9529"/>
                <a:gd name="T27" fmla="*/ 3886613 h 4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9" name="Google Shape;363;p14"/>
            <p:cNvSpPr>
              <a:spLocks noChangeArrowheads="1"/>
            </p:cNvSpPr>
            <p:nvPr/>
          </p:nvSpPr>
          <p:spPr bwMode="auto">
            <a:xfrm>
              <a:off x="-150" y="4402022"/>
              <a:ext cx="9144079" cy="75722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20" name="Google Shape;364;p14"/>
            <p:cNvGrpSpPr>
              <a:grpSpLocks/>
            </p:cNvGrpSpPr>
            <p:nvPr/>
          </p:nvGrpSpPr>
          <p:grpSpPr bwMode="auto">
            <a:xfrm>
              <a:off x="7623203" y="4330249"/>
              <a:ext cx="1520699" cy="813424"/>
              <a:chOff x="3457050" y="4619150"/>
              <a:chExt cx="227075" cy="121450"/>
            </a:xfrm>
          </p:grpSpPr>
          <p:sp>
            <p:nvSpPr>
              <p:cNvPr id="24" name="Google Shape;365;p14"/>
              <p:cNvSpPr/>
              <p:nvPr/>
            </p:nvSpPr>
            <p:spPr>
              <a:xfrm>
                <a:off x="3457033" y="4619200"/>
                <a:ext cx="227096" cy="121415"/>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5" name="Google Shape;366;p14"/>
              <p:cNvSpPr>
                <a:spLocks/>
              </p:cNvSpPr>
              <p:nvPr/>
            </p:nvSpPr>
            <p:spPr bwMode="auto">
              <a:xfrm>
                <a:off x="3471550" y="4708900"/>
                <a:ext cx="68700" cy="31700"/>
              </a:xfrm>
              <a:custGeom>
                <a:avLst/>
                <a:gdLst>
                  <a:gd name="T0" fmla="*/ 17296875 w 2748"/>
                  <a:gd name="T1" fmla="*/ 0 h 1268"/>
                  <a:gd name="T2" fmla="*/ 13109375 w 2748"/>
                  <a:gd name="T3" fmla="*/ 578125 h 1268"/>
                  <a:gd name="T4" fmla="*/ 0 w 2748"/>
                  <a:gd name="T5" fmla="*/ 19812500 h 1268"/>
                  <a:gd name="T6" fmla="*/ 42937500 w 2748"/>
                  <a:gd name="T7" fmla="*/ 19812500 h 1268"/>
                  <a:gd name="T8" fmla="*/ 17296875 w 2748"/>
                  <a:gd name="T9" fmla="*/ 0 h 1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6" name="Google Shape;367;p14"/>
              <p:cNvSpPr>
                <a:spLocks/>
              </p:cNvSpPr>
              <p:nvPr/>
            </p:nvSpPr>
            <p:spPr bwMode="auto">
              <a:xfrm>
                <a:off x="3552050" y="4695475"/>
                <a:ext cx="66950" cy="45125"/>
              </a:xfrm>
              <a:custGeom>
                <a:avLst/>
                <a:gdLst>
                  <a:gd name="T0" fmla="*/ 14671875 w 2678"/>
                  <a:gd name="T1" fmla="*/ 15625 h 1805"/>
                  <a:gd name="T2" fmla="*/ 10890625 w 2678"/>
                  <a:gd name="T3" fmla="*/ 875000 h 1805"/>
                  <a:gd name="T4" fmla="*/ 3921875 w 2678"/>
                  <a:gd name="T5" fmla="*/ 28203125 h 1805"/>
                  <a:gd name="T6" fmla="*/ 41828125 w 2678"/>
                  <a:gd name="T7" fmla="*/ 28203125 h 1805"/>
                  <a:gd name="T8" fmla="*/ 14671875 w 2678"/>
                  <a:gd name="T9" fmla="*/ 15625 h 1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7" name="Google Shape;368;p14"/>
              <p:cNvSpPr>
                <a:spLocks/>
              </p:cNvSpPr>
              <p:nvPr/>
            </p:nvSpPr>
            <p:spPr bwMode="auto">
              <a:xfrm>
                <a:off x="3617625" y="4650650"/>
                <a:ext cx="66500" cy="89950"/>
              </a:xfrm>
              <a:custGeom>
                <a:avLst/>
                <a:gdLst>
                  <a:gd name="T0" fmla="*/ 24640625 w 2660"/>
                  <a:gd name="T1" fmla="*/ 0 h 3598"/>
                  <a:gd name="T2" fmla="*/ 4468750 w 2660"/>
                  <a:gd name="T3" fmla="*/ 17609375 h 3598"/>
                  <a:gd name="T4" fmla="*/ 1828125 w 2660"/>
                  <a:gd name="T5" fmla="*/ 56218750 h 3598"/>
                  <a:gd name="T6" fmla="*/ 41546875 w 2660"/>
                  <a:gd name="T7" fmla="*/ 56218750 h 3598"/>
                  <a:gd name="T8" fmla="*/ 41546875 w 2660"/>
                  <a:gd name="T9" fmla="*/ 5765625 h 3598"/>
                  <a:gd name="T10" fmla="*/ 26078125 w 2660"/>
                  <a:gd name="T11" fmla="*/ 46875 h 3598"/>
                  <a:gd name="T12" fmla="*/ 24640625 w 2660"/>
                  <a:gd name="T13" fmla="*/ 0 h 35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21" name="Google Shape;369;p14"/>
            <p:cNvGrpSpPr>
              <a:grpSpLocks/>
            </p:cNvGrpSpPr>
            <p:nvPr/>
          </p:nvGrpSpPr>
          <p:grpSpPr bwMode="auto">
            <a:xfrm flipH="1">
              <a:off x="-69" y="4310169"/>
              <a:ext cx="792529" cy="1096728"/>
              <a:chOff x="3536675" y="4387575"/>
              <a:chExt cx="147450" cy="204050"/>
            </a:xfrm>
          </p:grpSpPr>
          <p:sp>
            <p:nvSpPr>
              <p:cNvPr id="22" name="Google Shape;370;p14"/>
              <p:cNvSpPr/>
              <p:nvPr/>
            </p:nvSpPr>
            <p:spPr>
              <a:xfrm>
                <a:off x="3536757" y="4387608"/>
                <a:ext cx="147383" cy="204017"/>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3" name="Google Shape;371;p14"/>
              <p:cNvSpPr>
                <a:spLocks/>
              </p:cNvSpPr>
              <p:nvPr/>
            </p:nvSpPr>
            <p:spPr bwMode="auto">
              <a:xfrm>
                <a:off x="3567900" y="4414300"/>
                <a:ext cx="116225" cy="171300"/>
              </a:xfrm>
              <a:custGeom>
                <a:avLst/>
                <a:gdLst>
                  <a:gd name="T0" fmla="*/ 51437500 w 4649"/>
                  <a:gd name="T1" fmla="*/ 15625 h 6852"/>
                  <a:gd name="T2" fmla="*/ 37640625 w 4649"/>
                  <a:gd name="T3" fmla="*/ 70671875 h 6852"/>
                  <a:gd name="T4" fmla="*/ 11843750 w 4649"/>
                  <a:gd name="T5" fmla="*/ 48531250 h 6852"/>
                  <a:gd name="T6" fmla="*/ 6140625 w 4649"/>
                  <a:gd name="T7" fmla="*/ 51171875 h 6852"/>
                  <a:gd name="T8" fmla="*/ 13796875 w 4649"/>
                  <a:gd name="T9" fmla="*/ 80578125 h 6852"/>
                  <a:gd name="T10" fmla="*/ 25625000 w 4649"/>
                  <a:gd name="T11" fmla="*/ 93546875 h 6852"/>
                  <a:gd name="T12" fmla="*/ 25656250 w 4649"/>
                  <a:gd name="T13" fmla="*/ 93546875 h 6852"/>
                  <a:gd name="T14" fmla="*/ 72625000 w 4649"/>
                  <a:gd name="T15" fmla="*/ 107062500 h 6852"/>
                  <a:gd name="T16" fmla="*/ 72625000 w 4649"/>
                  <a:gd name="T17" fmla="*/ 56328125 h 6852"/>
                  <a:gd name="T18" fmla="*/ 54640625 w 4649"/>
                  <a:gd name="T19" fmla="*/ 74859375 h 6852"/>
                  <a:gd name="T20" fmla="*/ 51437500 w 4649"/>
                  <a:gd name="T21" fmla="*/ 15625 h 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372" name="Google Shape;372;p14"/>
          <p:cNvSpPr txBox="1">
            <a:spLocks noGrp="1"/>
          </p:cNvSpPr>
          <p:nvPr>
            <p:ph type="title"/>
          </p:nvPr>
        </p:nvSpPr>
        <p:spPr>
          <a:xfrm>
            <a:off x="720000" y="3014750"/>
            <a:ext cx="1051200" cy="572700"/>
          </a:xfrm>
          <a:prstGeom prst="rect">
            <a:avLst/>
          </a:prstGeom>
        </p:spPr>
        <p:txBody>
          <a:bodyPr spcFirstLastPara="1">
            <a:noAutofit/>
          </a:bodyPr>
          <a:lstStyle>
            <a:lvl1pPr lvl="0" algn="r" rtl="0">
              <a:spcBef>
                <a:spcPts val="0"/>
              </a:spcBef>
              <a:spcAft>
                <a:spcPts val="0"/>
              </a:spcAft>
              <a:buSzPts val="3000"/>
              <a:buNone/>
              <a:defRPr sz="2700"/>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r>
              <a:rPr lang="en-US"/>
              <a:t>Click to edit Master title style</a:t>
            </a:r>
            <a:endParaRPr/>
          </a:p>
        </p:txBody>
      </p:sp>
      <p:sp>
        <p:nvSpPr>
          <p:cNvPr id="373" name="Google Shape;373;p14"/>
          <p:cNvSpPr txBox="1">
            <a:spLocks noGrp="1"/>
          </p:cNvSpPr>
          <p:nvPr>
            <p:ph type="title" idx="2"/>
          </p:nvPr>
        </p:nvSpPr>
        <p:spPr>
          <a:xfrm>
            <a:off x="720000" y="414575"/>
            <a:ext cx="7704000" cy="572700"/>
          </a:xfrm>
          <a:prstGeom prst="rect">
            <a:avLst/>
          </a:prstGeom>
        </p:spPr>
        <p:txBody>
          <a:bodyPr spcFirstLastPara="1">
            <a:noAutofit/>
          </a:bodyPr>
          <a:lstStyle>
            <a:lvl1pPr lvl="0" algn="ctr" rtl="0">
              <a:spcBef>
                <a:spcPts val="0"/>
              </a:spcBef>
              <a:spcAft>
                <a:spcPts val="0"/>
              </a:spcAft>
              <a:buSzPts val="3000"/>
              <a:buNone/>
              <a:defRPr sz="225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74" name="Google Shape;374;p14"/>
          <p:cNvSpPr txBox="1">
            <a:spLocks noGrp="1"/>
          </p:cNvSpPr>
          <p:nvPr>
            <p:ph type="subTitle" idx="1"/>
          </p:nvPr>
        </p:nvSpPr>
        <p:spPr>
          <a:xfrm>
            <a:off x="1999674" y="3014750"/>
            <a:ext cx="2308500" cy="469800"/>
          </a:xfrm>
          <a:prstGeom prst="rect">
            <a:avLst/>
          </a:prstGeom>
        </p:spPr>
        <p:txBody>
          <a:bodyPr spcFirstLastPara="1">
            <a:noAutofit/>
          </a:bodyPr>
          <a:lstStyle>
            <a:lvl1pPr lvl="0"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rtl="0">
              <a:lnSpc>
                <a:spcPct val="100000"/>
              </a:lnSpc>
              <a:spcBef>
                <a:spcPts val="0"/>
              </a:spcBef>
              <a:spcAft>
                <a:spcPts val="0"/>
              </a:spcAft>
              <a:buSzPts val="2000"/>
              <a:buFont typeface="Raleway"/>
              <a:buNone/>
              <a:defRPr sz="1500" b="1">
                <a:latin typeface="Raleway"/>
                <a:ea typeface="Raleway"/>
                <a:cs typeface="Raleway"/>
                <a:sym typeface="Raleway"/>
              </a:defRPr>
            </a:lvl2pPr>
            <a:lvl3pPr lvl="2" rtl="0">
              <a:lnSpc>
                <a:spcPct val="100000"/>
              </a:lnSpc>
              <a:spcBef>
                <a:spcPts val="0"/>
              </a:spcBef>
              <a:spcAft>
                <a:spcPts val="0"/>
              </a:spcAft>
              <a:buSzPts val="2000"/>
              <a:buFont typeface="Raleway"/>
              <a:buNone/>
              <a:defRPr sz="1500" b="1">
                <a:latin typeface="Raleway"/>
                <a:ea typeface="Raleway"/>
                <a:cs typeface="Raleway"/>
                <a:sym typeface="Raleway"/>
              </a:defRPr>
            </a:lvl3pPr>
            <a:lvl4pPr lvl="3" rtl="0">
              <a:lnSpc>
                <a:spcPct val="100000"/>
              </a:lnSpc>
              <a:spcBef>
                <a:spcPts val="0"/>
              </a:spcBef>
              <a:spcAft>
                <a:spcPts val="0"/>
              </a:spcAft>
              <a:buSzPts val="2000"/>
              <a:buFont typeface="Raleway"/>
              <a:buNone/>
              <a:defRPr sz="1500" b="1">
                <a:latin typeface="Raleway"/>
                <a:ea typeface="Raleway"/>
                <a:cs typeface="Raleway"/>
                <a:sym typeface="Raleway"/>
              </a:defRPr>
            </a:lvl4pPr>
            <a:lvl5pPr lvl="4" rtl="0">
              <a:lnSpc>
                <a:spcPct val="100000"/>
              </a:lnSpc>
              <a:spcBef>
                <a:spcPts val="0"/>
              </a:spcBef>
              <a:spcAft>
                <a:spcPts val="0"/>
              </a:spcAft>
              <a:buSzPts val="2000"/>
              <a:buFont typeface="Raleway"/>
              <a:buNone/>
              <a:defRPr sz="1500" b="1">
                <a:latin typeface="Raleway"/>
                <a:ea typeface="Raleway"/>
                <a:cs typeface="Raleway"/>
                <a:sym typeface="Raleway"/>
              </a:defRPr>
            </a:lvl5pPr>
            <a:lvl6pPr lvl="5" rtl="0">
              <a:lnSpc>
                <a:spcPct val="100000"/>
              </a:lnSpc>
              <a:spcBef>
                <a:spcPts val="0"/>
              </a:spcBef>
              <a:spcAft>
                <a:spcPts val="0"/>
              </a:spcAft>
              <a:buSzPts val="2000"/>
              <a:buFont typeface="Raleway"/>
              <a:buNone/>
              <a:defRPr sz="1500" b="1">
                <a:latin typeface="Raleway"/>
                <a:ea typeface="Raleway"/>
                <a:cs typeface="Raleway"/>
                <a:sym typeface="Raleway"/>
              </a:defRPr>
            </a:lvl6pPr>
            <a:lvl7pPr lvl="6" rtl="0">
              <a:lnSpc>
                <a:spcPct val="100000"/>
              </a:lnSpc>
              <a:spcBef>
                <a:spcPts val="0"/>
              </a:spcBef>
              <a:spcAft>
                <a:spcPts val="0"/>
              </a:spcAft>
              <a:buSzPts val="2000"/>
              <a:buFont typeface="Raleway"/>
              <a:buNone/>
              <a:defRPr sz="1500" b="1">
                <a:latin typeface="Raleway"/>
                <a:ea typeface="Raleway"/>
                <a:cs typeface="Raleway"/>
                <a:sym typeface="Raleway"/>
              </a:defRPr>
            </a:lvl7pPr>
            <a:lvl8pPr lvl="7" rtl="0">
              <a:lnSpc>
                <a:spcPct val="100000"/>
              </a:lnSpc>
              <a:spcBef>
                <a:spcPts val="0"/>
              </a:spcBef>
              <a:spcAft>
                <a:spcPts val="0"/>
              </a:spcAft>
              <a:buSzPts val="2000"/>
              <a:buFont typeface="Raleway"/>
              <a:buNone/>
              <a:defRPr sz="1500" b="1">
                <a:latin typeface="Raleway"/>
                <a:ea typeface="Raleway"/>
                <a:cs typeface="Raleway"/>
                <a:sym typeface="Raleway"/>
              </a:defRPr>
            </a:lvl8pPr>
            <a:lvl9pPr lvl="8"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375" name="Google Shape;375;p14"/>
          <p:cNvSpPr txBox="1">
            <a:spLocks noGrp="1"/>
          </p:cNvSpPr>
          <p:nvPr>
            <p:ph type="subTitle" idx="3"/>
          </p:nvPr>
        </p:nvSpPr>
        <p:spPr>
          <a:xfrm>
            <a:off x="1999675" y="3332150"/>
            <a:ext cx="2308500" cy="617400"/>
          </a:xfrm>
          <a:prstGeom prst="rect">
            <a:avLst/>
          </a:prstGeom>
        </p:spPr>
        <p:txBody>
          <a:bodyPr spcFirstLastPara="1">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r>
              <a:rPr lang="en-US"/>
              <a:t>Click to edit Master subtitle style</a:t>
            </a:r>
            <a:endParaRPr/>
          </a:p>
        </p:txBody>
      </p:sp>
      <p:sp>
        <p:nvSpPr>
          <p:cNvPr id="376" name="Google Shape;376;p14"/>
          <p:cNvSpPr txBox="1">
            <a:spLocks noGrp="1"/>
          </p:cNvSpPr>
          <p:nvPr>
            <p:ph type="title" idx="4"/>
          </p:nvPr>
        </p:nvSpPr>
        <p:spPr>
          <a:xfrm>
            <a:off x="4835775" y="3014750"/>
            <a:ext cx="1051200" cy="572700"/>
          </a:xfrm>
          <a:prstGeom prst="rect">
            <a:avLst/>
          </a:prstGeom>
        </p:spPr>
        <p:txBody>
          <a:bodyPr spcFirstLastPara="1">
            <a:noAutofit/>
          </a:bodyPr>
          <a:lstStyle>
            <a:lvl1pPr lvl="0" algn="r" rtl="0">
              <a:spcBef>
                <a:spcPts val="0"/>
              </a:spcBef>
              <a:spcAft>
                <a:spcPts val="0"/>
              </a:spcAft>
              <a:buSzPts val="3000"/>
              <a:buNone/>
              <a:defRPr sz="2700"/>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r>
              <a:rPr lang="en-US"/>
              <a:t>Click to edit Master title style</a:t>
            </a:r>
            <a:endParaRPr/>
          </a:p>
        </p:txBody>
      </p:sp>
      <p:sp>
        <p:nvSpPr>
          <p:cNvPr id="377" name="Google Shape;377;p14"/>
          <p:cNvSpPr txBox="1">
            <a:spLocks noGrp="1"/>
          </p:cNvSpPr>
          <p:nvPr>
            <p:ph type="subTitle" idx="5"/>
          </p:nvPr>
        </p:nvSpPr>
        <p:spPr>
          <a:xfrm>
            <a:off x="6115499" y="3014750"/>
            <a:ext cx="2308500" cy="469800"/>
          </a:xfrm>
          <a:prstGeom prst="rect">
            <a:avLst/>
          </a:prstGeom>
        </p:spPr>
        <p:txBody>
          <a:bodyPr spcFirstLastPara="1">
            <a:noAutofit/>
          </a:bodyPr>
          <a:lstStyle>
            <a:lvl1pPr lvl="0"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rtl="0">
              <a:lnSpc>
                <a:spcPct val="100000"/>
              </a:lnSpc>
              <a:spcBef>
                <a:spcPts val="0"/>
              </a:spcBef>
              <a:spcAft>
                <a:spcPts val="0"/>
              </a:spcAft>
              <a:buSzPts val="2000"/>
              <a:buFont typeface="Raleway"/>
              <a:buNone/>
              <a:defRPr sz="1500" b="1">
                <a:latin typeface="Raleway"/>
                <a:ea typeface="Raleway"/>
                <a:cs typeface="Raleway"/>
                <a:sym typeface="Raleway"/>
              </a:defRPr>
            </a:lvl2pPr>
            <a:lvl3pPr lvl="2" rtl="0">
              <a:lnSpc>
                <a:spcPct val="100000"/>
              </a:lnSpc>
              <a:spcBef>
                <a:spcPts val="0"/>
              </a:spcBef>
              <a:spcAft>
                <a:spcPts val="0"/>
              </a:spcAft>
              <a:buSzPts val="2000"/>
              <a:buFont typeface="Raleway"/>
              <a:buNone/>
              <a:defRPr sz="1500" b="1">
                <a:latin typeface="Raleway"/>
                <a:ea typeface="Raleway"/>
                <a:cs typeface="Raleway"/>
                <a:sym typeface="Raleway"/>
              </a:defRPr>
            </a:lvl3pPr>
            <a:lvl4pPr lvl="3" rtl="0">
              <a:lnSpc>
                <a:spcPct val="100000"/>
              </a:lnSpc>
              <a:spcBef>
                <a:spcPts val="0"/>
              </a:spcBef>
              <a:spcAft>
                <a:spcPts val="0"/>
              </a:spcAft>
              <a:buSzPts val="2000"/>
              <a:buFont typeface="Raleway"/>
              <a:buNone/>
              <a:defRPr sz="1500" b="1">
                <a:latin typeface="Raleway"/>
                <a:ea typeface="Raleway"/>
                <a:cs typeface="Raleway"/>
                <a:sym typeface="Raleway"/>
              </a:defRPr>
            </a:lvl4pPr>
            <a:lvl5pPr lvl="4" rtl="0">
              <a:lnSpc>
                <a:spcPct val="100000"/>
              </a:lnSpc>
              <a:spcBef>
                <a:spcPts val="0"/>
              </a:spcBef>
              <a:spcAft>
                <a:spcPts val="0"/>
              </a:spcAft>
              <a:buSzPts val="2000"/>
              <a:buFont typeface="Raleway"/>
              <a:buNone/>
              <a:defRPr sz="1500" b="1">
                <a:latin typeface="Raleway"/>
                <a:ea typeface="Raleway"/>
                <a:cs typeface="Raleway"/>
                <a:sym typeface="Raleway"/>
              </a:defRPr>
            </a:lvl5pPr>
            <a:lvl6pPr lvl="5" rtl="0">
              <a:lnSpc>
                <a:spcPct val="100000"/>
              </a:lnSpc>
              <a:spcBef>
                <a:spcPts val="0"/>
              </a:spcBef>
              <a:spcAft>
                <a:spcPts val="0"/>
              </a:spcAft>
              <a:buSzPts val="2000"/>
              <a:buFont typeface="Raleway"/>
              <a:buNone/>
              <a:defRPr sz="1500" b="1">
                <a:latin typeface="Raleway"/>
                <a:ea typeface="Raleway"/>
                <a:cs typeface="Raleway"/>
                <a:sym typeface="Raleway"/>
              </a:defRPr>
            </a:lvl6pPr>
            <a:lvl7pPr lvl="6" rtl="0">
              <a:lnSpc>
                <a:spcPct val="100000"/>
              </a:lnSpc>
              <a:spcBef>
                <a:spcPts val="0"/>
              </a:spcBef>
              <a:spcAft>
                <a:spcPts val="0"/>
              </a:spcAft>
              <a:buSzPts val="2000"/>
              <a:buFont typeface="Raleway"/>
              <a:buNone/>
              <a:defRPr sz="1500" b="1">
                <a:latin typeface="Raleway"/>
                <a:ea typeface="Raleway"/>
                <a:cs typeface="Raleway"/>
                <a:sym typeface="Raleway"/>
              </a:defRPr>
            </a:lvl7pPr>
            <a:lvl8pPr lvl="7" rtl="0">
              <a:lnSpc>
                <a:spcPct val="100000"/>
              </a:lnSpc>
              <a:spcBef>
                <a:spcPts val="0"/>
              </a:spcBef>
              <a:spcAft>
                <a:spcPts val="0"/>
              </a:spcAft>
              <a:buSzPts val="2000"/>
              <a:buFont typeface="Raleway"/>
              <a:buNone/>
              <a:defRPr sz="1500" b="1">
                <a:latin typeface="Raleway"/>
                <a:ea typeface="Raleway"/>
                <a:cs typeface="Raleway"/>
                <a:sym typeface="Raleway"/>
              </a:defRPr>
            </a:lvl8pPr>
            <a:lvl9pPr lvl="8"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378" name="Google Shape;378;p14"/>
          <p:cNvSpPr txBox="1">
            <a:spLocks noGrp="1"/>
          </p:cNvSpPr>
          <p:nvPr>
            <p:ph type="subTitle" idx="6"/>
          </p:nvPr>
        </p:nvSpPr>
        <p:spPr>
          <a:xfrm>
            <a:off x="6115500" y="3332150"/>
            <a:ext cx="2308500" cy="617400"/>
          </a:xfrm>
          <a:prstGeom prst="rect">
            <a:avLst/>
          </a:prstGeom>
        </p:spPr>
        <p:txBody>
          <a:bodyPr spcFirstLastPara="1">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r>
              <a:rPr lang="en-US"/>
              <a:t>Click to edit Master subtitle style</a:t>
            </a:r>
            <a:endParaRPr/>
          </a:p>
        </p:txBody>
      </p:sp>
      <p:sp>
        <p:nvSpPr>
          <p:cNvPr id="379" name="Google Shape;379;p14"/>
          <p:cNvSpPr txBox="1">
            <a:spLocks noGrp="1"/>
          </p:cNvSpPr>
          <p:nvPr>
            <p:ph type="title" idx="7"/>
          </p:nvPr>
        </p:nvSpPr>
        <p:spPr>
          <a:xfrm>
            <a:off x="720000" y="1655875"/>
            <a:ext cx="1051200" cy="572700"/>
          </a:xfrm>
          <a:prstGeom prst="rect">
            <a:avLst/>
          </a:prstGeom>
        </p:spPr>
        <p:txBody>
          <a:bodyPr spcFirstLastPara="1">
            <a:noAutofit/>
          </a:bodyPr>
          <a:lstStyle>
            <a:lvl1pPr lvl="0" algn="r" rtl="0">
              <a:spcBef>
                <a:spcPts val="0"/>
              </a:spcBef>
              <a:spcAft>
                <a:spcPts val="0"/>
              </a:spcAft>
              <a:buSzPts val="3000"/>
              <a:buNone/>
              <a:defRPr sz="2700"/>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r>
              <a:rPr lang="en-US"/>
              <a:t>Click to edit Master title style</a:t>
            </a:r>
            <a:endParaRPr/>
          </a:p>
        </p:txBody>
      </p:sp>
      <p:sp>
        <p:nvSpPr>
          <p:cNvPr id="380" name="Google Shape;380;p14"/>
          <p:cNvSpPr txBox="1">
            <a:spLocks noGrp="1"/>
          </p:cNvSpPr>
          <p:nvPr>
            <p:ph type="subTitle" idx="8"/>
          </p:nvPr>
        </p:nvSpPr>
        <p:spPr>
          <a:xfrm>
            <a:off x="1999674" y="1655875"/>
            <a:ext cx="2308500" cy="469800"/>
          </a:xfrm>
          <a:prstGeom prst="rect">
            <a:avLst/>
          </a:prstGeom>
        </p:spPr>
        <p:txBody>
          <a:bodyPr spcFirstLastPara="1">
            <a:noAutofit/>
          </a:bodyPr>
          <a:lstStyle>
            <a:lvl1pPr lvl="0"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rtl="0">
              <a:lnSpc>
                <a:spcPct val="100000"/>
              </a:lnSpc>
              <a:spcBef>
                <a:spcPts val="0"/>
              </a:spcBef>
              <a:spcAft>
                <a:spcPts val="0"/>
              </a:spcAft>
              <a:buSzPts val="2000"/>
              <a:buFont typeface="Raleway"/>
              <a:buNone/>
              <a:defRPr sz="1500" b="1">
                <a:latin typeface="Raleway"/>
                <a:ea typeface="Raleway"/>
                <a:cs typeface="Raleway"/>
                <a:sym typeface="Raleway"/>
              </a:defRPr>
            </a:lvl2pPr>
            <a:lvl3pPr lvl="2" rtl="0">
              <a:lnSpc>
                <a:spcPct val="100000"/>
              </a:lnSpc>
              <a:spcBef>
                <a:spcPts val="0"/>
              </a:spcBef>
              <a:spcAft>
                <a:spcPts val="0"/>
              </a:spcAft>
              <a:buSzPts val="2000"/>
              <a:buFont typeface="Raleway"/>
              <a:buNone/>
              <a:defRPr sz="1500" b="1">
                <a:latin typeface="Raleway"/>
                <a:ea typeface="Raleway"/>
                <a:cs typeface="Raleway"/>
                <a:sym typeface="Raleway"/>
              </a:defRPr>
            </a:lvl3pPr>
            <a:lvl4pPr lvl="3" rtl="0">
              <a:lnSpc>
                <a:spcPct val="100000"/>
              </a:lnSpc>
              <a:spcBef>
                <a:spcPts val="0"/>
              </a:spcBef>
              <a:spcAft>
                <a:spcPts val="0"/>
              </a:spcAft>
              <a:buSzPts val="2000"/>
              <a:buFont typeface="Raleway"/>
              <a:buNone/>
              <a:defRPr sz="1500" b="1">
                <a:latin typeface="Raleway"/>
                <a:ea typeface="Raleway"/>
                <a:cs typeface="Raleway"/>
                <a:sym typeface="Raleway"/>
              </a:defRPr>
            </a:lvl4pPr>
            <a:lvl5pPr lvl="4" rtl="0">
              <a:lnSpc>
                <a:spcPct val="100000"/>
              </a:lnSpc>
              <a:spcBef>
                <a:spcPts val="0"/>
              </a:spcBef>
              <a:spcAft>
                <a:spcPts val="0"/>
              </a:spcAft>
              <a:buSzPts val="2000"/>
              <a:buFont typeface="Raleway"/>
              <a:buNone/>
              <a:defRPr sz="1500" b="1">
                <a:latin typeface="Raleway"/>
                <a:ea typeface="Raleway"/>
                <a:cs typeface="Raleway"/>
                <a:sym typeface="Raleway"/>
              </a:defRPr>
            </a:lvl5pPr>
            <a:lvl6pPr lvl="5" rtl="0">
              <a:lnSpc>
                <a:spcPct val="100000"/>
              </a:lnSpc>
              <a:spcBef>
                <a:spcPts val="0"/>
              </a:spcBef>
              <a:spcAft>
                <a:spcPts val="0"/>
              </a:spcAft>
              <a:buSzPts val="2000"/>
              <a:buFont typeface="Raleway"/>
              <a:buNone/>
              <a:defRPr sz="1500" b="1">
                <a:latin typeface="Raleway"/>
                <a:ea typeface="Raleway"/>
                <a:cs typeface="Raleway"/>
                <a:sym typeface="Raleway"/>
              </a:defRPr>
            </a:lvl6pPr>
            <a:lvl7pPr lvl="6" rtl="0">
              <a:lnSpc>
                <a:spcPct val="100000"/>
              </a:lnSpc>
              <a:spcBef>
                <a:spcPts val="0"/>
              </a:spcBef>
              <a:spcAft>
                <a:spcPts val="0"/>
              </a:spcAft>
              <a:buSzPts val="2000"/>
              <a:buFont typeface="Raleway"/>
              <a:buNone/>
              <a:defRPr sz="1500" b="1">
                <a:latin typeface="Raleway"/>
                <a:ea typeface="Raleway"/>
                <a:cs typeface="Raleway"/>
                <a:sym typeface="Raleway"/>
              </a:defRPr>
            </a:lvl7pPr>
            <a:lvl8pPr lvl="7" rtl="0">
              <a:lnSpc>
                <a:spcPct val="100000"/>
              </a:lnSpc>
              <a:spcBef>
                <a:spcPts val="0"/>
              </a:spcBef>
              <a:spcAft>
                <a:spcPts val="0"/>
              </a:spcAft>
              <a:buSzPts val="2000"/>
              <a:buFont typeface="Raleway"/>
              <a:buNone/>
              <a:defRPr sz="1500" b="1">
                <a:latin typeface="Raleway"/>
                <a:ea typeface="Raleway"/>
                <a:cs typeface="Raleway"/>
                <a:sym typeface="Raleway"/>
              </a:defRPr>
            </a:lvl8pPr>
            <a:lvl9pPr lvl="8"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381" name="Google Shape;381;p14"/>
          <p:cNvSpPr txBox="1">
            <a:spLocks noGrp="1"/>
          </p:cNvSpPr>
          <p:nvPr>
            <p:ph type="subTitle" idx="9"/>
          </p:nvPr>
        </p:nvSpPr>
        <p:spPr>
          <a:xfrm>
            <a:off x="1999675" y="1973275"/>
            <a:ext cx="2308500" cy="617400"/>
          </a:xfrm>
          <a:prstGeom prst="rect">
            <a:avLst/>
          </a:prstGeom>
        </p:spPr>
        <p:txBody>
          <a:bodyPr spcFirstLastPara="1">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r>
              <a:rPr lang="en-US"/>
              <a:t>Click to edit Master subtitle style</a:t>
            </a:r>
            <a:endParaRPr/>
          </a:p>
        </p:txBody>
      </p:sp>
      <p:sp>
        <p:nvSpPr>
          <p:cNvPr id="382" name="Google Shape;382;p14"/>
          <p:cNvSpPr txBox="1">
            <a:spLocks noGrp="1"/>
          </p:cNvSpPr>
          <p:nvPr>
            <p:ph type="title" idx="13"/>
          </p:nvPr>
        </p:nvSpPr>
        <p:spPr>
          <a:xfrm>
            <a:off x="4835775" y="1655875"/>
            <a:ext cx="1051200" cy="572700"/>
          </a:xfrm>
          <a:prstGeom prst="rect">
            <a:avLst/>
          </a:prstGeom>
        </p:spPr>
        <p:txBody>
          <a:bodyPr spcFirstLastPara="1">
            <a:noAutofit/>
          </a:bodyPr>
          <a:lstStyle>
            <a:lvl1pPr lvl="0" algn="r" rtl="0">
              <a:spcBef>
                <a:spcPts val="0"/>
              </a:spcBef>
              <a:spcAft>
                <a:spcPts val="0"/>
              </a:spcAft>
              <a:buSzPts val="3000"/>
              <a:buNone/>
              <a:defRPr sz="2700"/>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r>
              <a:rPr lang="en-US"/>
              <a:t>Click to edit Master title style</a:t>
            </a:r>
            <a:endParaRPr/>
          </a:p>
        </p:txBody>
      </p:sp>
      <p:sp>
        <p:nvSpPr>
          <p:cNvPr id="383" name="Google Shape;383;p14"/>
          <p:cNvSpPr txBox="1">
            <a:spLocks noGrp="1"/>
          </p:cNvSpPr>
          <p:nvPr>
            <p:ph type="subTitle" idx="14"/>
          </p:nvPr>
        </p:nvSpPr>
        <p:spPr>
          <a:xfrm>
            <a:off x="6115499" y="1655875"/>
            <a:ext cx="2308500" cy="469800"/>
          </a:xfrm>
          <a:prstGeom prst="rect">
            <a:avLst/>
          </a:prstGeom>
        </p:spPr>
        <p:txBody>
          <a:bodyPr spcFirstLastPara="1">
            <a:noAutofit/>
          </a:bodyPr>
          <a:lstStyle>
            <a:lvl1pPr lvl="0"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rtl="0">
              <a:lnSpc>
                <a:spcPct val="100000"/>
              </a:lnSpc>
              <a:spcBef>
                <a:spcPts val="0"/>
              </a:spcBef>
              <a:spcAft>
                <a:spcPts val="0"/>
              </a:spcAft>
              <a:buSzPts val="2000"/>
              <a:buFont typeface="Raleway"/>
              <a:buNone/>
              <a:defRPr sz="1500" b="1">
                <a:latin typeface="Raleway"/>
                <a:ea typeface="Raleway"/>
                <a:cs typeface="Raleway"/>
                <a:sym typeface="Raleway"/>
              </a:defRPr>
            </a:lvl2pPr>
            <a:lvl3pPr lvl="2" rtl="0">
              <a:lnSpc>
                <a:spcPct val="100000"/>
              </a:lnSpc>
              <a:spcBef>
                <a:spcPts val="0"/>
              </a:spcBef>
              <a:spcAft>
                <a:spcPts val="0"/>
              </a:spcAft>
              <a:buSzPts val="2000"/>
              <a:buFont typeface="Raleway"/>
              <a:buNone/>
              <a:defRPr sz="1500" b="1">
                <a:latin typeface="Raleway"/>
                <a:ea typeface="Raleway"/>
                <a:cs typeface="Raleway"/>
                <a:sym typeface="Raleway"/>
              </a:defRPr>
            </a:lvl3pPr>
            <a:lvl4pPr lvl="3" rtl="0">
              <a:lnSpc>
                <a:spcPct val="100000"/>
              </a:lnSpc>
              <a:spcBef>
                <a:spcPts val="0"/>
              </a:spcBef>
              <a:spcAft>
                <a:spcPts val="0"/>
              </a:spcAft>
              <a:buSzPts val="2000"/>
              <a:buFont typeface="Raleway"/>
              <a:buNone/>
              <a:defRPr sz="1500" b="1">
                <a:latin typeface="Raleway"/>
                <a:ea typeface="Raleway"/>
                <a:cs typeface="Raleway"/>
                <a:sym typeface="Raleway"/>
              </a:defRPr>
            </a:lvl4pPr>
            <a:lvl5pPr lvl="4" rtl="0">
              <a:lnSpc>
                <a:spcPct val="100000"/>
              </a:lnSpc>
              <a:spcBef>
                <a:spcPts val="0"/>
              </a:spcBef>
              <a:spcAft>
                <a:spcPts val="0"/>
              </a:spcAft>
              <a:buSzPts val="2000"/>
              <a:buFont typeface="Raleway"/>
              <a:buNone/>
              <a:defRPr sz="1500" b="1">
                <a:latin typeface="Raleway"/>
                <a:ea typeface="Raleway"/>
                <a:cs typeface="Raleway"/>
                <a:sym typeface="Raleway"/>
              </a:defRPr>
            </a:lvl5pPr>
            <a:lvl6pPr lvl="5" rtl="0">
              <a:lnSpc>
                <a:spcPct val="100000"/>
              </a:lnSpc>
              <a:spcBef>
                <a:spcPts val="0"/>
              </a:spcBef>
              <a:spcAft>
                <a:spcPts val="0"/>
              </a:spcAft>
              <a:buSzPts val="2000"/>
              <a:buFont typeface="Raleway"/>
              <a:buNone/>
              <a:defRPr sz="1500" b="1">
                <a:latin typeface="Raleway"/>
                <a:ea typeface="Raleway"/>
                <a:cs typeface="Raleway"/>
                <a:sym typeface="Raleway"/>
              </a:defRPr>
            </a:lvl6pPr>
            <a:lvl7pPr lvl="6" rtl="0">
              <a:lnSpc>
                <a:spcPct val="100000"/>
              </a:lnSpc>
              <a:spcBef>
                <a:spcPts val="0"/>
              </a:spcBef>
              <a:spcAft>
                <a:spcPts val="0"/>
              </a:spcAft>
              <a:buSzPts val="2000"/>
              <a:buFont typeface="Raleway"/>
              <a:buNone/>
              <a:defRPr sz="1500" b="1">
                <a:latin typeface="Raleway"/>
                <a:ea typeface="Raleway"/>
                <a:cs typeface="Raleway"/>
                <a:sym typeface="Raleway"/>
              </a:defRPr>
            </a:lvl7pPr>
            <a:lvl8pPr lvl="7" rtl="0">
              <a:lnSpc>
                <a:spcPct val="100000"/>
              </a:lnSpc>
              <a:spcBef>
                <a:spcPts val="0"/>
              </a:spcBef>
              <a:spcAft>
                <a:spcPts val="0"/>
              </a:spcAft>
              <a:buSzPts val="2000"/>
              <a:buFont typeface="Raleway"/>
              <a:buNone/>
              <a:defRPr sz="1500" b="1">
                <a:latin typeface="Raleway"/>
                <a:ea typeface="Raleway"/>
                <a:cs typeface="Raleway"/>
                <a:sym typeface="Raleway"/>
              </a:defRPr>
            </a:lvl8pPr>
            <a:lvl9pPr lvl="8"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384" name="Google Shape;384;p14"/>
          <p:cNvSpPr txBox="1">
            <a:spLocks noGrp="1"/>
          </p:cNvSpPr>
          <p:nvPr>
            <p:ph type="subTitle" idx="15"/>
          </p:nvPr>
        </p:nvSpPr>
        <p:spPr>
          <a:xfrm>
            <a:off x="6115500" y="1973275"/>
            <a:ext cx="2308500" cy="617400"/>
          </a:xfrm>
          <a:prstGeom prst="rect">
            <a:avLst/>
          </a:prstGeom>
        </p:spPr>
        <p:txBody>
          <a:bodyPr spcFirstLastPara="1">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r>
              <a:rPr lang="en-US"/>
              <a:t>Click to edit Master subtitle style</a:t>
            </a:r>
            <a:endParaRPr/>
          </a:p>
        </p:txBody>
      </p:sp>
    </p:spTree>
    <p:extLst>
      <p:ext uri="{BB962C8B-B14F-4D97-AF65-F5344CB8AC3E}">
        <p14:creationId xmlns:p14="http://schemas.microsoft.com/office/powerpoint/2010/main" val="9987253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E3CA852D-0C34-4930-95E7-BF33845199BD}" type="datetimeFigureOut">
              <a:rPr lang="en-CA" smtClean="0"/>
              <a:t>2022-03-07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642C8EF-6192-4F47-B9F9-7E7E07DF0702}" type="slidenum">
              <a:rPr lang="en-CA" smtClean="0"/>
              <a:t>‹#›</a:t>
            </a:fld>
            <a:endParaRPr lang="en-CA"/>
          </a:p>
        </p:txBody>
      </p:sp>
    </p:spTree>
    <p:extLst>
      <p:ext uri="{BB962C8B-B14F-4D97-AF65-F5344CB8AC3E}">
        <p14:creationId xmlns:p14="http://schemas.microsoft.com/office/powerpoint/2010/main" val="24768322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E3CA852D-0C34-4930-95E7-BF33845199BD}" type="datetimeFigureOut">
              <a:rPr lang="en-CA" smtClean="0"/>
              <a:t>2022-03-07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642C8EF-6192-4F47-B9F9-7E7E07DF0702}" type="slidenum">
              <a:rPr lang="en-CA" smtClean="0"/>
              <a:t>‹#›</a:t>
            </a:fld>
            <a:endParaRPr lang="en-CA"/>
          </a:p>
        </p:txBody>
      </p:sp>
    </p:spTree>
    <p:extLst>
      <p:ext uri="{BB962C8B-B14F-4D97-AF65-F5344CB8AC3E}">
        <p14:creationId xmlns:p14="http://schemas.microsoft.com/office/powerpoint/2010/main" val="27133297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2401" y="-23356"/>
            <a:ext cx="980368" cy="1188957"/>
          </a:xfrm>
          <a:prstGeom prst="rect">
            <a:avLst/>
          </a:prstGeom>
        </p:spPr>
      </p:pic>
    </p:spTree>
    <p:extLst>
      <p:ext uri="{BB962C8B-B14F-4D97-AF65-F5344CB8AC3E}">
        <p14:creationId xmlns:p14="http://schemas.microsoft.com/office/powerpoint/2010/main" val="16112727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385"/>
        <p:cNvGrpSpPr/>
        <p:nvPr/>
      </p:nvGrpSpPr>
      <p:grpSpPr>
        <a:xfrm>
          <a:off x="0" y="0"/>
          <a:ext cx="0" cy="0"/>
          <a:chOff x="0" y="0"/>
          <a:chExt cx="0" cy="0"/>
        </a:xfrm>
      </p:grpSpPr>
      <p:grpSp>
        <p:nvGrpSpPr>
          <p:cNvPr id="4" name="Google Shape;386;p15"/>
          <p:cNvGrpSpPr>
            <a:grpSpLocks/>
          </p:cNvGrpSpPr>
          <p:nvPr/>
        </p:nvGrpSpPr>
        <p:grpSpPr bwMode="auto">
          <a:xfrm>
            <a:off x="0" y="-396478"/>
            <a:ext cx="9144000" cy="5556647"/>
            <a:chOff x="0" y="-396350"/>
            <a:chExt cx="9144000" cy="5555950"/>
          </a:xfrm>
        </p:grpSpPr>
        <p:sp>
          <p:nvSpPr>
            <p:cNvPr id="5" name="Google Shape;387;p15"/>
            <p:cNvSpPr>
              <a:spLocks/>
            </p:cNvSpPr>
            <p:nvPr/>
          </p:nvSpPr>
          <p:spPr bwMode="auto">
            <a:xfrm>
              <a:off x="0" y="-75"/>
              <a:ext cx="9143929" cy="5143490"/>
            </a:xfrm>
            <a:custGeom>
              <a:avLst/>
              <a:gdLst>
                <a:gd name="T0" fmla="*/ 6508245 w 49014"/>
                <a:gd name="T1" fmla="*/ 3851626 h 32839"/>
                <a:gd name="T2" fmla="*/ 6508245 w 49014"/>
                <a:gd name="T3" fmla="*/ 2147483646 h 32839"/>
                <a:gd name="T4" fmla="*/ 2147483646 w 49014"/>
                <a:gd name="T5" fmla="*/ 2147483646 h 32839"/>
                <a:gd name="T6" fmla="*/ 2147483646 w 49014"/>
                <a:gd name="T7" fmla="*/ 3851626 h 32839"/>
                <a:gd name="T8" fmla="*/ 6508245 w 49014"/>
                <a:gd name="T9" fmla="*/ 3851626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rgbClr val="AFB9E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 name="Google Shape;388;p15"/>
            <p:cNvSpPr>
              <a:spLocks noChangeArrowheads="1"/>
            </p:cNvSpPr>
            <p:nvPr/>
          </p:nvSpPr>
          <p:spPr bwMode="auto">
            <a:xfrm>
              <a:off x="0" y="4401267"/>
              <a:ext cx="9144000" cy="758333"/>
            </a:xfrm>
            <a:prstGeom prst="rect">
              <a:avLst/>
            </a:prstGeom>
            <a:solidFill>
              <a:srgbClr val="EBECF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7" name="Google Shape;389;p15"/>
            <p:cNvGrpSpPr>
              <a:grpSpLocks/>
            </p:cNvGrpSpPr>
            <p:nvPr/>
          </p:nvGrpSpPr>
          <p:grpSpPr bwMode="auto">
            <a:xfrm>
              <a:off x="8174062" y="3811555"/>
              <a:ext cx="969932" cy="1331946"/>
              <a:chOff x="2608825" y="4070850"/>
              <a:chExt cx="720925" cy="990000"/>
            </a:xfrm>
          </p:grpSpPr>
          <p:sp>
            <p:nvSpPr>
              <p:cNvPr id="11" name="Google Shape;390;p15"/>
              <p:cNvSpPr>
                <a:spLocks/>
              </p:cNvSpPr>
              <p:nvPr/>
            </p:nvSpPr>
            <p:spPr bwMode="auto">
              <a:xfrm>
                <a:off x="2656150" y="4889775"/>
                <a:ext cx="573350" cy="171075"/>
              </a:xfrm>
              <a:custGeom>
                <a:avLst/>
                <a:gdLst>
                  <a:gd name="T0" fmla="*/ 178984375 w 22934"/>
                  <a:gd name="T1" fmla="*/ 106906250 h 6843"/>
                  <a:gd name="T2" fmla="*/ 358328125 w 22934"/>
                  <a:gd name="T3" fmla="*/ 53656250 h 6843"/>
                  <a:gd name="T4" fmla="*/ 178984375 w 22934"/>
                  <a:gd name="T5" fmla="*/ 0 h 6843"/>
                  <a:gd name="T6" fmla="*/ 15625 w 22934"/>
                  <a:gd name="T7" fmla="*/ 53656250 h 6843"/>
                  <a:gd name="T8" fmla="*/ 178984375 w 22934"/>
                  <a:gd name="T9" fmla="*/ 106906250 h 6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34" h="6843" extrusionOk="0">
                    <a:moveTo>
                      <a:pt x="11455" y="6842"/>
                    </a:moveTo>
                    <a:cubicBezTo>
                      <a:pt x="17770" y="6842"/>
                      <a:pt x="22933" y="5313"/>
                      <a:pt x="22933" y="3434"/>
                    </a:cubicBezTo>
                    <a:cubicBezTo>
                      <a:pt x="22933" y="1554"/>
                      <a:pt x="17770" y="0"/>
                      <a:pt x="11455" y="0"/>
                    </a:cubicBezTo>
                    <a:cubicBezTo>
                      <a:pt x="5164" y="0"/>
                      <a:pt x="1" y="1554"/>
                      <a:pt x="1" y="3434"/>
                    </a:cubicBezTo>
                    <a:cubicBezTo>
                      <a:pt x="1" y="5313"/>
                      <a:pt x="5164" y="6842"/>
                      <a:pt x="11455" y="6842"/>
                    </a:cubicBezTo>
                    <a:close/>
                  </a:path>
                </a:pathLst>
              </a:custGeom>
              <a:solidFill>
                <a:srgbClr val="C9CAD2">
                  <a:alpha val="4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2" name="Google Shape;391;p15"/>
              <p:cNvSpPr>
                <a:spLocks/>
              </p:cNvSpPr>
              <p:nvPr/>
            </p:nvSpPr>
            <p:spPr bwMode="auto">
              <a:xfrm>
                <a:off x="2789625" y="4072100"/>
                <a:ext cx="436100" cy="614675"/>
              </a:xfrm>
              <a:custGeom>
                <a:avLst/>
                <a:gdLst>
                  <a:gd name="T0" fmla="*/ 74015625 w 17444"/>
                  <a:gd name="T1" fmla="*/ 360281250 h 24587"/>
                  <a:gd name="T2" fmla="*/ 163687500 w 17444"/>
                  <a:gd name="T3" fmla="*/ 10968750 h 24587"/>
                  <a:gd name="T4" fmla="*/ 201296875 w 17444"/>
                  <a:gd name="T5" fmla="*/ 21546875 h 24587"/>
                  <a:gd name="T6" fmla="*/ 121406250 w 17444"/>
                  <a:gd name="T7" fmla="*/ 369687500 h 24587"/>
                  <a:gd name="T8" fmla="*/ 74015625 w 17444"/>
                  <a:gd name="T9" fmla="*/ 360281250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44" h="24587" extrusionOk="0">
                    <a:moveTo>
                      <a:pt x="4737" y="23058"/>
                    </a:moveTo>
                    <a:cubicBezTo>
                      <a:pt x="0" y="15664"/>
                      <a:pt x="2882" y="4963"/>
                      <a:pt x="10476" y="702"/>
                    </a:cubicBezTo>
                    <a:cubicBezTo>
                      <a:pt x="11429" y="176"/>
                      <a:pt x="12081" y="0"/>
                      <a:pt x="12883" y="1379"/>
                    </a:cubicBezTo>
                    <a:cubicBezTo>
                      <a:pt x="17444" y="9299"/>
                      <a:pt x="15314" y="18547"/>
                      <a:pt x="7770" y="23660"/>
                    </a:cubicBezTo>
                    <a:cubicBezTo>
                      <a:pt x="6366" y="24587"/>
                      <a:pt x="5514" y="24261"/>
                      <a:pt x="4737" y="2305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3" name="Google Shape;392;p15"/>
              <p:cNvSpPr/>
              <p:nvPr/>
            </p:nvSpPr>
            <p:spPr>
              <a:xfrm>
                <a:off x="2840077" y="4072052"/>
                <a:ext cx="336285" cy="614085"/>
              </a:xfrm>
              <a:custGeom>
                <a:avLst/>
                <a:gdLst/>
                <a:ahLst/>
                <a:cxnLst/>
                <a:rect l="l" t="t" r="r" b="b"/>
                <a:pathLst>
                  <a:path w="13434" h="24562" extrusionOk="0">
                    <a:moveTo>
                      <a:pt x="3083" y="23158"/>
                    </a:moveTo>
                    <a:cubicBezTo>
                      <a:pt x="0" y="16166"/>
                      <a:pt x="2832" y="5439"/>
                      <a:pt x="8772" y="777"/>
                    </a:cubicBezTo>
                    <a:cubicBezTo>
                      <a:pt x="9499" y="201"/>
                      <a:pt x="10000" y="0"/>
                      <a:pt x="10527" y="1303"/>
                    </a:cubicBezTo>
                    <a:cubicBezTo>
                      <a:pt x="13434" y="8797"/>
                      <a:pt x="11254" y="18045"/>
                      <a:pt x="5314" y="23559"/>
                    </a:cubicBezTo>
                    <a:cubicBezTo>
                      <a:pt x="4211" y="24562"/>
                      <a:pt x="3584" y="24286"/>
                      <a:pt x="3083" y="23158"/>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4" name="Google Shape;393;p15"/>
              <p:cNvSpPr>
                <a:spLocks/>
              </p:cNvSpPr>
              <p:nvPr/>
            </p:nvSpPr>
            <p:spPr bwMode="auto">
              <a:xfrm>
                <a:off x="2866050" y="4071475"/>
                <a:ext cx="285750" cy="614675"/>
              </a:xfrm>
              <a:custGeom>
                <a:avLst/>
                <a:gdLst>
                  <a:gd name="T0" fmla="*/ 35265625 w 11430"/>
                  <a:gd name="T1" fmla="*/ 363015625 h 24587"/>
                  <a:gd name="T2" fmla="*/ 123375000 w 11430"/>
                  <a:gd name="T3" fmla="*/ 12921875 h 24587"/>
                  <a:gd name="T4" fmla="*/ 145687500 w 11430"/>
                  <a:gd name="T5" fmla="*/ 19968750 h 24587"/>
                  <a:gd name="T6" fmla="*/ 63843750 w 11430"/>
                  <a:gd name="T7" fmla="*/ 367718750 h 24587"/>
                  <a:gd name="T8" fmla="*/ 35265625 w 11430"/>
                  <a:gd name="T9" fmla="*/ 363015625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 h="24587" extrusionOk="0">
                    <a:moveTo>
                      <a:pt x="2257" y="23233"/>
                    </a:moveTo>
                    <a:cubicBezTo>
                      <a:pt x="1" y="16416"/>
                      <a:pt x="2783" y="5714"/>
                      <a:pt x="7896" y="827"/>
                    </a:cubicBezTo>
                    <a:cubicBezTo>
                      <a:pt x="8522" y="226"/>
                      <a:pt x="8948" y="0"/>
                      <a:pt x="9324" y="1278"/>
                    </a:cubicBezTo>
                    <a:cubicBezTo>
                      <a:pt x="11430" y="8597"/>
                      <a:pt x="9249" y="17820"/>
                      <a:pt x="4086" y="23534"/>
                    </a:cubicBezTo>
                    <a:cubicBezTo>
                      <a:pt x="3109" y="24587"/>
                      <a:pt x="2633" y="24336"/>
                      <a:pt x="2257" y="232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5" name="Google Shape;394;p15"/>
              <p:cNvSpPr/>
              <p:nvPr/>
            </p:nvSpPr>
            <p:spPr>
              <a:xfrm>
                <a:off x="2923853" y="4072052"/>
                <a:ext cx="171093" cy="612315"/>
              </a:xfrm>
              <a:custGeom>
                <a:avLst/>
                <a:gdLst/>
                <a:ahLst/>
                <a:cxnLst/>
                <a:rect l="l" t="t" r="r" b="b"/>
                <a:pathLst>
                  <a:path w="6868" h="24537" extrusionOk="0">
                    <a:moveTo>
                      <a:pt x="377" y="23334"/>
                    </a:moveTo>
                    <a:cubicBezTo>
                      <a:pt x="1" y="16993"/>
                      <a:pt x="2707" y="6266"/>
                      <a:pt x="5941" y="927"/>
                    </a:cubicBezTo>
                    <a:cubicBezTo>
                      <a:pt x="6342" y="251"/>
                      <a:pt x="6592" y="0"/>
                      <a:pt x="6642" y="1178"/>
                    </a:cubicBezTo>
                    <a:cubicBezTo>
                      <a:pt x="6868" y="8045"/>
                      <a:pt x="4662" y="17268"/>
                      <a:pt x="1304" y="23409"/>
                    </a:cubicBezTo>
                    <a:cubicBezTo>
                      <a:pt x="677" y="24537"/>
                      <a:pt x="452" y="24361"/>
                      <a:pt x="377" y="23334"/>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6" name="Google Shape;395;p15"/>
              <p:cNvSpPr>
                <a:spLocks/>
              </p:cNvSpPr>
              <p:nvPr/>
            </p:nvSpPr>
            <p:spPr bwMode="auto">
              <a:xfrm>
                <a:off x="2936225" y="4070850"/>
                <a:ext cx="151675" cy="614050"/>
              </a:xfrm>
              <a:custGeom>
                <a:avLst/>
                <a:gdLst>
                  <a:gd name="T0" fmla="*/ 1187500 w 6067"/>
                  <a:gd name="T1" fmla="*/ 365765625 h 24562"/>
                  <a:gd name="T2" fmla="*/ 87343750 w 6067"/>
                  <a:gd name="T3" fmla="*/ 15281250 h 24562"/>
                  <a:gd name="T4" fmla="*/ 93218750 w 6067"/>
                  <a:gd name="T5" fmla="*/ 18406250 h 24562"/>
                  <a:gd name="T6" fmla="*/ 9406250 w 6067"/>
                  <a:gd name="T7" fmla="*/ 365375000 h 24562"/>
                  <a:gd name="T8" fmla="*/ 1187500 w 6067"/>
                  <a:gd name="T9" fmla="*/ 365765625 h 245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67" h="24562" extrusionOk="0">
                    <a:moveTo>
                      <a:pt x="76" y="23409"/>
                    </a:moveTo>
                    <a:cubicBezTo>
                      <a:pt x="477" y="17268"/>
                      <a:pt x="3134" y="6516"/>
                      <a:pt x="5590" y="978"/>
                    </a:cubicBezTo>
                    <a:cubicBezTo>
                      <a:pt x="5891" y="301"/>
                      <a:pt x="6066" y="0"/>
                      <a:pt x="5966" y="1178"/>
                    </a:cubicBezTo>
                    <a:cubicBezTo>
                      <a:pt x="5415" y="7845"/>
                      <a:pt x="3184" y="17068"/>
                      <a:pt x="602" y="23384"/>
                    </a:cubicBezTo>
                    <a:cubicBezTo>
                      <a:pt x="126" y="24562"/>
                      <a:pt x="1" y="24386"/>
                      <a:pt x="76" y="234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7" name="Google Shape;396;p15"/>
              <p:cNvSpPr>
                <a:spLocks/>
              </p:cNvSpPr>
              <p:nvPr/>
            </p:nvSpPr>
            <p:spPr bwMode="auto">
              <a:xfrm>
                <a:off x="2733850" y="4600300"/>
                <a:ext cx="409175" cy="110925"/>
              </a:xfrm>
              <a:custGeom>
                <a:avLst/>
                <a:gdLst>
                  <a:gd name="T0" fmla="*/ 255734375 w 16367"/>
                  <a:gd name="T1" fmla="*/ 34859375 h 4437"/>
                  <a:gd name="T2" fmla="*/ 15625 w 16367"/>
                  <a:gd name="T3" fmla="*/ 34859375 h 4437"/>
                  <a:gd name="T4" fmla="*/ 255734375 w 16367"/>
                  <a:gd name="T5" fmla="*/ 34859375 h 4437"/>
                  <a:gd name="T6" fmla="*/ 0 60000 65536"/>
                  <a:gd name="T7" fmla="*/ 0 60000 65536"/>
                  <a:gd name="T8" fmla="*/ 0 60000 65536"/>
                </a:gdLst>
                <a:ahLst/>
                <a:cxnLst>
                  <a:cxn ang="T6">
                    <a:pos x="T0" y="T1"/>
                  </a:cxn>
                  <a:cxn ang="T7">
                    <a:pos x="T2" y="T3"/>
                  </a:cxn>
                  <a:cxn ang="T8">
                    <a:pos x="T4" y="T5"/>
                  </a:cxn>
                </a:cxnLst>
                <a:rect l="0" t="0" r="r" b="b"/>
                <a:pathLst>
                  <a:path w="16367" h="4437" extrusionOk="0">
                    <a:moveTo>
                      <a:pt x="16367" y="2231"/>
                    </a:moveTo>
                    <a:cubicBezTo>
                      <a:pt x="10778" y="0"/>
                      <a:pt x="2733" y="1003"/>
                      <a:pt x="1" y="2231"/>
                    </a:cubicBezTo>
                    <a:cubicBezTo>
                      <a:pt x="2733" y="3434"/>
                      <a:pt x="10778" y="4436"/>
                      <a:pt x="16367" y="223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8" name="Google Shape;397;p15"/>
              <p:cNvSpPr/>
              <p:nvPr/>
            </p:nvSpPr>
            <p:spPr>
              <a:xfrm>
                <a:off x="2632406" y="4072937"/>
                <a:ext cx="457819" cy="660982"/>
              </a:xfrm>
              <a:custGeom>
                <a:avLst/>
                <a:gdLst/>
                <a:ahLst/>
                <a:cxnLst/>
                <a:rect l="l" t="t" r="r" b="b"/>
                <a:pathLst>
                  <a:path w="18322" h="26442" extrusionOk="0">
                    <a:moveTo>
                      <a:pt x="10301" y="25640"/>
                    </a:moveTo>
                    <a:cubicBezTo>
                      <a:pt x="2231" y="20752"/>
                      <a:pt x="0" y="9123"/>
                      <a:pt x="5289" y="1429"/>
                    </a:cubicBezTo>
                    <a:cubicBezTo>
                      <a:pt x="5940" y="476"/>
                      <a:pt x="6492" y="0"/>
                      <a:pt x="7920" y="953"/>
                    </a:cubicBezTo>
                    <a:cubicBezTo>
                      <a:pt x="16016" y="6416"/>
                      <a:pt x="18321" y="16316"/>
                      <a:pt x="13484" y="24787"/>
                    </a:cubicBezTo>
                    <a:cubicBezTo>
                      <a:pt x="12582" y="26366"/>
                      <a:pt x="11605" y="26442"/>
                      <a:pt x="10301" y="2564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9" name="Google Shape;398;p15"/>
              <p:cNvSpPr>
                <a:spLocks/>
              </p:cNvSpPr>
              <p:nvPr/>
            </p:nvSpPr>
            <p:spPr bwMode="auto">
              <a:xfrm>
                <a:off x="2684975" y="4072725"/>
                <a:ext cx="351525" cy="660425"/>
              </a:xfrm>
              <a:custGeom>
                <a:avLst/>
                <a:gdLst>
                  <a:gd name="T0" fmla="*/ 134328125 w 14061"/>
                  <a:gd name="T1" fmla="*/ 399437500 h 26417"/>
                  <a:gd name="T2" fmla="*/ 54843750 w 14061"/>
                  <a:gd name="T3" fmla="*/ 21156250 h 26417"/>
                  <a:gd name="T4" fmla="*/ 84984375 w 14061"/>
                  <a:gd name="T5" fmla="*/ 16062500 h 26417"/>
                  <a:gd name="T6" fmla="*/ 170750000 w 14061"/>
                  <a:gd name="T7" fmla="*/ 388875000 h 26417"/>
                  <a:gd name="T8" fmla="*/ 134328125 w 14061"/>
                  <a:gd name="T9" fmla="*/ 399437500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61" h="26417" extrusionOk="0">
                    <a:moveTo>
                      <a:pt x="8597" y="25564"/>
                    </a:moveTo>
                    <a:cubicBezTo>
                      <a:pt x="2332" y="20276"/>
                      <a:pt x="1" y="8647"/>
                      <a:pt x="3510" y="1354"/>
                    </a:cubicBezTo>
                    <a:cubicBezTo>
                      <a:pt x="3961" y="451"/>
                      <a:pt x="4337" y="0"/>
                      <a:pt x="5439" y="1028"/>
                    </a:cubicBezTo>
                    <a:cubicBezTo>
                      <a:pt x="11780" y="6893"/>
                      <a:pt x="14061" y="16792"/>
                      <a:pt x="10928" y="24888"/>
                    </a:cubicBezTo>
                    <a:cubicBezTo>
                      <a:pt x="10352" y="26391"/>
                      <a:pt x="9625" y="26416"/>
                      <a:pt x="8597" y="255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0" name="Google Shape;399;p15"/>
              <p:cNvSpPr/>
              <p:nvPr/>
            </p:nvSpPr>
            <p:spPr>
              <a:xfrm>
                <a:off x="2711462" y="4073822"/>
                <a:ext cx="298527" cy="659212"/>
              </a:xfrm>
              <a:custGeom>
                <a:avLst/>
                <a:gdLst/>
                <a:ahLst/>
                <a:cxnLst/>
                <a:rect l="l" t="t" r="r" b="b"/>
                <a:pathLst>
                  <a:path w="11931" h="26392" extrusionOk="0">
                    <a:moveTo>
                      <a:pt x="7745" y="25489"/>
                    </a:moveTo>
                    <a:cubicBezTo>
                      <a:pt x="2381" y="20026"/>
                      <a:pt x="0" y="8396"/>
                      <a:pt x="2632" y="1279"/>
                    </a:cubicBezTo>
                    <a:cubicBezTo>
                      <a:pt x="2958" y="401"/>
                      <a:pt x="3259" y="0"/>
                      <a:pt x="4211" y="1053"/>
                    </a:cubicBezTo>
                    <a:cubicBezTo>
                      <a:pt x="9675" y="7093"/>
                      <a:pt x="11930" y="16993"/>
                      <a:pt x="9650" y="24913"/>
                    </a:cubicBezTo>
                    <a:cubicBezTo>
                      <a:pt x="9224" y="26391"/>
                      <a:pt x="8622" y="26366"/>
                      <a:pt x="7745" y="2548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1" name="Google Shape;400;p15"/>
              <p:cNvSpPr>
                <a:spLocks/>
              </p:cNvSpPr>
              <p:nvPr/>
            </p:nvSpPr>
            <p:spPr bwMode="auto">
              <a:xfrm>
                <a:off x="2771450" y="4073350"/>
                <a:ext cx="176725" cy="660425"/>
              </a:xfrm>
              <a:custGeom>
                <a:avLst/>
                <a:gdLst>
                  <a:gd name="T0" fmla="*/ 90859375 w 7069"/>
                  <a:gd name="T1" fmla="*/ 396703125 h 26417"/>
                  <a:gd name="T2" fmla="*/ 9406250 w 7069"/>
                  <a:gd name="T3" fmla="*/ 18796875 h 26417"/>
                  <a:gd name="T4" fmla="*/ 21937500 w 7069"/>
                  <a:gd name="T5" fmla="*/ 17625000 h 26417"/>
                  <a:gd name="T6" fmla="*/ 104953125 w 7069"/>
                  <a:gd name="T7" fmla="*/ 391218750 h 26417"/>
                  <a:gd name="T8" fmla="*/ 90859375 w 7069"/>
                  <a:gd name="T9" fmla="*/ 396703125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69" h="26417" extrusionOk="0">
                    <a:moveTo>
                      <a:pt x="5815" y="25389"/>
                    </a:moveTo>
                    <a:cubicBezTo>
                      <a:pt x="2457" y="19474"/>
                      <a:pt x="0" y="7870"/>
                      <a:pt x="602" y="1203"/>
                    </a:cubicBezTo>
                    <a:cubicBezTo>
                      <a:pt x="677" y="376"/>
                      <a:pt x="802" y="0"/>
                      <a:pt x="1404" y="1128"/>
                    </a:cubicBezTo>
                    <a:cubicBezTo>
                      <a:pt x="4838" y="7619"/>
                      <a:pt x="7068" y="17544"/>
                      <a:pt x="6717" y="25038"/>
                    </a:cubicBezTo>
                    <a:cubicBezTo>
                      <a:pt x="6667" y="26417"/>
                      <a:pt x="6366" y="26341"/>
                      <a:pt x="5815" y="253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2" name="Google Shape;401;p15"/>
              <p:cNvSpPr/>
              <p:nvPr/>
            </p:nvSpPr>
            <p:spPr>
              <a:xfrm>
                <a:off x="2789339" y="4073822"/>
                <a:ext cx="146313" cy="660097"/>
              </a:xfrm>
              <a:custGeom>
                <a:avLst/>
                <a:gdLst/>
                <a:ahLst/>
                <a:cxnLst/>
                <a:rect l="l" t="t" r="r" b="b"/>
                <a:pathLst>
                  <a:path w="5865" h="26442" extrusionOk="0">
                    <a:moveTo>
                      <a:pt x="5288" y="25339"/>
                    </a:moveTo>
                    <a:cubicBezTo>
                      <a:pt x="2782" y="19249"/>
                      <a:pt x="301" y="7645"/>
                      <a:pt x="25" y="1178"/>
                    </a:cubicBezTo>
                    <a:cubicBezTo>
                      <a:pt x="0" y="376"/>
                      <a:pt x="50" y="0"/>
                      <a:pt x="502" y="1178"/>
                    </a:cubicBezTo>
                    <a:cubicBezTo>
                      <a:pt x="3108" y="7845"/>
                      <a:pt x="5314" y="17770"/>
                      <a:pt x="5790" y="25088"/>
                    </a:cubicBezTo>
                    <a:cubicBezTo>
                      <a:pt x="5865" y="26442"/>
                      <a:pt x="5690" y="26341"/>
                      <a:pt x="5288" y="2533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3" name="Google Shape;402;p15"/>
              <p:cNvSpPr/>
              <p:nvPr/>
            </p:nvSpPr>
            <p:spPr>
              <a:xfrm>
                <a:off x="2907333" y="4266719"/>
                <a:ext cx="422421" cy="446848"/>
              </a:xfrm>
              <a:custGeom>
                <a:avLst/>
                <a:gdLst/>
                <a:ahLst/>
                <a:cxnLst/>
                <a:rect l="l" t="t" r="r" b="b"/>
                <a:pathLst>
                  <a:path w="16919" h="17896" extrusionOk="0">
                    <a:moveTo>
                      <a:pt x="778" y="15941"/>
                    </a:moveTo>
                    <a:cubicBezTo>
                      <a:pt x="1" y="7921"/>
                      <a:pt x="6818" y="377"/>
                      <a:pt x="14813" y="51"/>
                    </a:cubicBezTo>
                    <a:cubicBezTo>
                      <a:pt x="15816" y="1"/>
                      <a:pt x="16417" y="151"/>
                      <a:pt x="16492" y="1605"/>
                    </a:cubicBezTo>
                    <a:cubicBezTo>
                      <a:pt x="16918" y="9976"/>
                      <a:pt x="11329" y="16667"/>
                      <a:pt x="3009" y="17695"/>
                    </a:cubicBezTo>
                    <a:cubicBezTo>
                      <a:pt x="1480" y="17896"/>
                      <a:pt x="928" y="17244"/>
                      <a:pt x="778" y="1594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4" name="Google Shape;403;p15"/>
              <p:cNvSpPr>
                <a:spLocks/>
              </p:cNvSpPr>
              <p:nvPr/>
            </p:nvSpPr>
            <p:spPr bwMode="auto">
              <a:xfrm>
                <a:off x="2931850" y="4268200"/>
                <a:ext cx="384750" cy="443650"/>
              </a:xfrm>
              <a:custGeom>
                <a:avLst/>
                <a:gdLst>
                  <a:gd name="T0" fmla="*/ 796875 w 15390"/>
                  <a:gd name="T1" fmla="*/ 251812500 h 17746"/>
                  <a:gd name="T2" fmla="*/ 219312500 w 15390"/>
                  <a:gd name="T3" fmla="*/ 2750000 h 17746"/>
                  <a:gd name="T4" fmla="*/ 238500000 w 15390"/>
                  <a:gd name="T5" fmla="*/ 20765625 h 17746"/>
                  <a:gd name="T6" fmla="*/ 26640625 w 15390"/>
                  <a:gd name="T7" fmla="*/ 271390625 h 17746"/>
                  <a:gd name="T8" fmla="*/ 796875 w 15390"/>
                  <a:gd name="T9" fmla="*/ 251812500 h 177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90" h="17746" extrusionOk="0">
                    <a:moveTo>
                      <a:pt x="51" y="16116"/>
                    </a:moveTo>
                    <a:cubicBezTo>
                      <a:pt x="452" y="9099"/>
                      <a:pt x="7244" y="1530"/>
                      <a:pt x="14036" y="176"/>
                    </a:cubicBezTo>
                    <a:cubicBezTo>
                      <a:pt x="14888" y="1"/>
                      <a:pt x="15389" y="51"/>
                      <a:pt x="15264" y="1329"/>
                    </a:cubicBezTo>
                    <a:cubicBezTo>
                      <a:pt x="14512" y="8698"/>
                      <a:pt x="8873" y="15339"/>
                      <a:pt x="1705" y="17369"/>
                    </a:cubicBezTo>
                    <a:cubicBezTo>
                      <a:pt x="376" y="17745"/>
                      <a:pt x="1" y="17244"/>
                      <a:pt x="51" y="1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5" name="Google Shape;404;p15"/>
              <p:cNvSpPr/>
              <p:nvPr/>
            </p:nvSpPr>
            <p:spPr>
              <a:xfrm>
                <a:off x="2932113" y="4269373"/>
                <a:ext cx="383482" cy="440655"/>
              </a:xfrm>
              <a:custGeom>
                <a:avLst/>
                <a:gdLst/>
                <a:ahLst/>
                <a:cxnLst/>
                <a:rect l="l" t="t" r="r" b="b"/>
                <a:pathLst>
                  <a:path w="15339" h="17671" extrusionOk="0">
                    <a:moveTo>
                      <a:pt x="176" y="16217"/>
                    </a:moveTo>
                    <a:cubicBezTo>
                      <a:pt x="1153" y="9700"/>
                      <a:pt x="7920" y="2106"/>
                      <a:pt x="14136" y="227"/>
                    </a:cubicBezTo>
                    <a:cubicBezTo>
                      <a:pt x="14913" y="1"/>
                      <a:pt x="15339" y="1"/>
                      <a:pt x="15113" y="1204"/>
                    </a:cubicBezTo>
                    <a:cubicBezTo>
                      <a:pt x="13760" y="8046"/>
                      <a:pt x="8146" y="14688"/>
                      <a:pt x="1529" y="17194"/>
                    </a:cubicBezTo>
                    <a:cubicBezTo>
                      <a:pt x="301" y="17670"/>
                      <a:pt x="1" y="17244"/>
                      <a:pt x="176" y="16217"/>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6" name="Google Shape;405;p15"/>
              <p:cNvSpPr>
                <a:spLocks/>
              </p:cNvSpPr>
              <p:nvPr/>
            </p:nvSpPr>
            <p:spPr bwMode="auto">
              <a:xfrm>
                <a:off x="2934975" y="4268200"/>
                <a:ext cx="379725" cy="440525"/>
              </a:xfrm>
              <a:custGeom>
                <a:avLst/>
                <a:gdLst>
                  <a:gd name="T0" fmla="*/ 5890625 w 15189"/>
                  <a:gd name="T1" fmla="*/ 257687500 h 17621"/>
                  <a:gd name="T2" fmla="*/ 223234375 w 15189"/>
                  <a:gd name="T3" fmla="*/ 7453125 h 17621"/>
                  <a:gd name="T4" fmla="*/ 230281250 w 15189"/>
                  <a:gd name="T5" fmla="*/ 15671875 h 17621"/>
                  <a:gd name="T6" fmla="*/ 17250000 w 15189"/>
                  <a:gd name="T7" fmla="*/ 264734375 h 17621"/>
                  <a:gd name="T8" fmla="*/ 5890625 w 15189"/>
                  <a:gd name="T9" fmla="*/ 257687500 h 17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89" h="17621" extrusionOk="0">
                    <a:moveTo>
                      <a:pt x="377" y="16492"/>
                    </a:moveTo>
                    <a:cubicBezTo>
                      <a:pt x="2708" y="11154"/>
                      <a:pt x="9399" y="3510"/>
                      <a:pt x="14287" y="477"/>
                    </a:cubicBezTo>
                    <a:cubicBezTo>
                      <a:pt x="14888" y="101"/>
                      <a:pt x="15189" y="1"/>
                      <a:pt x="14738" y="1003"/>
                    </a:cubicBezTo>
                    <a:cubicBezTo>
                      <a:pt x="12056" y="6693"/>
                      <a:pt x="6392" y="13309"/>
                      <a:pt x="1104" y="16943"/>
                    </a:cubicBezTo>
                    <a:cubicBezTo>
                      <a:pt x="101" y="17620"/>
                      <a:pt x="1" y="17369"/>
                      <a:pt x="377" y="1649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7" name="Google Shape;406;p15"/>
              <p:cNvSpPr/>
              <p:nvPr/>
            </p:nvSpPr>
            <p:spPr>
              <a:xfrm>
                <a:off x="2935652" y="4267604"/>
                <a:ext cx="378763" cy="439770"/>
              </a:xfrm>
              <a:custGeom>
                <a:avLst/>
                <a:gdLst/>
                <a:ahLst/>
                <a:cxnLst/>
                <a:rect l="l" t="t" r="r" b="b"/>
                <a:pathLst>
                  <a:path w="15139" h="17595" extrusionOk="0">
                    <a:moveTo>
                      <a:pt x="452" y="16643"/>
                    </a:moveTo>
                    <a:cubicBezTo>
                      <a:pt x="3359" y="11780"/>
                      <a:pt x="10026" y="4111"/>
                      <a:pt x="14337" y="602"/>
                    </a:cubicBezTo>
                    <a:cubicBezTo>
                      <a:pt x="14863" y="176"/>
                      <a:pt x="15139" y="1"/>
                      <a:pt x="14562" y="928"/>
                    </a:cubicBezTo>
                    <a:cubicBezTo>
                      <a:pt x="11354" y="6141"/>
                      <a:pt x="5665" y="12758"/>
                      <a:pt x="903" y="16843"/>
                    </a:cubicBezTo>
                    <a:cubicBezTo>
                      <a:pt x="26" y="17595"/>
                      <a:pt x="1" y="17419"/>
                      <a:pt x="452" y="16643"/>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8" name="Google Shape;407;p15"/>
              <p:cNvSpPr>
                <a:spLocks/>
              </p:cNvSpPr>
              <p:nvPr/>
            </p:nvSpPr>
            <p:spPr bwMode="auto">
              <a:xfrm>
                <a:off x="2655525" y="4656050"/>
                <a:ext cx="574600" cy="360925"/>
              </a:xfrm>
              <a:custGeom>
                <a:avLst/>
                <a:gdLst>
                  <a:gd name="T0" fmla="*/ 54453125 w 22984"/>
                  <a:gd name="T1" fmla="*/ 15625 h 14437"/>
                  <a:gd name="T2" fmla="*/ 304687500 w 22984"/>
                  <a:gd name="T3" fmla="*/ 15625 h 14437"/>
                  <a:gd name="T4" fmla="*/ 304687500 w 22984"/>
                  <a:gd name="T5" fmla="*/ 196593750 h 14437"/>
                  <a:gd name="T6" fmla="*/ 54453125 w 22984"/>
                  <a:gd name="T7" fmla="*/ 196593750 h 14437"/>
                  <a:gd name="T8" fmla="*/ 54453125 w 22984"/>
                  <a:gd name="T9" fmla="*/ 15625 h 14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84" h="14437" extrusionOk="0">
                    <a:moveTo>
                      <a:pt x="3485" y="1"/>
                    </a:moveTo>
                    <a:cubicBezTo>
                      <a:pt x="8622" y="1655"/>
                      <a:pt x="14362" y="1655"/>
                      <a:pt x="19500" y="1"/>
                    </a:cubicBezTo>
                    <a:cubicBezTo>
                      <a:pt x="22908" y="2808"/>
                      <a:pt x="22983" y="10778"/>
                      <a:pt x="19500" y="12582"/>
                    </a:cubicBezTo>
                    <a:cubicBezTo>
                      <a:pt x="14061" y="14437"/>
                      <a:pt x="8923" y="14437"/>
                      <a:pt x="3485" y="12582"/>
                    </a:cubicBezTo>
                    <a:cubicBezTo>
                      <a:pt x="1" y="10778"/>
                      <a:pt x="76" y="2808"/>
                      <a:pt x="348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9" name="Google Shape;408;p15"/>
              <p:cNvSpPr>
                <a:spLocks/>
              </p:cNvSpPr>
              <p:nvPr/>
            </p:nvSpPr>
            <p:spPr bwMode="auto">
              <a:xfrm>
                <a:off x="2765175" y="4674850"/>
                <a:ext cx="38250" cy="38250"/>
              </a:xfrm>
              <a:custGeom>
                <a:avLst/>
                <a:gdLst>
                  <a:gd name="T0" fmla="*/ 12156250 w 1530"/>
                  <a:gd name="T1" fmla="*/ 15625 h 1530"/>
                  <a:gd name="T2" fmla="*/ 15625 w 1530"/>
                  <a:gd name="T3" fmla="*/ 12156250 h 1530"/>
                  <a:gd name="T4" fmla="*/ 12156250 w 1530"/>
                  <a:gd name="T5" fmla="*/ 23890625 h 1530"/>
                  <a:gd name="T6" fmla="*/ 23906250 w 1530"/>
                  <a:gd name="T7" fmla="*/ 12156250 h 1530"/>
                  <a:gd name="T8" fmla="*/ 1215625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78" y="1"/>
                    </a:moveTo>
                    <a:cubicBezTo>
                      <a:pt x="352" y="1"/>
                      <a:pt x="1" y="352"/>
                      <a:pt x="1" y="778"/>
                    </a:cubicBezTo>
                    <a:cubicBezTo>
                      <a:pt x="1" y="1179"/>
                      <a:pt x="352" y="1529"/>
                      <a:pt x="778" y="1529"/>
                    </a:cubicBezTo>
                    <a:cubicBezTo>
                      <a:pt x="1179" y="1529"/>
                      <a:pt x="1530" y="1179"/>
                      <a:pt x="1530" y="778"/>
                    </a:cubicBezTo>
                    <a:cubicBezTo>
                      <a:pt x="1530" y="352"/>
                      <a:pt x="1179" y="1"/>
                      <a:pt x="778"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0" name="Google Shape;409;p15"/>
              <p:cNvSpPr>
                <a:spLocks/>
              </p:cNvSpPr>
              <p:nvPr/>
            </p:nvSpPr>
            <p:spPr bwMode="auto">
              <a:xfrm>
                <a:off x="2844750" y="4680500"/>
                <a:ext cx="37625" cy="38250"/>
              </a:xfrm>
              <a:custGeom>
                <a:avLst/>
                <a:gdLst>
                  <a:gd name="T0" fmla="*/ 11765625 w 1505"/>
                  <a:gd name="T1" fmla="*/ 0 h 1530"/>
                  <a:gd name="T2" fmla="*/ 15625 w 1505"/>
                  <a:gd name="T3" fmla="*/ 12140625 h 1530"/>
                  <a:gd name="T4" fmla="*/ 11765625 w 1505"/>
                  <a:gd name="T5" fmla="*/ 23890625 h 1530"/>
                  <a:gd name="T6" fmla="*/ 23515625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7" y="0"/>
                      <a:pt x="1" y="351"/>
                      <a:pt x="1" y="777"/>
                    </a:cubicBezTo>
                    <a:cubicBezTo>
                      <a:pt x="1" y="1178"/>
                      <a:pt x="327" y="1529"/>
                      <a:pt x="753" y="1529"/>
                    </a:cubicBezTo>
                    <a:cubicBezTo>
                      <a:pt x="1179" y="1529"/>
                      <a:pt x="1505" y="1178"/>
                      <a:pt x="1505" y="777"/>
                    </a:cubicBezTo>
                    <a:cubicBezTo>
                      <a:pt x="1505"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1" name="Google Shape;410;p15"/>
              <p:cNvSpPr>
                <a:spLocks/>
              </p:cNvSpPr>
              <p:nvPr/>
            </p:nvSpPr>
            <p:spPr bwMode="auto">
              <a:xfrm>
                <a:off x="3082225" y="4674850"/>
                <a:ext cx="38250" cy="38250"/>
              </a:xfrm>
              <a:custGeom>
                <a:avLst/>
                <a:gdLst>
                  <a:gd name="T0" fmla="*/ 11750000 w 1530"/>
                  <a:gd name="T1" fmla="*/ 15625 h 1530"/>
                  <a:gd name="T2" fmla="*/ 15625 w 1530"/>
                  <a:gd name="T3" fmla="*/ 12156250 h 1530"/>
                  <a:gd name="T4" fmla="*/ 11750000 w 1530"/>
                  <a:gd name="T5" fmla="*/ 23890625 h 1530"/>
                  <a:gd name="T6" fmla="*/ 23890625 w 1530"/>
                  <a:gd name="T7" fmla="*/ 12156250 h 1530"/>
                  <a:gd name="T8" fmla="*/ 1175000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52" y="1"/>
                    </a:moveTo>
                    <a:cubicBezTo>
                      <a:pt x="351" y="1"/>
                      <a:pt x="1" y="352"/>
                      <a:pt x="1" y="778"/>
                    </a:cubicBezTo>
                    <a:cubicBezTo>
                      <a:pt x="1" y="1179"/>
                      <a:pt x="351" y="1529"/>
                      <a:pt x="752" y="1529"/>
                    </a:cubicBezTo>
                    <a:cubicBezTo>
                      <a:pt x="1179" y="1529"/>
                      <a:pt x="1529" y="1179"/>
                      <a:pt x="1529" y="778"/>
                    </a:cubicBezTo>
                    <a:cubicBezTo>
                      <a:pt x="1529" y="352"/>
                      <a:pt x="1179" y="1"/>
                      <a:pt x="752"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2" name="Google Shape;411;p15"/>
              <p:cNvSpPr>
                <a:spLocks/>
              </p:cNvSpPr>
              <p:nvPr/>
            </p:nvSpPr>
            <p:spPr bwMode="auto">
              <a:xfrm>
                <a:off x="3003275" y="4680500"/>
                <a:ext cx="37625" cy="38250"/>
              </a:xfrm>
              <a:custGeom>
                <a:avLst/>
                <a:gdLst>
                  <a:gd name="T0" fmla="*/ 11765625 w 1505"/>
                  <a:gd name="T1" fmla="*/ 0 h 1530"/>
                  <a:gd name="T2" fmla="*/ 15625 w 1505"/>
                  <a:gd name="T3" fmla="*/ 12140625 h 1530"/>
                  <a:gd name="T4" fmla="*/ 11765625 w 1505"/>
                  <a:gd name="T5" fmla="*/ 23890625 h 1530"/>
                  <a:gd name="T6" fmla="*/ 23500000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6" y="0"/>
                      <a:pt x="1" y="351"/>
                      <a:pt x="1" y="777"/>
                    </a:cubicBezTo>
                    <a:cubicBezTo>
                      <a:pt x="1" y="1178"/>
                      <a:pt x="326" y="1529"/>
                      <a:pt x="753" y="1529"/>
                    </a:cubicBezTo>
                    <a:cubicBezTo>
                      <a:pt x="1179" y="1529"/>
                      <a:pt x="1504" y="1178"/>
                      <a:pt x="1504" y="777"/>
                    </a:cubicBezTo>
                    <a:cubicBezTo>
                      <a:pt x="1504"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3" name="Google Shape;412;p15"/>
              <p:cNvSpPr/>
              <p:nvPr/>
            </p:nvSpPr>
            <p:spPr>
              <a:xfrm>
                <a:off x="3123264" y="4731264"/>
                <a:ext cx="37758" cy="38049"/>
              </a:xfrm>
              <a:custGeom>
                <a:avLst/>
                <a:gdLst/>
                <a:ahLst/>
                <a:cxnLst/>
                <a:rect l="l" t="t" r="r" b="b"/>
                <a:pathLst>
                  <a:path w="1530" h="1505" extrusionOk="0">
                    <a:moveTo>
                      <a:pt x="778" y="0"/>
                    </a:moveTo>
                    <a:cubicBezTo>
                      <a:pt x="352" y="0"/>
                      <a:pt x="1" y="351"/>
                      <a:pt x="1" y="752"/>
                    </a:cubicBezTo>
                    <a:cubicBezTo>
                      <a:pt x="1" y="1178"/>
                      <a:pt x="352" y="1504"/>
                      <a:pt x="778" y="1504"/>
                    </a:cubicBezTo>
                    <a:cubicBezTo>
                      <a:pt x="1179" y="1504"/>
                      <a:pt x="1529" y="1178"/>
                      <a:pt x="1529" y="752"/>
                    </a:cubicBezTo>
                    <a:cubicBezTo>
                      <a:pt x="1529"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4" name="Google Shape;413;p15"/>
              <p:cNvSpPr/>
              <p:nvPr/>
            </p:nvSpPr>
            <p:spPr>
              <a:xfrm>
                <a:off x="3044207" y="4742768"/>
                <a:ext cx="37758" cy="38048"/>
              </a:xfrm>
              <a:custGeom>
                <a:avLst/>
                <a:gdLst/>
                <a:ahLst/>
                <a:cxnLst/>
                <a:rect l="l" t="t" r="r" b="b"/>
                <a:pathLst>
                  <a:path w="1505" h="1505" extrusionOk="0">
                    <a:moveTo>
                      <a:pt x="753" y="0"/>
                    </a:moveTo>
                    <a:cubicBezTo>
                      <a:pt x="327" y="0"/>
                      <a:pt x="1" y="351"/>
                      <a:pt x="1" y="752"/>
                    </a:cubicBezTo>
                    <a:cubicBezTo>
                      <a:pt x="1" y="1178"/>
                      <a:pt x="327"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5" name="Google Shape;414;p15"/>
              <p:cNvSpPr/>
              <p:nvPr/>
            </p:nvSpPr>
            <p:spPr>
              <a:xfrm>
                <a:off x="2965151" y="4745422"/>
                <a:ext cx="37758" cy="38049"/>
              </a:xfrm>
              <a:custGeom>
                <a:avLst/>
                <a:gdLst/>
                <a:ahLst/>
                <a:cxnLst/>
                <a:rect l="l" t="t" r="r" b="b"/>
                <a:pathLst>
                  <a:path w="1505" h="1530" extrusionOk="0">
                    <a:moveTo>
                      <a:pt x="753" y="1"/>
                    </a:moveTo>
                    <a:cubicBezTo>
                      <a:pt x="352" y="1"/>
                      <a:pt x="1" y="352"/>
                      <a:pt x="1" y="778"/>
                    </a:cubicBezTo>
                    <a:cubicBezTo>
                      <a:pt x="1" y="1179"/>
                      <a:pt x="352" y="1530"/>
                      <a:pt x="753" y="1530"/>
                    </a:cubicBezTo>
                    <a:cubicBezTo>
                      <a:pt x="1179" y="1530"/>
                      <a:pt x="1505" y="1179"/>
                      <a:pt x="1505" y="778"/>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6" name="Google Shape;415;p15"/>
              <p:cNvSpPr/>
              <p:nvPr/>
            </p:nvSpPr>
            <p:spPr>
              <a:xfrm>
                <a:off x="2729162" y="4731264"/>
                <a:ext cx="37758" cy="38049"/>
              </a:xfrm>
              <a:custGeom>
                <a:avLst/>
                <a:gdLst/>
                <a:ahLst/>
                <a:cxnLst/>
                <a:rect l="l" t="t" r="r" b="b"/>
                <a:pathLst>
                  <a:path w="1504" h="1505" extrusionOk="0">
                    <a:moveTo>
                      <a:pt x="752" y="0"/>
                    </a:moveTo>
                    <a:cubicBezTo>
                      <a:pt x="351" y="0"/>
                      <a:pt x="0" y="351"/>
                      <a:pt x="0" y="752"/>
                    </a:cubicBezTo>
                    <a:cubicBezTo>
                      <a:pt x="0" y="1178"/>
                      <a:pt x="351"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7" name="Google Shape;416;p15"/>
              <p:cNvSpPr/>
              <p:nvPr/>
            </p:nvSpPr>
            <p:spPr>
              <a:xfrm>
                <a:off x="2808218" y="4742768"/>
                <a:ext cx="37758" cy="38048"/>
              </a:xfrm>
              <a:custGeom>
                <a:avLst/>
                <a:gdLst/>
                <a:ahLst/>
                <a:cxnLst/>
                <a:rect l="l" t="t" r="r" b="b"/>
                <a:pathLst>
                  <a:path w="1504" h="1505" extrusionOk="0">
                    <a:moveTo>
                      <a:pt x="752" y="0"/>
                    </a:moveTo>
                    <a:cubicBezTo>
                      <a:pt x="326" y="0"/>
                      <a:pt x="0" y="351"/>
                      <a:pt x="0" y="752"/>
                    </a:cubicBezTo>
                    <a:cubicBezTo>
                      <a:pt x="0" y="1178"/>
                      <a:pt x="326"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8" name="Google Shape;417;p15"/>
              <p:cNvSpPr/>
              <p:nvPr/>
            </p:nvSpPr>
            <p:spPr>
              <a:xfrm>
                <a:off x="2887275" y="4745422"/>
                <a:ext cx="37758" cy="38049"/>
              </a:xfrm>
              <a:custGeom>
                <a:avLst/>
                <a:gdLst/>
                <a:ahLst/>
                <a:cxnLst/>
                <a:rect l="l" t="t" r="r" b="b"/>
                <a:pathLst>
                  <a:path w="1530" h="1530" extrusionOk="0">
                    <a:moveTo>
                      <a:pt x="778" y="1"/>
                    </a:moveTo>
                    <a:cubicBezTo>
                      <a:pt x="352" y="1"/>
                      <a:pt x="1" y="352"/>
                      <a:pt x="1" y="778"/>
                    </a:cubicBezTo>
                    <a:cubicBezTo>
                      <a:pt x="1" y="1179"/>
                      <a:pt x="352" y="1530"/>
                      <a:pt x="778" y="1530"/>
                    </a:cubicBezTo>
                    <a:cubicBezTo>
                      <a:pt x="1179" y="1530"/>
                      <a:pt x="1530" y="1179"/>
                      <a:pt x="1530" y="778"/>
                    </a:cubicBezTo>
                    <a:cubicBezTo>
                      <a:pt x="1530" y="352"/>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9" name="Google Shape;418;p15"/>
              <p:cNvSpPr/>
              <p:nvPr/>
            </p:nvSpPr>
            <p:spPr>
              <a:xfrm>
                <a:off x="2686684" y="4797628"/>
                <a:ext cx="36578" cy="38048"/>
              </a:xfrm>
              <a:custGeom>
                <a:avLst/>
                <a:gdLst/>
                <a:ahLst/>
                <a:cxnLst/>
                <a:rect l="l" t="t" r="r" b="b"/>
                <a:pathLst>
                  <a:path w="1505" h="1530" extrusionOk="0">
                    <a:moveTo>
                      <a:pt x="753" y="1"/>
                    </a:moveTo>
                    <a:cubicBezTo>
                      <a:pt x="327" y="1"/>
                      <a:pt x="1" y="352"/>
                      <a:pt x="1" y="753"/>
                    </a:cubicBezTo>
                    <a:cubicBezTo>
                      <a:pt x="1" y="1179"/>
                      <a:pt x="327" y="1530"/>
                      <a:pt x="753" y="1530"/>
                    </a:cubicBezTo>
                    <a:cubicBezTo>
                      <a:pt x="1179" y="1530"/>
                      <a:pt x="1505" y="1179"/>
                      <a:pt x="1505" y="753"/>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0" name="Google Shape;419;p15"/>
              <p:cNvSpPr/>
              <p:nvPr/>
            </p:nvSpPr>
            <p:spPr>
              <a:xfrm>
                <a:off x="2765740" y="4809131"/>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1" name="Google Shape;420;p15"/>
              <p:cNvSpPr/>
              <p:nvPr/>
            </p:nvSpPr>
            <p:spPr>
              <a:xfrm>
                <a:off x="2844797" y="4814440"/>
                <a:ext cx="37758" cy="37164"/>
              </a:xfrm>
              <a:custGeom>
                <a:avLst/>
                <a:gdLst/>
                <a:ahLst/>
                <a:cxnLst/>
                <a:rect l="l" t="t" r="r" b="b"/>
                <a:pathLst>
                  <a:path w="1505" h="1505" extrusionOk="0">
                    <a:moveTo>
                      <a:pt x="753" y="1"/>
                    </a:moveTo>
                    <a:cubicBezTo>
                      <a:pt x="327" y="1"/>
                      <a:pt x="1" y="326"/>
                      <a:pt x="1" y="753"/>
                    </a:cubicBezTo>
                    <a:cubicBezTo>
                      <a:pt x="1" y="1179"/>
                      <a:pt x="327" y="1504"/>
                      <a:pt x="753" y="1504"/>
                    </a:cubicBezTo>
                    <a:cubicBezTo>
                      <a:pt x="1179" y="1504"/>
                      <a:pt x="1505" y="1179"/>
                      <a:pt x="1505" y="753"/>
                    </a:cubicBezTo>
                    <a:cubicBezTo>
                      <a:pt x="1505"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2" name="Google Shape;421;p15"/>
              <p:cNvSpPr/>
              <p:nvPr/>
            </p:nvSpPr>
            <p:spPr>
              <a:xfrm>
                <a:off x="2923853" y="4817095"/>
                <a:ext cx="37758" cy="38048"/>
              </a:xfrm>
              <a:custGeom>
                <a:avLst/>
                <a:gdLst/>
                <a:ahLst/>
                <a:cxnLst/>
                <a:rect l="l" t="t" r="r" b="b"/>
                <a:pathLst>
                  <a:path w="1530" h="1530" extrusionOk="0">
                    <a:moveTo>
                      <a:pt x="753" y="1"/>
                    </a:moveTo>
                    <a:cubicBezTo>
                      <a:pt x="352" y="1"/>
                      <a:pt x="1" y="352"/>
                      <a:pt x="1" y="753"/>
                    </a:cubicBezTo>
                    <a:cubicBezTo>
                      <a:pt x="1" y="1179"/>
                      <a:pt x="352" y="1530"/>
                      <a:pt x="753" y="1530"/>
                    </a:cubicBezTo>
                    <a:cubicBezTo>
                      <a:pt x="1179" y="1530"/>
                      <a:pt x="1530" y="1179"/>
                      <a:pt x="1530" y="753"/>
                    </a:cubicBezTo>
                    <a:cubicBezTo>
                      <a:pt x="1530"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3" name="Google Shape;422;p15"/>
              <p:cNvSpPr/>
              <p:nvPr/>
            </p:nvSpPr>
            <p:spPr>
              <a:xfrm>
                <a:off x="3162202" y="4797628"/>
                <a:ext cx="37758" cy="38048"/>
              </a:xfrm>
              <a:custGeom>
                <a:avLst/>
                <a:gdLst/>
                <a:ahLst/>
                <a:cxnLst/>
                <a:rect l="l" t="t" r="r" b="b"/>
                <a:pathLst>
                  <a:path w="1505" h="1530" extrusionOk="0">
                    <a:moveTo>
                      <a:pt x="752" y="1"/>
                    </a:moveTo>
                    <a:cubicBezTo>
                      <a:pt x="326" y="1"/>
                      <a:pt x="1" y="352"/>
                      <a:pt x="1" y="753"/>
                    </a:cubicBezTo>
                    <a:cubicBezTo>
                      <a:pt x="1" y="1179"/>
                      <a:pt x="326" y="1530"/>
                      <a:pt x="752" y="1530"/>
                    </a:cubicBezTo>
                    <a:cubicBezTo>
                      <a:pt x="1153" y="1530"/>
                      <a:pt x="1504" y="1179"/>
                      <a:pt x="1504" y="753"/>
                    </a:cubicBezTo>
                    <a:cubicBezTo>
                      <a:pt x="1504" y="352"/>
                      <a:pt x="1153"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4" name="Google Shape;423;p15"/>
              <p:cNvSpPr/>
              <p:nvPr/>
            </p:nvSpPr>
            <p:spPr>
              <a:xfrm>
                <a:off x="3081966" y="4809131"/>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5" name="Google Shape;424;p15"/>
              <p:cNvSpPr/>
              <p:nvPr/>
            </p:nvSpPr>
            <p:spPr>
              <a:xfrm>
                <a:off x="3002909" y="4814440"/>
                <a:ext cx="37758" cy="37164"/>
              </a:xfrm>
              <a:custGeom>
                <a:avLst/>
                <a:gdLst/>
                <a:ahLst/>
                <a:cxnLst/>
                <a:rect l="l" t="t" r="r" b="b"/>
                <a:pathLst>
                  <a:path w="1505" h="1505" extrusionOk="0">
                    <a:moveTo>
                      <a:pt x="753" y="1"/>
                    </a:moveTo>
                    <a:cubicBezTo>
                      <a:pt x="326" y="1"/>
                      <a:pt x="1" y="326"/>
                      <a:pt x="1" y="753"/>
                    </a:cubicBezTo>
                    <a:cubicBezTo>
                      <a:pt x="1" y="1179"/>
                      <a:pt x="326" y="1504"/>
                      <a:pt x="753" y="1504"/>
                    </a:cubicBezTo>
                    <a:cubicBezTo>
                      <a:pt x="1179" y="1504"/>
                      <a:pt x="1504" y="1179"/>
                      <a:pt x="1504" y="753"/>
                    </a:cubicBezTo>
                    <a:cubicBezTo>
                      <a:pt x="1504"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6" name="Google Shape;425;p15"/>
              <p:cNvSpPr/>
              <p:nvPr/>
            </p:nvSpPr>
            <p:spPr>
              <a:xfrm>
                <a:off x="3123264" y="4865761"/>
                <a:ext cx="37758" cy="37164"/>
              </a:xfrm>
              <a:custGeom>
                <a:avLst/>
                <a:gdLst/>
                <a:ahLst/>
                <a:cxnLst/>
                <a:rect l="l" t="t" r="r" b="b"/>
                <a:pathLst>
                  <a:path w="1530" h="1505" extrusionOk="0">
                    <a:moveTo>
                      <a:pt x="778" y="1"/>
                    </a:moveTo>
                    <a:cubicBezTo>
                      <a:pt x="352" y="1"/>
                      <a:pt x="1" y="327"/>
                      <a:pt x="1" y="753"/>
                    </a:cubicBezTo>
                    <a:cubicBezTo>
                      <a:pt x="1" y="1154"/>
                      <a:pt x="352" y="1505"/>
                      <a:pt x="778" y="1505"/>
                    </a:cubicBezTo>
                    <a:cubicBezTo>
                      <a:pt x="1179" y="1505"/>
                      <a:pt x="1529" y="1154"/>
                      <a:pt x="1529" y="753"/>
                    </a:cubicBezTo>
                    <a:cubicBezTo>
                      <a:pt x="1529" y="327"/>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7" name="Google Shape;426;p15"/>
              <p:cNvSpPr/>
              <p:nvPr/>
            </p:nvSpPr>
            <p:spPr>
              <a:xfrm>
                <a:off x="3044207" y="4882574"/>
                <a:ext cx="37758" cy="38048"/>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8" name="Google Shape;427;p15"/>
              <p:cNvSpPr/>
              <p:nvPr/>
            </p:nvSpPr>
            <p:spPr>
              <a:xfrm>
                <a:off x="2965151" y="4890537"/>
                <a:ext cx="37758" cy="37164"/>
              </a:xfrm>
              <a:custGeom>
                <a:avLst/>
                <a:gdLst/>
                <a:ahLst/>
                <a:cxnLst/>
                <a:rect l="l" t="t" r="r" b="b"/>
                <a:pathLst>
                  <a:path w="1505" h="1504" extrusionOk="0">
                    <a:moveTo>
                      <a:pt x="753" y="0"/>
                    </a:moveTo>
                    <a:cubicBezTo>
                      <a:pt x="352" y="0"/>
                      <a:pt x="1" y="351"/>
                      <a:pt x="1" y="752"/>
                    </a:cubicBezTo>
                    <a:cubicBezTo>
                      <a:pt x="1" y="1178"/>
                      <a:pt x="352"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9" name="Google Shape;428;p15"/>
              <p:cNvSpPr/>
              <p:nvPr/>
            </p:nvSpPr>
            <p:spPr>
              <a:xfrm>
                <a:off x="2729162" y="4865761"/>
                <a:ext cx="37758" cy="37164"/>
              </a:xfrm>
              <a:custGeom>
                <a:avLst/>
                <a:gdLst/>
                <a:ahLst/>
                <a:cxnLst/>
                <a:rect l="l" t="t" r="r" b="b"/>
                <a:pathLst>
                  <a:path w="1504" h="1505" extrusionOk="0">
                    <a:moveTo>
                      <a:pt x="752" y="1"/>
                    </a:moveTo>
                    <a:cubicBezTo>
                      <a:pt x="351" y="1"/>
                      <a:pt x="0" y="327"/>
                      <a:pt x="0" y="753"/>
                    </a:cubicBezTo>
                    <a:cubicBezTo>
                      <a:pt x="0" y="1154"/>
                      <a:pt x="351" y="1505"/>
                      <a:pt x="752" y="1505"/>
                    </a:cubicBezTo>
                    <a:cubicBezTo>
                      <a:pt x="1178" y="1505"/>
                      <a:pt x="1504" y="1154"/>
                      <a:pt x="1504" y="753"/>
                    </a:cubicBezTo>
                    <a:cubicBezTo>
                      <a:pt x="1504" y="327"/>
                      <a:pt x="1178"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0" name="Google Shape;429;p15"/>
              <p:cNvSpPr/>
              <p:nvPr/>
            </p:nvSpPr>
            <p:spPr>
              <a:xfrm>
                <a:off x="2808218" y="4882574"/>
                <a:ext cx="37758" cy="38048"/>
              </a:xfrm>
              <a:custGeom>
                <a:avLst/>
                <a:gdLst/>
                <a:ahLst/>
                <a:cxnLst/>
                <a:rect l="l" t="t" r="r" b="b"/>
                <a:pathLst>
                  <a:path w="1504" h="1505" extrusionOk="0">
                    <a:moveTo>
                      <a:pt x="752" y="0"/>
                    </a:moveTo>
                    <a:cubicBezTo>
                      <a:pt x="326" y="0"/>
                      <a:pt x="0" y="326"/>
                      <a:pt x="0" y="752"/>
                    </a:cubicBezTo>
                    <a:cubicBezTo>
                      <a:pt x="0" y="1178"/>
                      <a:pt x="326" y="1504"/>
                      <a:pt x="752" y="1504"/>
                    </a:cubicBezTo>
                    <a:cubicBezTo>
                      <a:pt x="1178" y="1504"/>
                      <a:pt x="1504" y="1178"/>
                      <a:pt x="1504" y="752"/>
                    </a:cubicBezTo>
                    <a:cubicBezTo>
                      <a:pt x="1504" y="326"/>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1" name="Google Shape;430;p15"/>
              <p:cNvSpPr/>
              <p:nvPr/>
            </p:nvSpPr>
            <p:spPr>
              <a:xfrm>
                <a:off x="2887275" y="4890537"/>
                <a:ext cx="37758" cy="37164"/>
              </a:xfrm>
              <a:custGeom>
                <a:avLst/>
                <a:gdLst/>
                <a:ahLst/>
                <a:cxnLst/>
                <a:rect l="l" t="t" r="r" b="b"/>
                <a:pathLst>
                  <a:path w="1530" h="1504" extrusionOk="0">
                    <a:moveTo>
                      <a:pt x="778" y="0"/>
                    </a:moveTo>
                    <a:cubicBezTo>
                      <a:pt x="352" y="0"/>
                      <a:pt x="1" y="351"/>
                      <a:pt x="1" y="752"/>
                    </a:cubicBezTo>
                    <a:cubicBezTo>
                      <a:pt x="1" y="1178"/>
                      <a:pt x="352" y="1504"/>
                      <a:pt x="778" y="1504"/>
                    </a:cubicBezTo>
                    <a:cubicBezTo>
                      <a:pt x="1179" y="1504"/>
                      <a:pt x="1530" y="1178"/>
                      <a:pt x="1530" y="752"/>
                    </a:cubicBezTo>
                    <a:cubicBezTo>
                      <a:pt x="1530"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2" name="Google Shape;431;p15"/>
              <p:cNvSpPr/>
              <p:nvPr/>
            </p:nvSpPr>
            <p:spPr>
              <a:xfrm>
                <a:off x="2765740" y="4939204"/>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3" name="Google Shape;432;p15"/>
              <p:cNvSpPr/>
              <p:nvPr/>
            </p:nvSpPr>
            <p:spPr>
              <a:xfrm>
                <a:off x="2844797" y="4951592"/>
                <a:ext cx="37758" cy="37164"/>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4" name="Google Shape;433;p15"/>
              <p:cNvSpPr/>
              <p:nvPr/>
            </p:nvSpPr>
            <p:spPr>
              <a:xfrm>
                <a:off x="2923853" y="4958671"/>
                <a:ext cx="37758" cy="38048"/>
              </a:xfrm>
              <a:custGeom>
                <a:avLst/>
                <a:gdLst/>
                <a:ahLst/>
                <a:cxnLst/>
                <a:rect l="l" t="t" r="r" b="b"/>
                <a:pathLst>
                  <a:path w="1530" h="1504" extrusionOk="0">
                    <a:moveTo>
                      <a:pt x="753" y="0"/>
                    </a:moveTo>
                    <a:cubicBezTo>
                      <a:pt x="352" y="0"/>
                      <a:pt x="1" y="351"/>
                      <a:pt x="1" y="752"/>
                    </a:cubicBezTo>
                    <a:cubicBezTo>
                      <a:pt x="1" y="1178"/>
                      <a:pt x="352" y="1504"/>
                      <a:pt x="753" y="1504"/>
                    </a:cubicBezTo>
                    <a:cubicBezTo>
                      <a:pt x="1179" y="1504"/>
                      <a:pt x="1530" y="1178"/>
                      <a:pt x="1530" y="752"/>
                    </a:cubicBezTo>
                    <a:cubicBezTo>
                      <a:pt x="1530"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5" name="Google Shape;434;p15"/>
              <p:cNvSpPr/>
              <p:nvPr/>
            </p:nvSpPr>
            <p:spPr>
              <a:xfrm>
                <a:off x="3081966" y="4939204"/>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6" name="Google Shape;435;p15"/>
              <p:cNvSpPr/>
              <p:nvPr/>
            </p:nvSpPr>
            <p:spPr>
              <a:xfrm>
                <a:off x="3002909" y="4951592"/>
                <a:ext cx="37758" cy="37164"/>
              </a:xfrm>
              <a:custGeom>
                <a:avLst/>
                <a:gdLst/>
                <a:ahLst/>
                <a:cxnLst/>
                <a:rect l="l" t="t" r="r" b="b"/>
                <a:pathLst>
                  <a:path w="1505" h="1505" extrusionOk="0">
                    <a:moveTo>
                      <a:pt x="753" y="0"/>
                    </a:moveTo>
                    <a:cubicBezTo>
                      <a:pt x="326" y="0"/>
                      <a:pt x="1" y="326"/>
                      <a:pt x="1" y="752"/>
                    </a:cubicBezTo>
                    <a:cubicBezTo>
                      <a:pt x="1" y="1178"/>
                      <a:pt x="326" y="1504"/>
                      <a:pt x="753" y="1504"/>
                    </a:cubicBezTo>
                    <a:cubicBezTo>
                      <a:pt x="1179" y="1504"/>
                      <a:pt x="1504" y="1178"/>
                      <a:pt x="1504" y="752"/>
                    </a:cubicBezTo>
                    <a:cubicBezTo>
                      <a:pt x="1504"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7" name="Google Shape;436;p15"/>
              <p:cNvSpPr>
                <a:spLocks/>
              </p:cNvSpPr>
              <p:nvPr/>
            </p:nvSpPr>
            <p:spPr bwMode="auto">
              <a:xfrm>
                <a:off x="2623575" y="4378125"/>
                <a:ext cx="315825" cy="343750"/>
              </a:xfrm>
              <a:custGeom>
                <a:avLst/>
                <a:gdLst>
                  <a:gd name="T0" fmla="*/ 30062500 w 12633"/>
                  <a:gd name="T1" fmla="*/ 15625 h 13750"/>
                  <a:gd name="T2" fmla="*/ 14890625 w 12633"/>
                  <a:gd name="T3" fmla="*/ 15890625 h 13750"/>
                  <a:gd name="T4" fmla="*/ 164484375 w 12633"/>
                  <a:gd name="T5" fmla="*/ 214437500 h 13750"/>
                  <a:gd name="T6" fmla="*/ 170031250 w 12633"/>
                  <a:gd name="T7" fmla="*/ 214828125 h 13750"/>
                  <a:gd name="T8" fmla="*/ 189546875 w 12633"/>
                  <a:gd name="T9" fmla="*/ 193296875 h 13750"/>
                  <a:gd name="T10" fmla="*/ 36828125 w 12633"/>
                  <a:gd name="T11" fmla="*/ 625000 h 13750"/>
                  <a:gd name="T12" fmla="*/ 30062500 w 12633"/>
                  <a:gd name="T13" fmla="*/ 15625 h 137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33" h="13750" extrusionOk="0">
                    <a:moveTo>
                      <a:pt x="1924" y="1"/>
                    </a:moveTo>
                    <a:cubicBezTo>
                      <a:pt x="1220" y="1"/>
                      <a:pt x="1059" y="401"/>
                      <a:pt x="953" y="1017"/>
                    </a:cubicBezTo>
                    <a:cubicBezTo>
                      <a:pt x="1" y="6957"/>
                      <a:pt x="4487" y="13098"/>
                      <a:pt x="10527" y="13724"/>
                    </a:cubicBezTo>
                    <a:cubicBezTo>
                      <a:pt x="10652" y="13741"/>
                      <a:pt x="10771" y="13749"/>
                      <a:pt x="10882" y="13749"/>
                    </a:cubicBezTo>
                    <a:cubicBezTo>
                      <a:pt x="11617" y="13749"/>
                      <a:pt x="12044" y="13372"/>
                      <a:pt x="12131" y="12371"/>
                    </a:cubicBezTo>
                    <a:cubicBezTo>
                      <a:pt x="12632" y="6105"/>
                      <a:pt x="8572" y="992"/>
                      <a:pt x="2357" y="40"/>
                    </a:cubicBezTo>
                    <a:cubicBezTo>
                      <a:pt x="2193" y="13"/>
                      <a:pt x="2050" y="1"/>
                      <a:pt x="192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58" name="Google Shape;437;p15"/>
              <p:cNvSpPr/>
              <p:nvPr/>
            </p:nvSpPr>
            <p:spPr>
              <a:xfrm>
                <a:off x="2651285" y="4379980"/>
                <a:ext cx="271388" cy="338897"/>
              </a:xfrm>
              <a:custGeom>
                <a:avLst/>
                <a:gdLst/>
                <a:ahLst/>
                <a:cxnLst/>
                <a:rect l="l" t="t" r="r" b="b"/>
                <a:pathLst>
                  <a:path w="10861" h="13573" extrusionOk="0">
                    <a:moveTo>
                      <a:pt x="527" y="0"/>
                    </a:moveTo>
                    <a:cubicBezTo>
                      <a:pt x="96" y="0"/>
                      <a:pt x="25" y="321"/>
                      <a:pt x="25" y="811"/>
                    </a:cubicBezTo>
                    <a:cubicBezTo>
                      <a:pt x="0" y="6024"/>
                      <a:pt x="4537" y="12140"/>
                      <a:pt x="9624" y="13493"/>
                    </a:cubicBezTo>
                    <a:cubicBezTo>
                      <a:pt x="9814" y="13545"/>
                      <a:pt x="9983" y="13573"/>
                      <a:pt x="10129" y="13573"/>
                    </a:cubicBezTo>
                    <a:cubicBezTo>
                      <a:pt x="10621" y="13573"/>
                      <a:pt x="10860" y="13257"/>
                      <a:pt x="10802" y="12465"/>
                    </a:cubicBezTo>
                    <a:cubicBezTo>
                      <a:pt x="10401" y="6901"/>
                      <a:pt x="6366" y="1764"/>
                      <a:pt x="1078" y="109"/>
                    </a:cubicBezTo>
                    <a:cubicBezTo>
                      <a:pt x="849" y="35"/>
                      <a:pt x="669" y="0"/>
                      <a:pt x="52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59" name="Google Shape;438;p15"/>
              <p:cNvSpPr>
                <a:spLocks/>
              </p:cNvSpPr>
              <p:nvPr/>
            </p:nvSpPr>
            <p:spPr bwMode="auto">
              <a:xfrm>
                <a:off x="2652925" y="4380525"/>
                <a:ext cx="267875" cy="338050"/>
              </a:xfrm>
              <a:custGeom>
                <a:avLst/>
                <a:gdLst>
                  <a:gd name="T0" fmla="*/ 5562500 w 10715"/>
                  <a:gd name="T1" fmla="*/ 0 h 13522"/>
                  <a:gd name="T2" fmla="*/ 859375 w 10715"/>
                  <a:gd name="T3" fmla="*/ 11265625 h 13522"/>
                  <a:gd name="T4" fmla="*/ 150843750 w 10715"/>
                  <a:gd name="T5" fmla="*/ 209421875 h 13522"/>
                  <a:gd name="T6" fmla="*/ 159140625 w 10715"/>
                  <a:gd name="T7" fmla="*/ 211265625 h 13522"/>
                  <a:gd name="T8" fmla="*/ 165718750 w 10715"/>
                  <a:gd name="T9" fmla="*/ 196109375 h 13522"/>
                  <a:gd name="T10" fmla="*/ 14171875 w 10715"/>
                  <a:gd name="T11" fmla="*/ 2250000 h 13522"/>
                  <a:gd name="T12" fmla="*/ 5562500 w 10715"/>
                  <a:gd name="T13" fmla="*/ 0 h 135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15" h="13522" extrusionOk="0">
                    <a:moveTo>
                      <a:pt x="356" y="0"/>
                    </a:moveTo>
                    <a:cubicBezTo>
                      <a:pt x="24" y="0"/>
                      <a:pt x="1" y="290"/>
                      <a:pt x="55" y="721"/>
                    </a:cubicBezTo>
                    <a:cubicBezTo>
                      <a:pt x="481" y="5583"/>
                      <a:pt x="5042" y="11698"/>
                      <a:pt x="9654" y="13403"/>
                    </a:cubicBezTo>
                    <a:cubicBezTo>
                      <a:pt x="9863" y="13479"/>
                      <a:pt x="10040" y="13521"/>
                      <a:pt x="10185" y="13521"/>
                    </a:cubicBezTo>
                    <a:cubicBezTo>
                      <a:pt x="10562" y="13521"/>
                      <a:pt x="10715" y="13238"/>
                      <a:pt x="10606" y="12551"/>
                    </a:cubicBezTo>
                    <a:cubicBezTo>
                      <a:pt x="9754" y="7312"/>
                      <a:pt x="5719" y="2175"/>
                      <a:pt x="907" y="144"/>
                    </a:cubicBezTo>
                    <a:cubicBezTo>
                      <a:pt x="666" y="45"/>
                      <a:pt x="487" y="0"/>
                      <a:pt x="35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0" name="Google Shape;439;p15"/>
              <p:cNvSpPr/>
              <p:nvPr/>
            </p:nvSpPr>
            <p:spPr>
              <a:xfrm>
                <a:off x="2654825" y="4381749"/>
                <a:ext cx="261948" cy="335357"/>
              </a:xfrm>
              <a:custGeom>
                <a:avLst/>
                <a:gdLst/>
                <a:ahLst/>
                <a:cxnLst/>
                <a:rect l="l" t="t" r="r" b="b"/>
                <a:pathLst>
                  <a:path w="10479" h="13409" extrusionOk="0">
                    <a:moveTo>
                      <a:pt x="129" y="1"/>
                    </a:moveTo>
                    <a:cubicBezTo>
                      <a:pt x="0" y="1"/>
                      <a:pt x="57" y="215"/>
                      <a:pt x="181" y="525"/>
                    </a:cubicBezTo>
                    <a:cubicBezTo>
                      <a:pt x="1660" y="4560"/>
                      <a:pt x="6271" y="10650"/>
                      <a:pt x="9830" y="13156"/>
                    </a:cubicBezTo>
                    <a:cubicBezTo>
                      <a:pt x="10061" y="13317"/>
                      <a:pt x="10231" y="13409"/>
                      <a:pt x="10330" y="13409"/>
                    </a:cubicBezTo>
                    <a:cubicBezTo>
                      <a:pt x="10479" y="13409"/>
                      <a:pt x="10467" y="13201"/>
                      <a:pt x="10256" y="12705"/>
                    </a:cubicBezTo>
                    <a:cubicBezTo>
                      <a:pt x="8402" y="8269"/>
                      <a:pt x="4392" y="3106"/>
                      <a:pt x="607" y="274"/>
                    </a:cubicBezTo>
                    <a:cubicBezTo>
                      <a:pt x="358" y="82"/>
                      <a:pt x="208" y="1"/>
                      <a:pt x="129" y="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61" name="Google Shape;440;p15"/>
              <p:cNvSpPr>
                <a:spLocks/>
              </p:cNvSpPr>
              <p:nvPr/>
            </p:nvSpPr>
            <p:spPr bwMode="auto">
              <a:xfrm>
                <a:off x="2655400" y="4382075"/>
                <a:ext cx="260675" cy="334550"/>
              </a:xfrm>
              <a:custGeom>
                <a:avLst/>
                <a:gdLst>
                  <a:gd name="T0" fmla="*/ 1078125 w 10427"/>
                  <a:gd name="T1" fmla="*/ 15625 h 13382"/>
                  <a:gd name="T2" fmla="*/ 3609375 w 10427"/>
                  <a:gd name="T3" fmla="*/ 7156250 h 13382"/>
                  <a:gd name="T4" fmla="*/ 154781250 w 10427"/>
                  <a:gd name="T5" fmla="*/ 204140625 h 13382"/>
                  <a:gd name="T6" fmla="*/ 161656250 w 10427"/>
                  <a:gd name="T7" fmla="*/ 209078125 h 13382"/>
                  <a:gd name="T8" fmla="*/ 158296875 w 10427"/>
                  <a:gd name="T9" fmla="*/ 199437500 h 13382"/>
                  <a:gd name="T10" fmla="*/ 7921875 w 10427"/>
                  <a:gd name="T11" fmla="*/ 5203125 h 13382"/>
                  <a:gd name="T12" fmla="*/ 1078125 w 10427"/>
                  <a:gd name="T13" fmla="*/ 15625 h 133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27" h="13382" extrusionOk="0">
                    <a:moveTo>
                      <a:pt x="69" y="1"/>
                    </a:moveTo>
                    <a:cubicBezTo>
                      <a:pt x="1" y="1"/>
                      <a:pt x="87" y="184"/>
                      <a:pt x="231" y="458"/>
                    </a:cubicBezTo>
                    <a:cubicBezTo>
                      <a:pt x="2161" y="4143"/>
                      <a:pt x="6773" y="10208"/>
                      <a:pt x="9906" y="13065"/>
                    </a:cubicBezTo>
                    <a:cubicBezTo>
                      <a:pt x="10128" y="13265"/>
                      <a:pt x="10281" y="13381"/>
                      <a:pt x="10346" y="13381"/>
                    </a:cubicBezTo>
                    <a:cubicBezTo>
                      <a:pt x="10427" y="13381"/>
                      <a:pt x="10369" y="13197"/>
                      <a:pt x="10131" y="12764"/>
                    </a:cubicBezTo>
                    <a:cubicBezTo>
                      <a:pt x="7850" y="8654"/>
                      <a:pt x="3840" y="3491"/>
                      <a:pt x="507" y="333"/>
                    </a:cubicBezTo>
                    <a:cubicBezTo>
                      <a:pt x="252" y="100"/>
                      <a:pt x="119" y="1"/>
                      <a:pt x="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2" name="Google Shape;441;p15"/>
              <p:cNvSpPr/>
              <p:nvPr/>
            </p:nvSpPr>
            <p:spPr>
              <a:xfrm>
                <a:off x="2698483" y="4656052"/>
                <a:ext cx="490858" cy="78751"/>
              </a:xfrm>
              <a:custGeom>
                <a:avLst/>
                <a:gdLst/>
                <a:ahLst/>
                <a:cxnLst/>
                <a:rect l="l" t="t" r="r" b="b"/>
                <a:pathLst>
                  <a:path w="19600" h="3159" extrusionOk="0">
                    <a:moveTo>
                      <a:pt x="1755" y="1"/>
                    </a:moveTo>
                    <a:cubicBezTo>
                      <a:pt x="827" y="126"/>
                      <a:pt x="0" y="527"/>
                      <a:pt x="301" y="1805"/>
                    </a:cubicBezTo>
                    <a:cubicBezTo>
                      <a:pt x="2983" y="2657"/>
                      <a:pt x="6241" y="3159"/>
                      <a:pt x="9750" y="3159"/>
                    </a:cubicBezTo>
                    <a:cubicBezTo>
                      <a:pt x="13283" y="3159"/>
                      <a:pt x="16542" y="2657"/>
                      <a:pt x="19223" y="1805"/>
                    </a:cubicBezTo>
                    <a:cubicBezTo>
                      <a:pt x="19599" y="803"/>
                      <a:pt x="19148" y="151"/>
                      <a:pt x="17770" y="1"/>
                    </a:cubicBezTo>
                    <a:cubicBezTo>
                      <a:pt x="15201" y="828"/>
                      <a:pt x="12481" y="1241"/>
                      <a:pt x="9762" y="1241"/>
                    </a:cubicBezTo>
                    <a:cubicBezTo>
                      <a:pt x="7043" y="1241"/>
                      <a:pt x="4323" y="828"/>
                      <a:pt x="1755"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63" name="Google Shape;442;p15"/>
              <p:cNvSpPr>
                <a:spLocks/>
              </p:cNvSpPr>
              <p:nvPr/>
            </p:nvSpPr>
            <p:spPr bwMode="auto">
              <a:xfrm>
                <a:off x="3101050" y="4112150"/>
                <a:ext cx="82275" cy="60875"/>
              </a:xfrm>
              <a:custGeom>
                <a:avLst/>
                <a:gdLst>
                  <a:gd name="T0" fmla="*/ 24687500 w 3291"/>
                  <a:gd name="T1" fmla="*/ 15625 h 2435"/>
                  <a:gd name="T2" fmla="*/ 24265625 w 3291"/>
                  <a:gd name="T3" fmla="*/ 38015625 h 2435"/>
                  <a:gd name="T4" fmla="*/ 24625000 w 3291"/>
                  <a:gd name="T5" fmla="*/ 38031250 h 2435"/>
                  <a:gd name="T6" fmla="*/ 25843750 w 3291"/>
                  <a:gd name="T7" fmla="*/ 31250 h 2435"/>
                  <a:gd name="T8" fmla="*/ 24687500 w 3291"/>
                  <a:gd name="T9" fmla="*/ 15625 h 2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1" h="2435" extrusionOk="0">
                    <a:moveTo>
                      <a:pt x="1580" y="1"/>
                    </a:moveTo>
                    <a:cubicBezTo>
                      <a:pt x="1" y="1"/>
                      <a:pt x="862" y="2409"/>
                      <a:pt x="1553" y="2433"/>
                    </a:cubicBezTo>
                    <a:cubicBezTo>
                      <a:pt x="1561" y="2434"/>
                      <a:pt x="1569" y="2434"/>
                      <a:pt x="1576" y="2434"/>
                    </a:cubicBezTo>
                    <a:cubicBezTo>
                      <a:pt x="2301" y="2434"/>
                      <a:pt x="3291" y="101"/>
                      <a:pt x="1654" y="2"/>
                    </a:cubicBezTo>
                    <a:cubicBezTo>
                      <a:pt x="1629" y="1"/>
                      <a:pt x="1604" y="1"/>
                      <a:pt x="158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4" name="Google Shape;443;p15"/>
              <p:cNvSpPr>
                <a:spLocks/>
              </p:cNvSpPr>
              <p:nvPr/>
            </p:nvSpPr>
            <p:spPr bwMode="auto">
              <a:xfrm>
                <a:off x="3132825" y="4166325"/>
                <a:ext cx="75175" cy="49850"/>
              </a:xfrm>
              <a:custGeom>
                <a:avLst/>
                <a:gdLst>
                  <a:gd name="T0" fmla="*/ 16578125 w 3007"/>
                  <a:gd name="T1" fmla="*/ 15625 h 1994"/>
                  <a:gd name="T2" fmla="*/ 4406250 w 3007"/>
                  <a:gd name="T3" fmla="*/ 4156250 h 1994"/>
                  <a:gd name="T4" fmla="*/ 25515625 w 3007"/>
                  <a:gd name="T5" fmla="*/ 31140625 h 1994"/>
                  <a:gd name="T6" fmla="*/ 37312500 w 3007"/>
                  <a:gd name="T7" fmla="*/ 23343750 h 1994"/>
                  <a:gd name="T8" fmla="*/ 16578125 w 3007"/>
                  <a:gd name="T9" fmla="*/ 15625 h 1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7" h="1994" extrusionOk="0">
                    <a:moveTo>
                      <a:pt x="1061" y="1"/>
                    </a:moveTo>
                    <a:cubicBezTo>
                      <a:pt x="708" y="1"/>
                      <a:pt x="401" y="89"/>
                      <a:pt x="282" y="266"/>
                    </a:cubicBezTo>
                    <a:cubicBezTo>
                      <a:pt x="1" y="736"/>
                      <a:pt x="831" y="1993"/>
                      <a:pt x="1633" y="1993"/>
                    </a:cubicBezTo>
                    <a:cubicBezTo>
                      <a:pt x="1902" y="1993"/>
                      <a:pt x="2168" y="1853"/>
                      <a:pt x="2388" y="1494"/>
                    </a:cubicBezTo>
                    <a:cubicBezTo>
                      <a:pt x="3006" y="505"/>
                      <a:pt x="1905" y="1"/>
                      <a:pt x="106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5" name="Google Shape;444;p15"/>
              <p:cNvSpPr>
                <a:spLocks/>
              </p:cNvSpPr>
              <p:nvPr/>
            </p:nvSpPr>
            <p:spPr bwMode="auto">
              <a:xfrm>
                <a:off x="3133250" y="4128550"/>
                <a:ext cx="73600" cy="51200"/>
              </a:xfrm>
              <a:custGeom>
                <a:avLst/>
                <a:gdLst>
                  <a:gd name="T0" fmla="*/ 25046875 w 2944"/>
                  <a:gd name="T1" fmla="*/ 15625 h 2048"/>
                  <a:gd name="T2" fmla="*/ 4140625 w 2944"/>
                  <a:gd name="T3" fmla="*/ 27765625 h 2048"/>
                  <a:gd name="T4" fmla="*/ 15703125 w 2944"/>
                  <a:gd name="T5" fmla="*/ 32000000 h 2048"/>
                  <a:gd name="T6" fmla="*/ 36250000 w 2944"/>
                  <a:gd name="T7" fmla="*/ 7796875 h 2048"/>
                  <a:gd name="T8" fmla="*/ 25046875 w 2944"/>
                  <a:gd name="T9" fmla="*/ 15625 h 20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4" h="2048" extrusionOk="0">
                    <a:moveTo>
                      <a:pt x="1603" y="1"/>
                    </a:moveTo>
                    <a:cubicBezTo>
                      <a:pt x="819" y="1"/>
                      <a:pt x="1" y="1324"/>
                      <a:pt x="265" y="1777"/>
                    </a:cubicBezTo>
                    <a:cubicBezTo>
                      <a:pt x="374" y="1959"/>
                      <a:pt x="666" y="2048"/>
                      <a:pt x="1005" y="2048"/>
                    </a:cubicBezTo>
                    <a:cubicBezTo>
                      <a:pt x="1835" y="2048"/>
                      <a:pt x="2943" y="1514"/>
                      <a:pt x="2320" y="499"/>
                    </a:cubicBezTo>
                    <a:cubicBezTo>
                      <a:pt x="2111" y="142"/>
                      <a:pt x="1859" y="1"/>
                      <a:pt x="16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6" name="Google Shape;445;p15"/>
              <p:cNvSpPr>
                <a:spLocks/>
              </p:cNvSpPr>
              <p:nvPr/>
            </p:nvSpPr>
            <p:spPr bwMode="auto">
              <a:xfrm>
                <a:off x="3073900" y="4165250"/>
                <a:ext cx="72475" cy="50250"/>
              </a:xfrm>
              <a:custGeom>
                <a:avLst/>
                <a:gdLst>
                  <a:gd name="T0" fmla="*/ 28281250 w 2899"/>
                  <a:gd name="T1" fmla="*/ 15625 h 2010"/>
                  <a:gd name="T2" fmla="*/ 7953125 w 2899"/>
                  <a:gd name="T3" fmla="*/ 22843750 h 2010"/>
                  <a:gd name="T4" fmla="*/ 19468750 w 2899"/>
                  <a:gd name="T5" fmla="*/ 31390625 h 2010"/>
                  <a:gd name="T6" fmla="*/ 41234375 w 2899"/>
                  <a:gd name="T7" fmla="*/ 4828125 h 2010"/>
                  <a:gd name="T8" fmla="*/ 28281250 w 2899"/>
                  <a:gd name="T9" fmla="*/ 15625 h 2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99" h="2010" extrusionOk="0">
                    <a:moveTo>
                      <a:pt x="1810" y="1"/>
                    </a:moveTo>
                    <a:cubicBezTo>
                      <a:pt x="1005" y="1"/>
                      <a:pt x="0" y="462"/>
                      <a:pt x="509" y="1462"/>
                    </a:cubicBezTo>
                    <a:cubicBezTo>
                      <a:pt x="706" y="1856"/>
                      <a:pt x="970" y="2009"/>
                      <a:pt x="1246" y="2009"/>
                    </a:cubicBezTo>
                    <a:cubicBezTo>
                      <a:pt x="2024" y="2009"/>
                      <a:pt x="2898" y="790"/>
                      <a:pt x="2639" y="309"/>
                    </a:cubicBezTo>
                    <a:cubicBezTo>
                      <a:pt x="2534" y="107"/>
                      <a:pt x="2195" y="1"/>
                      <a:pt x="181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7" name="Google Shape;446;p15"/>
              <p:cNvSpPr>
                <a:spLocks/>
              </p:cNvSpPr>
              <p:nvPr/>
            </p:nvSpPr>
            <p:spPr bwMode="auto">
              <a:xfrm>
                <a:off x="3072500" y="4130150"/>
                <a:ext cx="74925" cy="49875"/>
              </a:xfrm>
              <a:custGeom>
                <a:avLst/>
                <a:gdLst>
                  <a:gd name="T0" fmla="*/ 21250000 w 2997"/>
                  <a:gd name="T1" fmla="*/ 0 h 1995"/>
                  <a:gd name="T2" fmla="*/ 9609375 w 2997"/>
                  <a:gd name="T3" fmla="*/ 7578125 h 1995"/>
                  <a:gd name="T4" fmla="*/ 29921875 w 2997"/>
                  <a:gd name="T5" fmla="*/ 31156250 h 1995"/>
                  <a:gd name="T6" fmla="*/ 42109375 w 2997"/>
                  <a:gd name="T7" fmla="*/ 26765625 h 1995"/>
                  <a:gd name="T8" fmla="*/ 21250000 w 2997"/>
                  <a:gd name="T9" fmla="*/ 0 h 1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7" h="1995" extrusionOk="0">
                    <a:moveTo>
                      <a:pt x="1360" y="0"/>
                    </a:moveTo>
                    <a:cubicBezTo>
                      <a:pt x="1095" y="0"/>
                      <a:pt x="833" y="137"/>
                      <a:pt x="615" y="485"/>
                    </a:cubicBezTo>
                    <a:cubicBezTo>
                      <a:pt x="1" y="1486"/>
                      <a:pt x="1083" y="1994"/>
                      <a:pt x="1915" y="1994"/>
                    </a:cubicBezTo>
                    <a:cubicBezTo>
                      <a:pt x="2272" y="1994"/>
                      <a:pt x="2583" y="1901"/>
                      <a:pt x="2695" y="1713"/>
                    </a:cubicBezTo>
                    <a:cubicBezTo>
                      <a:pt x="2997" y="1261"/>
                      <a:pt x="2164" y="0"/>
                      <a:pt x="13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8" name="Google Shape;447;p15"/>
              <p:cNvSpPr>
                <a:spLocks/>
              </p:cNvSpPr>
              <p:nvPr/>
            </p:nvSpPr>
            <p:spPr bwMode="auto">
              <a:xfrm>
                <a:off x="3105050" y="4172950"/>
                <a:ext cx="82025" cy="60925"/>
              </a:xfrm>
              <a:custGeom>
                <a:avLst/>
                <a:gdLst>
                  <a:gd name="T0" fmla="*/ 22125000 w 3281"/>
                  <a:gd name="T1" fmla="*/ 15625 h 2437"/>
                  <a:gd name="T2" fmla="*/ 21765625 w 3281"/>
                  <a:gd name="T3" fmla="*/ 15625 h 2437"/>
                  <a:gd name="T4" fmla="*/ 23468750 w 3281"/>
                  <a:gd name="T5" fmla="*/ 38078125 h 2437"/>
                  <a:gd name="T6" fmla="*/ 25296875 w 3281"/>
                  <a:gd name="T7" fmla="*/ 38000000 h 2437"/>
                  <a:gd name="T8" fmla="*/ 22125000 w 3281"/>
                  <a:gd name="T9" fmla="*/ 15625 h 2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1" h="2437" extrusionOk="0">
                    <a:moveTo>
                      <a:pt x="1416" y="1"/>
                    </a:moveTo>
                    <a:cubicBezTo>
                      <a:pt x="1409" y="1"/>
                      <a:pt x="1401" y="1"/>
                      <a:pt x="1393" y="1"/>
                    </a:cubicBezTo>
                    <a:cubicBezTo>
                      <a:pt x="709" y="50"/>
                      <a:pt x="0" y="2437"/>
                      <a:pt x="1502" y="2437"/>
                    </a:cubicBezTo>
                    <a:cubicBezTo>
                      <a:pt x="1540" y="2437"/>
                      <a:pt x="1579" y="2435"/>
                      <a:pt x="1619" y="2432"/>
                    </a:cubicBezTo>
                    <a:cubicBezTo>
                      <a:pt x="3280" y="2308"/>
                      <a:pt x="2145" y="1"/>
                      <a:pt x="141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9" name="Google Shape;448;p15"/>
              <p:cNvSpPr>
                <a:spLocks/>
              </p:cNvSpPr>
              <p:nvPr/>
            </p:nvSpPr>
            <p:spPr bwMode="auto">
              <a:xfrm>
                <a:off x="3128650" y="4182100"/>
                <a:ext cx="54975" cy="42000"/>
              </a:xfrm>
              <a:custGeom>
                <a:avLst/>
                <a:gdLst>
                  <a:gd name="T0" fmla="*/ 10906250 w 2199"/>
                  <a:gd name="T1" fmla="*/ 15625 h 1680"/>
                  <a:gd name="T2" fmla="*/ 9765625 w 2199"/>
                  <a:gd name="T3" fmla="*/ 171875 h 1680"/>
                  <a:gd name="T4" fmla="*/ 13281250 w 2199"/>
                  <a:gd name="T5" fmla="*/ 26234375 h 1680"/>
                  <a:gd name="T6" fmla="*/ 17203125 w 2199"/>
                  <a:gd name="T7" fmla="*/ 25625000 h 1680"/>
                  <a:gd name="T8" fmla="*/ 10906250 w 2199"/>
                  <a:gd name="T9" fmla="*/ 15625 h 1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9" h="1680" extrusionOk="0">
                    <a:moveTo>
                      <a:pt x="698" y="1"/>
                    </a:moveTo>
                    <a:cubicBezTo>
                      <a:pt x="672" y="1"/>
                      <a:pt x="648" y="4"/>
                      <a:pt x="625" y="11"/>
                    </a:cubicBezTo>
                    <a:cubicBezTo>
                      <a:pt x="164" y="126"/>
                      <a:pt x="0" y="1679"/>
                      <a:pt x="850" y="1679"/>
                    </a:cubicBezTo>
                    <a:cubicBezTo>
                      <a:pt x="926" y="1679"/>
                      <a:pt x="1009" y="1667"/>
                      <a:pt x="1101" y="1640"/>
                    </a:cubicBezTo>
                    <a:cubicBezTo>
                      <a:pt x="2198" y="1354"/>
                      <a:pt x="1207" y="1"/>
                      <a:pt x="69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0" name="Google Shape;449;p15"/>
              <p:cNvSpPr>
                <a:spLocks/>
              </p:cNvSpPr>
              <p:nvPr/>
            </p:nvSpPr>
            <p:spPr bwMode="auto">
              <a:xfrm>
                <a:off x="3137225" y="4146350"/>
                <a:ext cx="54000" cy="38650"/>
              </a:xfrm>
              <a:custGeom>
                <a:avLst/>
                <a:gdLst>
                  <a:gd name="T0" fmla="*/ 16328125 w 2160"/>
                  <a:gd name="T1" fmla="*/ 0 h 1546"/>
                  <a:gd name="T2" fmla="*/ 4406250 w 2160"/>
                  <a:gd name="T3" fmla="*/ 22515625 h 1546"/>
                  <a:gd name="T4" fmla="*/ 9343750 w 2160"/>
                  <a:gd name="T5" fmla="*/ 24140625 h 1546"/>
                  <a:gd name="T6" fmla="*/ 23593750 w 2160"/>
                  <a:gd name="T7" fmla="*/ 3718750 h 1546"/>
                  <a:gd name="T8" fmla="*/ 16328125 w 2160"/>
                  <a:gd name="T9" fmla="*/ 0 h 15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 h="1546" extrusionOk="0">
                    <a:moveTo>
                      <a:pt x="1045" y="0"/>
                    </a:moveTo>
                    <a:cubicBezTo>
                      <a:pt x="444" y="0"/>
                      <a:pt x="0" y="1140"/>
                      <a:pt x="282" y="1441"/>
                    </a:cubicBezTo>
                    <a:cubicBezTo>
                      <a:pt x="348" y="1512"/>
                      <a:pt x="462" y="1545"/>
                      <a:pt x="598" y="1545"/>
                    </a:cubicBezTo>
                    <a:cubicBezTo>
                      <a:pt x="1180" y="1545"/>
                      <a:pt x="2160" y="949"/>
                      <a:pt x="1510" y="238"/>
                    </a:cubicBezTo>
                    <a:cubicBezTo>
                      <a:pt x="1351" y="70"/>
                      <a:pt x="1193" y="0"/>
                      <a:pt x="104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1" name="Google Shape;450;p15"/>
              <p:cNvSpPr>
                <a:spLocks/>
              </p:cNvSpPr>
              <p:nvPr/>
            </p:nvSpPr>
            <p:spPr bwMode="auto">
              <a:xfrm>
                <a:off x="3099150" y="4160725"/>
                <a:ext cx="46775" cy="33100"/>
              </a:xfrm>
              <a:custGeom>
                <a:avLst/>
                <a:gdLst>
                  <a:gd name="T0" fmla="*/ 11000000 w 1871"/>
                  <a:gd name="T1" fmla="*/ 15625 h 1324"/>
                  <a:gd name="T2" fmla="*/ 1968750 w 1871"/>
                  <a:gd name="T3" fmla="*/ 8437500 h 1324"/>
                  <a:gd name="T4" fmla="*/ 13031250 w 1871"/>
                  <a:gd name="T5" fmla="*/ 20687500 h 1324"/>
                  <a:gd name="T6" fmla="*/ 28203125 w 1871"/>
                  <a:gd name="T7" fmla="*/ 13531250 h 1324"/>
                  <a:gd name="T8" fmla="*/ 11000000 w 1871"/>
                  <a:gd name="T9" fmla="*/ 15625 h 13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1" h="1324" extrusionOk="0">
                    <a:moveTo>
                      <a:pt x="704" y="1"/>
                    </a:moveTo>
                    <a:cubicBezTo>
                      <a:pt x="436" y="1"/>
                      <a:pt x="203" y="146"/>
                      <a:pt x="126" y="540"/>
                    </a:cubicBezTo>
                    <a:cubicBezTo>
                      <a:pt x="0" y="1117"/>
                      <a:pt x="395" y="1324"/>
                      <a:pt x="834" y="1324"/>
                    </a:cubicBezTo>
                    <a:cubicBezTo>
                      <a:pt x="1272" y="1324"/>
                      <a:pt x="1755" y="1117"/>
                      <a:pt x="1805" y="866"/>
                    </a:cubicBezTo>
                    <a:cubicBezTo>
                      <a:pt x="1871" y="537"/>
                      <a:pt x="1221" y="1"/>
                      <a:pt x="70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2" name="Google Shape;451;p15"/>
              <p:cNvSpPr>
                <a:spLocks/>
              </p:cNvSpPr>
              <p:nvPr/>
            </p:nvSpPr>
            <p:spPr bwMode="auto">
              <a:xfrm>
                <a:off x="2608825" y="4432200"/>
                <a:ext cx="39875" cy="26875"/>
              </a:xfrm>
              <a:custGeom>
                <a:avLst/>
                <a:gdLst>
                  <a:gd name="T0" fmla="*/ 11468750 w 1595"/>
                  <a:gd name="T1" fmla="*/ 15625 h 1075"/>
                  <a:gd name="T2" fmla="*/ 5312500 w 1595"/>
                  <a:gd name="T3" fmla="*/ 4031250 h 1075"/>
                  <a:gd name="T4" fmla="*/ 16390625 w 1595"/>
                  <a:gd name="T5" fmla="*/ 16796875 h 1075"/>
                  <a:gd name="T6" fmla="*/ 22546875 w 1595"/>
                  <a:gd name="T7" fmla="*/ 14609375 h 1075"/>
                  <a:gd name="T8" fmla="*/ 11468750 w 1595"/>
                  <a:gd name="T9" fmla="*/ 15625 h 10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5" h="1075" extrusionOk="0">
                    <a:moveTo>
                      <a:pt x="734" y="1"/>
                    </a:moveTo>
                    <a:cubicBezTo>
                      <a:pt x="595" y="1"/>
                      <a:pt x="457" y="73"/>
                      <a:pt x="340" y="258"/>
                    </a:cubicBezTo>
                    <a:cubicBezTo>
                      <a:pt x="1" y="793"/>
                      <a:pt x="602" y="1075"/>
                      <a:pt x="1049" y="1075"/>
                    </a:cubicBezTo>
                    <a:cubicBezTo>
                      <a:pt x="1230" y="1075"/>
                      <a:pt x="1385" y="1028"/>
                      <a:pt x="1443" y="935"/>
                    </a:cubicBezTo>
                    <a:cubicBezTo>
                      <a:pt x="1594" y="689"/>
                      <a:pt x="1160" y="1"/>
                      <a:pt x="73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3" name="Google Shape;452;p15"/>
              <p:cNvSpPr>
                <a:spLocks/>
              </p:cNvSpPr>
              <p:nvPr/>
            </p:nvSpPr>
            <p:spPr bwMode="auto">
              <a:xfrm>
                <a:off x="2641600" y="4432375"/>
                <a:ext cx="38900" cy="26950"/>
              </a:xfrm>
              <a:custGeom>
                <a:avLst/>
                <a:gdLst>
                  <a:gd name="T0" fmla="*/ 13609375 w 1556"/>
                  <a:gd name="T1" fmla="*/ 15625 h 1078"/>
                  <a:gd name="T2" fmla="*/ 2062500 w 1556"/>
                  <a:gd name="T3" fmla="*/ 14500000 h 1078"/>
                  <a:gd name="T4" fmla="*/ 8656250 w 1556"/>
                  <a:gd name="T5" fmla="*/ 16828125 h 1078"/>
                  <a:gd name="T6" fmla="*/ 19687500 w 1556"/>
                  <a:gd name="T7" fmla="*/ 4312500 h 1078"/>
                  <a:gd name="T8" fmla="*/ 13609375 w 1556"/>
                  <a:gd name="T9" fmla="*/ 15625 h 10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6" h="1078" extrusionOk="0">
                    <a:moveTo>
                      <a:pt x="871" y="1"/>
                    </a:moveTo>
                    <a:cubicBezTo>
                      <a:pt x="455" y="1"/>
                      <a:pt x="1" y="666"/>
                      <a:pt x="132" y="928"/>
                    </a:cubicBezTo>
                    <a:cubicBezTo>
                      <a:pt x="193" y="1027"/>
                      <a:pt x="361" y="1077"/>
                      <a:pt x="554" y="1077"/>
                    </a:cubicBezTo>
                    <a:cubicBezTo>
                      <a:pt x="992" y="1077"/>
                      <a:pt x="1556" y="816"/>
                      <a:pt x="1260" y="276"/>
                    </a:cubicBezTo>
                    <a:cubicBezTo>
                      <a:pt x="1151" y="78"/>
                      <a:pt x="1013" y="1"/>
                      <a:pt x="87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4" name="Google Shape;453;p15"/>
              <p:cNvSpPr>
                <a:spLocks/>
              </p:cNvSpPr>
              <p:nvPr/>
            </p:nvSpPr>
            <p:spPr bwMode="auto">
              <a:xfrm>
                <a:off x="2621075" y="4422975"/>
                <a:ext cx="44300" cy="32600"/>
              </a:xfrm>
              <a:custGeom>
                <a:avLst/>
                <a:gdLst>
                  <a:gd name="T0" fmla="*/ 14109375 w 1772"/>
                  <a:gd name="T1" fmla="*/ 0 h 1304"/>
                  <a:gd name="T2" fmla="*/ 13718750 w 1772"/>
                  <a:gd name="T3" fmla="*/ 0 h 1304"/>
                  <a:gd name="T4" fmla="*/ 14890625 w 1772"/>
                  <a:gd name="T5" fmla="*/ 20375000 h 1304"/>
                  <a:gd name="T6" fmla="*/ 14109375 w 1772"/>
                  <a:gd name="T7" fmla="*/ 0 h 1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72" h="1304" extrusionOk="0">
                    <a:moveTo>
                      <a:pt x="903" y="0"/>
                    </a:moveTo>
                    <a:cubicBezTo>
                      <a:pt x="895" y="0"/>
                      <a:pt x="886" y="0"/>
                      <a:pt x="878" y="0"/>
                    </a:cubicBezTo>
                    <a:cubicBezTo>
                      <a:pt x="0" y="25"/>
                      <a:pt x="577" y="1304"/>
                      <a:pt x="953" y="1304"/>
                    </a:cubicBezTo>
                    <a:cubicBezTo>
                      <a:pt x="1350" y="1279"/>
                      <a:pt x="1772" y="0"/>
                      <a:pt x="90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5" name="Google Shape;454;p15"/>
              <p:cNvSpPr>
                <a:spLocks/>
              </p:cNvSpPr>
              <p:nvPr/>
            </p:nvSpPr>
            <p:spPr bwMode="auto">
              <a:xfrm>
                <a:off x="2621925" y="4455550"/>
                <a:ext cx="44675" cy="32625"/>
              </a:xfrm>
              <a:custGeom>
                <a:avLst/>
                <a:gdLst>
                  <a:gd name="T0" fmla="*/ 14187500 w 1787"/>
                  <a:gd name="T1" fmla="*/ 0 h 1305"/>
                  <a:gd name="T2" fmla="*/ 13968750 w 1787"/>
                  <a:gd name="T3" fmla="*/ 20375000 h 1305"/>
                  <a:gd name="T4" fmla="*/ 14359375 w 1787"/>
                  <a:gd name="T5" fmla="*/ 20375000 h 1305"/>
                  <a:gd name="T6" fmla="*/ 14359375 w 1787"/>
                  <a:gd name="T7" fmla="*/ 15625 h 1305"/>
                  <a:gd name="T8" fmla="*/ 14187500 w 1787"/>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305" extrusionOk="0">
                    <a:moveTo>
                      <a:pt x="908" y="0"/>
                    </a:moveTo>
                    <a:cubicBezTo>
                      <a:pt x="532" y="0"/>
                      <a:pt x="0" y="1254"/>
                      <a:pt x="894" y="1304"/>
                    </a:cubicBezTo>
                    <a:cubicBezTo>
                      <a:pt x="902" y="1304"/>
                      <a:pt x="911" y="1304"/>
                      <a:pt x="919" y="1304"/>
                    </a:cubicBezTo>
                    <a:cubicBezTo>
                      <a:pt x="1787" y="1304"/>
                      <a:pt x="1316" y="25"/>
                      <a:pt x="919" y="1"/>
                    </a:cubicBezTo>
                    <a:cubicBezTo>
                      <a:pt x="915" y="0"/>
                      <a:pt x="911" y="0"/>
                      <a:pt x="90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6" name="Google Shape;455;p15"/>
              <p:cNvSpPr>
                <a:spLocks/>
              </p:cNvSpPr>
              <p:nvPr/>
            </p:nvSpPr>
            <p:spPr bwMode="auto">
              <a:xfrm>
                <a:off x="2609300" y="4451525"/>
                <a:ext cx="39350" cy="27150"/>
              </a:xfrm>
              <a:custGeom>
                <a:avLst/>
                <a:gdLst>
                  <a:gd name="T0" fmla="*/ 15781250 w 1574"/>
                  <a:gd name="T1" fmla="*/ 15625 h 1086"/>
                  <a:gd name="T2" fmla="*/ 4625000 w 1574"/>
                  <a:gd name="T3" fmla="*/ 12703125 h 1086"/>
                  <a:gd name="T4" fmla="*/ 10828125 w 1574"/>
                  <a:gd name="T5" fmla="*/ 16953125 h 1086"/>
                  <a:gd name="T6" fmla="*/ 22250000 w 1574"/>
                  <a:gd name="T7" fmla="*/ 2531250 h 1086"/>
                  <a:gd name="T8" fmla="*/ 15781250 w 1574"/>
                  <a:gd name="T9" fmla="*/ 15625 h 1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4" h="1086" extrusionOk="0">
                    <a:moveTo>
                      <a:pt x="1010" y="1"/>
                    </a:moveTo>
                    <a:cubicBezTo>
                      <a:pt x="573" y="1"/>
                      <a:pt x="0" y="274"/>
                      <a:pt x="296" y="813"/>
                    </a:cubicBezTo>
                    <a:cubicBezTo>
                      <a:pt x="409" y="1009"/>
                      <a:pt x="550" y="1085"/>
                      <a:pt x="693" y="1085"/>
                    </a:cubicBezTo>
                    <a:cubicBezTo>
                      <a:pt x="1120" y="1085"/>
                      <a:pt x="1574" y="406"/>
                      <a:pt x="1424" y="162"/>
                    </a:cubicBezTo>
                    <a:cubicBezTo>
                      <a:pt x="1370" y="54"/>
                      <a:pt x="1203" y="1"/>
                      <a:pt x="10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7" name="Google Shape;456;p15"/>
              <p:cNvSpPr>
                <a:spLocks/>
              </p:cNvSpPr>
              <p:nvPr/>
            </p:nvSpPr>
            <p:spPr bwMode="auto">
              <a:xfrm>
                <a:off x="2641700" y="4450575"/>
                <a:ext cx="39025" cy="25850"/>
              </a:xfrm>
              <a:custGeom>
                <a:avLst/>
                <a:gdLst>
                  <a:gd name="T0" fmla="*/ 10359375 w 1561"/>
                  <a:gd name="T1" fmla="*/ 0 h 1034"/>
                  <a:gd name="T2" fmla="*/ 2000000 w 1561"/>
                  <a:gd name="T3" fmla="*/ 3125000 h 1034"/>
                  <a:gd name="T4" fmla="*/ 13921875 w 1561"/>
                  <a:gd name="T5" fmla="*/ 16156250 h 1034"/>
                  <a:gd name="T6" fmla="*/ 20406250 w 1561"/>
                  <a:gd name="T7" fmla="*/ 11343750 h 1034"/>
                  <a:gd name="T8" fmla="*/ 10359375 w 1561"/>
                  <a:gd name="T9" fmla="*/ 0 h 1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1" h="1034" extrusionOk="0">
                    <a:moveTo>
                      <a:pt x="663" y="0"/>
                    </a:moveTo>
                    <a:cubicBezTo>
                      <a:pt x="419" y="0"/>
                      <a:pt x="192" y="72"/>
                      <a:pt x="128" y="200"/>
                    </a:cubicBezTo>
                    <a:cubicBezTo>
                      <a:pt x="1" y="453"/>
                      <a:pt x="476" y="1034"/>
                      <a:pt x="891" y="1034"/>
                    </a:cubicBezTo>
                    <a:cubicBezTo>
                      <a:pt x="1051" y="1034"/>
                      <a:pt x="1201" y="948"/>
                      <a:pt x="1306" y="726"/>
                    </a:cubicBezTo>
                    <a:cubicBezTo>
                      <a:pt x="1560" y="217"/>
                      <a:pt x="1087" y="0"/>
                      <a:pt x="66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8" name="Google Shape;457;p15"/>
              <p:cNvSpPr>
                <a:spLocks/>
              </p:cNvSpPr>
              <p:nvPr/>
            </p:nvSpPr>
            <p:spPr bwMode="auto">
              <a:xfrm>
                <a:off x="2649050" y="4450225"/>
                <a:ext cx="25350" cy="17775"/>
              </a:xfrm>
              <a:custGeom>
                <a:avLst/>
                <a:gdLst>
                  <a:gd name="T0" fmla="*/ 8593750 w 1014"/>
                  <a:gd name="T1" fmla="*/ 0 h 711"/>
                  <a:gd name="T2" fmla="*/ 531250 w 1014"/>
                  <a:gd name="T3" fmla="*/ 3734375 h 711"/>
                  <a:gd name="T4" fmla="*/ 9843750 w 1014"/>
                  <a:gd name="T5" fmla="*/ 11093750 h 711"/>
                  <a:gd name="T6" fmla="*/ 14640625 w 1014"/>
                  <a:gd name="T7" fmla="*/ 6859375 h 711"/>
                  <a:gd name="T8" fmla="*/ 8593750 w 1014"/>
                  <a:gd name="T9" fmla="*/ 0 h 7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4" h="711" extrusionOk="0">
                    <a:moveTo>
                      <a:pt x="550" y="0"/>
                    </a:moveTo>
                    <a:cubicBezTo>
                      <a:pt x="320" y="0"/>
                      <a:pt x="71" y="105"/>
                      <a:pt x="34" y="239"/>
                    </a:cubicBezTo>
                    <a:cubicBezTo>
                      <a:pt x="1" y="407"/>
                      <a:pt x="350" y="710"/>
                      <a:pt x="630" y="710"/>
                    </a:cubicBezTo>
                    <a:cubicBezTo>
                      <a:pt x="767" y="710"/>
                      <a:pt x="887" y="637"/>
                      <a:pt x="937" y="439"/>
                    </a:cubicBezTo>
                    <a:cubicBezTo>
                      <a:pt x="1014" y="117"/>
                      <a:pt x="793" y="0"/>
                      <a:pt x="5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9" name="Google Shape;458;p15"/>
              <p:cNvSpPr>
                <a:spLocks/>
              </p:cNvSpPr>
              <p:nvPr/>
            </p:nvSpPr>
            <p:spPr bwMode="auto">
              <a:xfrm>
                <a:off x="2629675" y="4433850"/>
                <a:ext cx="29800" cy="22400"/>
              </a:xfrm>
              <a:custGeom>
                <a:avLst/>
                <a:gdLst>
                  <a:gd name="T0" fmla="*/ 11078125 w 1192"/>
                  <a:gd name="T1" fmla="*/ 0 h 896"/>
                  <a:gd name="T2" fmla="*/ 9125000 w 1192"/>
                  <a:gd name="T3" fmla="*/ 265625 h 896"/>
                  <a:gd name="T4" fmla="*/ 12281250 w 1192"/>
                  <a:gd name="T5" fmla="*/ 14000000 h 896"/>
                  <a:gd name="T6" fmla="*/ 12640625 w 1192"/>
                  <a:gd name="T7" fmla="*/ 13968750 h 896"/>
                  <a:gd name="T8" fmla="*/ 11078125 w 1192"/>
                  <a:gd name="T9" fmla="*/ 0 h 8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2" h="896" extrusionOk="0">
                    <a:moveTo>
                      <a:pt x="709" y="0"/>
                    </a:moveTo>
                    <a:cubicBezTo>
                      <a:pt x="671" y="0"/>
                      <a:pt x="629" y="6"/>
                      <a:pt x="584" y="17"/>
                    </a:cubicBezTo>
                    <a:cubicBezTo>
                      <a:pt x="0" y="138"/>
                      <a:pt x="525" y="896"/>
                      <a:pt x="786" y="896"/>
                    </a:cubicBezTo>
                    <a:cubicBezTo>
                      <a:pt x="794" y="896"/>
                      <a:pt x="802" y="895"/>
                      <a:pt x="809" y="894"/>
                    </a:cubicBezTo>
                    <a:cubicBezTo>
                      <a:pt x="1065" y="824"/>
                      <a:pt x="1191" y="0"/>
                      <a:pt x="7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0" name="Google Shape;459;p15"/>
              <p:cNvSpPr>
                <a:spLocks/>
              </p:cNvSpPr>
              <p:nvPr/>
            </p:nvSpPr>
            <p:spPr bwMode="auto">
              <a:xfrm>
                <a:off x="2625375" y="4455200"/>
                <a:ext cx="29200" cy="21050"/>
              </a:xfrm>
              <a:custGeom>
                <a:avLst/>
                <a:gdLst>
                  <a:gd name="T0" fmla="*/ 13312500 w 1168"/>
                  <a:gd name="T1" fmla="*/ 15625 h 842"/>
                  <a:gd name="T2" fmla="*/ 6328125 w 1168"/>
                  <a:gd name="T3" fmla="*/ 11578125 h 842"/>
                  <a:gd name="T4" fmla="*/ 9984375 w 1168"/>
                  <a:gd name="T5" fmla="*/ 13140625 h 842"/>
                  <a:gd name="T6" fmla="*/ 15328125 w 1168"/>
                  <a:gd name="T7" fmla="*/ 625000 h 842"/>
                  <a:gd name="T8" fmla="*/ 13312500 w 1168"/>
                  <a:gd name="T9" fmla="*/ 15625 h 8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8" h="842" extrusionOk="0">
                    <a:moveTo>
                      <a:pt x="852" y="1"/>
                    </a:moveTo>
                    <a:cubicBezTo>
                      <a:pt x="552" y="1"/>
                      <a:pt x="1" y="380"/>
                      <a:pt x="405" y="741"/>
                    </a:cubicBezTo>
                    <a:cubicBezTo>
                      <a:pt x="488" y="812"/>
                      <a:pt x="567" y="841"/>
                      <a:pt x="639" y="841"/>
                    </a:cubicBezTo>
                    <a:cubicBezTo>
                      <a:pt x="978" y="841"/>
                      <a:pt x="1167" y="184"/>
                      <a:pt x="981" y="40"/>
                    </a:cubicBezTo>
                    <a:cubicBezTo>
                      <a:pt x="951" y="13"/>
                      <a:pt x="905" y="1"/>
                      <a:pt x="85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1" name="Google Shape;460;p15"/>
              <p:cNvSpPr>
                <a:spLocks/>
              </p:cNvSpPr>
              <p:nvPr/>
            </p:nvSpPr>
            <p:spPr bwMode="auto">
              <a:xfrm>
                <a:off x="3132350" y="4167950"/>
                <a:ext cx="21325" cy="21325"/>
              </a:xfrm>
              <a:custGeom>
                <a:avLst/>
                <a:gdLst>
                  <a:gd name="T0" fmla="*/ 6671875 w 853"/>
                  <a:gd name="T1" fmla="*/ 15625 h 853"/>
                  <a:gd name="T2" fmla="*/ 15625 w 853"/>
                  <a:gd name="T3" fmla="*/ 6671875 h 853"/>
                  <a:gd name="T4" fmla="*/ 6671875 w 853"/>
                  <a:gd name="T5" fmla="*/ 13328125 h 853"/>
                  <a:gd name="T6" fmla="*/ 13328125 w 853"/>
                  <a:gd name="T7" fmla="*/ 6671875 h 853"/>
                  <a:gd name="T8" fmla="*/ 6671875 w 853"/>
                  <a:gd name="T9" fmla="*/ 15625 h 8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3" h="853" extrusionOk="0">
                    <a:moveTo>
                      <a:pt x="427" y="1"/>
                    </a:moveTo>
                    <a:cubicBezTo>
                      <a:pt x="201" y="1"/>
                      <a:pt x="1" y="201"/>
                      <a:pt x="1" y="427"/>
                    </a:cubicBezTo>
                    <a:cubicBezTo>
                      <a:pt x="1" y="652"/>
                      <a:pt x="201" y="853"/>
                      <a:pt x="427" y="853"/>
                    </a:cubicBezTo>
                    <a:cubicBezTo>
                      <a:pt x="652" y="853"/>
                      <a:pt x="853" y="652"/>
                      <a:pt x="853" y="427"/>
                    </a:cubicBezTo>
                    <a:cubicBezTo>
                      <a:pt x="853" y="201"/>
                      <a:pt x="652" y="1"/>
                      <a:pt x="4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2" name="Google Shape;461;p15"/>
              <p:cNvSpPr>
                <a:spLocks/>
              </p:cNvSpPr>
              <p:nvPr/>
            </p:nvSpPr>
            <p:spPr bwMode="auto">
              <a:xfrm>
                <a:off x="2634850" y="4451800"/>
                <a:ext cx="16325" cy="16300"/>
              </a:xfrm>
              <a:custGeom>
                <a:avLst/>
                <a:gdLst>
                  <a:gd name="T0" fmla="*/ 5109375 w 653"/>
                  <a:gd name="T1" fmla="*/ 0 h 652"/>
                  <a:gd name="T2" fmla="*/ 15625 w 653"/>
                  <a:gd name="T3" fmla="*/ 5093750 h 652"/>
                  <a:gd name="T4" fmla="*/ 5109375 w 653"/>
                  <a:gd name="T5" fmla="*/ 10187500 h 652"/>
                  <a:gd name="T6" fmla="*/ 10187500 w 653"/>
                  <a:gd name="T7" fmla="*/ 5093750 h 652"/>
                  <a:gd name="T8" fmla="*/ 5109375 w 653"/>
                  <a:gd name="T9" fmla="*/ 0 h 6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3" h="652" extrusionOk="0">
                    <a:moveTo>
                      <a:pt x="327" y="0"/>
                    </a:moveTo>
                    <a:cubicBezTo>
                      <a:pt x="151" y="0"/>
                      <a:pt x="1" y="126"/>
                      <a:pt x="1" y="326"/>
                    </a:cubicBezTo>
                    <a:cubicBezTo>
                      <a:pt x="1" y="502"/>
                      <a:pt x="151" y="652"/>
                      <a:pt x="327" y="652"/>
                    </a:cubicBezTo>
                    <a:cubicBezTo>
                      <a:pt x="502" y="652"/>
                      <a:pt x="652" y="502"/>
                      <a:pt x="652" y="326"/>
                    </a:cubicBezTo>
                    <a:cubicBezTo>
                      <a:pt x="652" y="126"/>
                      <a:pt x="502" y="0"/>
                      <a:pt x="3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8" name="Google Shape;462;p15"/>
            <p:cNvGrpSpPr>
              <a:grpSpLocks/>
            </p:cNvGrpSpPr>
            <p:nvPr/>
          </p:nvGrpSpPr>
          <p:grpSpPr bwMode="auto">
            <a:xfrm>
              <a:off x="4030588" y="-396350"/>
              <a:ext cx="1082725" cy="723050"/>
              <a:chOff x="1352275" y="974950"/>
              <a:chExt cx="1082725" cy="723050"/>
            </a:xfrm>
          </p:grpSpPr>
          <p:sp>
            <p:nvSpPr>
              <p:cNvPr id="9" name="Google Shape;463;p15"/>
              <p:cNvSpPr/>
              <p:nvPr/>
            </p:nvSpPr>
            <p:spPr>
              <a:xfrm>
                <a:off x="1753987" y="1416617"/>
                <a:ext cx="279400" cy="280952"/>
              </a:xfrm>
              <a:custGeom>
                <a:avLst/>
                <a:gdLst/>
                <a:ahLst/>
                <a:cxnLst/>
                <a:rect l="l" t="t" r="r" b="b"/>
                <a:pathLst>
                  <a:path w="11229" h="11229" extrusionOk="0">
                    <a:moveTo>
                      <a:pt x="5614" y="0"/>
                    </a:moveTo>
                    <a:cubicBezTo>
                      <a:pt x="2507" y="0"/>
                      <a:pt x="0" y="2531"/>
                      <a:pt x="0" y="5614"/>
                    </a:cubicBezTo>
                    <a:cubicBezTo>
                      <a:pt x="0" y="8722"/>
                      <a:pt x="2507" y="11228"/>
                      <a:pt x="5614" y="11228"/>
                    </a:cubicBezTo>
                    <a:cubicBezTo>
                      <a:pt x="8697" y="11228"/>
                      <a:pt x="11229" y="8722"/>
                      <a:pt x="11229" y="5614"/>
                    </a:cubicBezTo>
                    <a:cubicBezTo>
                      <a:pt x="11229" y="2531"/>
                      <a:pt x="8697" y="0"/>
                      <a:pt x="5614" y="0"/>
                    </a:cubicBezTo>
                    <a:close/>
                  </a:path>
                </a:pathLst>
              </a:custGeom>
              <a:solidFill>
                <a:schemeClr val="accent3"/>
              </a:solidFill>
              <a:ln>
                <a:noFill/>
              </a:ln>
            </p:spPr>
            <p:txBody>
              <a:bodyPr spcFirstLastPara="1" lIns="91425" tIns="91425" rIns="91425" bIns="91425" anchor="ctr"/>
              <a:lstStyle/>
              <a:p>
                <a:pPr>
                  <a:defRPr/>
                </a:pPr>
                <a:endParaRPr sz="1350">
                  <a:solidFill>
                    <a:srgbClr val="322F46"/>
                  </a:solidFill>
                </a:endParaRPr>
              </a:p>
            </p:txBody>
          </p:sp>
          <p:sp>
            <p:nvSpPr>
              <p:cNvPr id="10" name="Google Shape;464;p15"/>
              <p:cNvSpPr>
                <a:spLocks/>
              </p:cNvSpPr>
              <p:nvPr/>
            </p:nvSpPr>
            <p:spPr bwMode="auto">
              <a:xfrm>
                <a:off x="1352275" y="974950"/>
                <a:ext cx="1082725" cy="620350"/>
              </a:xfrm>
              <a:custGeom>
                <a:avLst/>
                <a:gdLst>
                  <a:gd name="T0" fmla="*/ 279609375 w 43309"/>
                  <a:gd name="T1" fmla="*/ 15625 h 24814"/>
                  <a:gd name="T2" fmla="*/ 279609375 w 43309"/>
                  <a:gd name="T3" fmla="*/ 103390625 h 24814"/>
                  <a:gd name="T4" fmla="*/ 0 w 43309"/>
                  <a:gd name="T5" fmla="*/ 387703125 h 24814"/>
                  <a:gd name="T6" fmla="*/ 676703125 w 43309"/>
                  <a:gd name="T7" fmla="*/ 387703125 h 24814"/>
                  <a:gd name="T8" fmla="*/ 396703125 w 43309"/>
                  <a:gd name="T9" fmla="*/ 103390625 h 24814"/>
                  <a:gd name="T10" fmla="*/ 396703125 w 43309"/>
                  <a:gd name="T11" fmla="*/ 15625 h 24814"/>
                  <a:gd name="T12" fmla="*/ 279609375 w 43309"/>
                  <a:gd name="T13" fmla="*/ 15625 h 248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309" h="24814" extrusionOk="0">
                    <a:moveTo>
                      <a:pt x="17895" y="1"/>
                    </a:moveTo>
                    <a:lnTo>
                      <a:pt x="17895" y="6617"/>
                    </a:lnTo>
                    <a:cubicBezTo>
                      <a:pt x="7720" y="8146"/>
                      <a:pt x="0" y="15690"/>
                      <a:pt x="0" y="24813"/>
                    </a:cubicBezTo>
                    <a:lnTo>
                      <a:pt x="43309" y="24813"/>
                    </a:lnTo>
                    <a:cubicBezTo>
                      <a:pt x="43309" y="15690"/>
                      <a:pt x="35564" y="8146"/>
                      <a:pt x="25389" y="6617"/>
                    </a:cubicBezTo>
                    <a:lnTo>
                      <a:pt x="25389" y="1"/>
                    </a:lnTo>
                    <a:lnTo>
                      <a:pt x="1789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465" name="Google Shape;465;p15"/>
          <p:cNvSpPr txBox="1">
            <a:spLocks noGrp="1"/>
          </p:cNvSpPr>
          <p:nvPr>
            <p:ph type="title"/>
          </p:nvPr>
        </p:nvSpPr>
        <p:spPr>
          <a:xfrm>
            <a:off x="720000" y="414575"/>
            <a:ext cx="4404900" cy="1023600"/>
          </a:xfrm>
          <a:prstGeom prst="rect">
            <a:avLst/>
          </a:prstGeom>
        </p:spPr>
        <p:txBody>
          <a:bodyPr spcFirstLastPara="1">
            <a:noAutofit/>
          </a:bodyPr>
          <a:lstStyle>
            <a:lvl1pPr lvl="0" algn="l" rtl="0">
              <a:spcBef>
                <a:spcPts val="0"/>
              </a:spcBef>
              <a:spcAft>
                <a:spcPts val="0"/>
              </a:spcAft>
              <a:buSzPts val="3000"/>
              <a:buNone/>
              <a:defRPr sz="225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466" name="Google Shape;466;p15"/>
          <p:cNvSpPr txBox="1">
            <a:spLocks noGrp="1"/>
          </p:cNvSpPr>
          <p:nvPr>
            <p:ph type="subTitle" idx="1"/>
          </p:nvPr>
        </p:nvSpPr>
        <p:spPr>
          <a:xfrm>
            <a:off x="720000" y="1611600"/>
            <a:ext cx="4404900" cy="2687100"/>
          </a:xfrm>
          <a:prstGeom prst="rect">
            <a:avLst/>
          </a:prstGeom>
        </p:spPr>
        <p:txBody>
          <a:bodyPr spcFirstLastPara="1">
            <a:noAutofit/>
          </a:bodyPr>
          <a:lstStyle>
            <a:lvl1pPr lvl="0" rtl="0">
              <a:lnSpc>
                <a:spcPct val="100000"/>
              </a:lnSpc>
              <a:spcBef>
                <a:spcPts val="0"/>
              </a:spcBef>
              <a:spcAft>
                <a:spcPts val="0"/>
              </a:spcAft>
              <a:buClr>
                <a:schemeClr val="accent4"/>
              </a:buClr>
              <a:buSzPts val="1600"/>
              <a:buChar char="●"/>
              <a:defRPr/>
            </a:lvl1pPr>
            <a:lvl2pPr lvl="1" rtl="0">
              <a:lnSpc>
                <a:spcPct val="100000"/>
              </a:lnSpc>
              <a:spcBef>
                <a:spcPts val="0"/>
              </a:spcBef>
              <a:spcAft>
                <a:spcPts val="0"/>
              </a:spcAft>
              <a:buSzPts val="1600"/>
              <a:buChar char="○"/>
              <a:defRPr/>
            </a:lvl2pPr>
            <a:lvl3pPr lvl="2" rtl="0">
              <a:lnSpc>
                <a:spcPct val="100000"/>
              </a:lnSpc>
              <a:spcBef>
                <a:spcPts val="0"/>
              </a:spcBef>
              <a:spcAft>
                <a:spcPts val="0"/>
              </a:spcAft>
              <a:buSzPts val="1600"/>
              <a:buChar char="■"/>
              <a:defRPr/>
            </a:lvl3pPr>
            <a:lvl4pPr lvl="3" rtl="0">
              <a:lnSpc>
                <a:spcPct val="100000"/>
              </a:lnSpc>
              <a:spcBef>
                <a:spcPts val="0"/>
              </a:spcBef>
              <a:spcAft>
                <a:spcPts val="0"/>
              </a:spcAft>
              <a:buSzPts val="1600"/>
              <a:buChar char="●"/>
              <a:defRPr/>
            </a:lvl4pPr>
            <a:lvl5pPr lvl="4" rtl="0">
              <a:lnSpc>
                <a:spcPct val="100000"/>
              </a:lnSpc>
              <a:spcBef>
                <a:spcPts val="0"/>
              </a:spcBef>
              <a:spcAft>
                <a:spcPts val="0"/>
              </a:spcAft>
              <a:buSzPts val="1600"/>
              <a:buChar char="○"/>
              <a:defRPr/>
            </a:lvl5pPr>
            <a:lvl6pPr lvl="5" rtl="0">
              <a:lnSpc>
                <a:spcPct val="100000"/>
              </a:lnSpc>
              <a:spcBef>
                <a:spcPts val="0"/>
              </a:spcBef>
              <a:spcAft>
                <a:spcPts val="0"/>
              </a:spcAft>
              <a:buSzPts val="1600"/>
              <a:buChar char="■"/>
              <a:defRPr/>
            </a:lvl6pPr>
            <a:lvl7pPr lvl="6" rtl="0">
              <a:lnSpc>
                <a:spcPct val="100000"/>
              </a:lnSpc>
              <a:spcBef>
                <a:spcPts val="0"/>
              </a:spcBef>
              <a:spcAft>
                <a:spcPts val="0"/>
              </a:spcAft>
              <a:buSzPts val="1600"/>
              <a:buChar char="●"/>
              <a:defRPr/>
            </a:lvl7pPr>
            <a:lvl8pPr lvl="7" rtl="0">
              <a:lnSpc>
                <a:spcPct val="100000"/>
              </a:lnSpc>
              <a:spcBef>
                <a:spcPts val="0"/>
              </a:spcBef>
              <a:spcAft>
                <a:spcPts val="0"/>
              </a:spcAft>
              <a:buSzPts val="1600"/>
              <a:buChar char="○"/>
              <a:defRPr/>
            </a:lvl8pPr>
            <a:lvl9pPr lvl="8" rtl="0">
              <a:lnSpc>
                <a:spcPct val="100000"/>
              </a:lnSpc>
              <a:spcBef>
                <a:spcPts val="0"/>
              </a:spcBef>
              <a:spcAft>
                <a:spcPts val="0"/>
              </a:spcAft>
              <a:buSzPts val="1600"/>
              <a:buChar char="■"/>
              <a:defRPr/>
            </a:lvl9pPr>
          </a:lstStyle>
          <a:p>
            <a:r>
              <a:rPr lang="en-US"/>
              <a:t>Click to edit Master subtitle style</a:t>
            </a:r>
            <a:endParaRPr/>
          </a:p>
        </p:txBody>
      </p:sp>
    </p:spTree>
    <p:extLst>
      <p:ext uri="{BB962C8B-B14F-4D97-AF65-F5344CB8AC3E}">
        <p14:creationId xmlns:p14="http://schemas.microsoft.com/office/powerpoint/2010/main" val="28607725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467"/>
        <p:cNvGrpSpPr/>
        <p:nvPr/>
      </p:nvGrpSpPr>
      <p:grpSpPr>
        <a:xfrm>
          <a:off x="0" y="0"/>
          <a:ext cx="0" cy="0"/>
          <a:chOff x="0" y="0"/>
          <a:chExt cx="0" cy="0"/>
        </a:xfrm>
      </p:grpSpPr>
      <p:grpSp>
        <p:nvGrpSpPr>
          <p:cNvPr id="5" name="Google Shape;468;p16"/>
          <p:cNvGrpSpPr>
            <a:grpSpLocks/>
          </p:cNvGrpSpPr>
          <p:nvPr/>
        </p:nvGrpSpPr>
        <p:grpSpPr bwMode="auto">
          <a:xfrm>
            <a:off x="0" y="-396478"/>
            <a:ext cx="9144000" cy="5556647"/>
            <a:chOff x="0" y="-396350"/>
            <a:chExt cx="9144000" cy="5555950"/>
          </a:xfrm>
        </p:grpSpPr>
        <p:sp>
          <p:nvSpPr>
            <p:cNvPr id="6" name="Google Shape;469;p16"/>
            <p:cNvSpPr>
              <a:spLocks/>
            </p:cNvSpPr>
            <p:nvPr/>
          </p:nvSpPr>
          <p:spPr bwMode="auto">
            <a:xfrm>
              <a:off x="0" y="-75"/>
              <a:ext cx="9143929" cy="5143490"/>
            </a:xfrm>
            <a:custGeom>
              <a:avLst/>
              <a:gdLst>
                <a:gd name="T0" fmla="*/ 6508245 w 49014"/>
                <a:gd name="T1" fmla="*/ 3851626 h 32839"/>
                <a:gd name="T2" fmla="*/ 6508245 w 49014"/>
                <a:gd name="T3" fmla="*/ 2147483646 h 32839"/>
                <a:gd name="T4" fmla="*/ 2147483646 w 49014"/>
                <a:gd name="T5" fmla="*/ 2147483646 h 32839"/>
                <a:gd name="T6" fmla="*/ 2147483646 w 49014"/>
                <a:gd name="T7" fmla="*/ 3851626 h 32839"/>
                <a:gd name="T8" fmla="*/ 6508245 w 49014"/>
                <a:gd name="T9" fmla="*/ 3851626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rgbClr val="AFB9E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 name="Google Shape;470;p16"/>
            <p:cNvSpPr>
              <a:spLocks noChangeArrowheads="1"/>
            </p:cNvSpPr>
            <p:nvPr/>
          </p:nvSpPr>
          <p:spPr bwMode="auto">
            <a:xfrm>
              <a:off x="0" y="4401267"/>
              <a:ext cx="9144000" cy="758333"/>
            </a:xfrm>
            <a:prstGeom prst="rect">
              <a:avLst/>
            </a:prstGeom>
            <a:solidFill>
              <a:srgbClr val="EBECF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8" name="Google Shape;471;p16"/>
            <p:cNvGrpSpPr>
              <a:grpSpLocks/>
            </p:cNvGrpSpPr>
            <p:nvPr/>
          </p:nvGrpSpPr>
          <p:grpSpPr bwMode="auto">
            <a:xfrm>
              <a:off x="8174062" y="3811555"/>
              <a:ext cx="969932" cy="1331946"/>
              <a:chOff x="2608825" y="4070850"/>
              <a:chExt cx="720925" cy="990000"/>
            </a:xfrm>
          </p:grpSpPr>
          <p:sp>
            <p:nvSpPr>
              <p:cNvPr id="12" name="Google Shape;472;p16"/>
              <p:cNvSpPr>
                <a:spLocks/>
              </p:cNvSpPr>
              <p:nvPr/>
            </p:nvSpPr>
            <p:spPr bwMode="auto">
              <a:xfrm>
                <a:off x="2656150" y="4889775"/>
                <a:ext cx="573350" cy="171075"/>
              </a:xfrm>
              <a:custGeom>
                <a:avLst/>
                <a:gdLst>
                  <a:gd name="T0" fmla="*/ 178984375 w 22934"/>
                  <a:gd name="T1" fmla="*/ 106906250 h 6843"/>
                  <a:gd name="T2" fmla="*/ 358328125 w 22934"/>
                  <a:gd name="T3" fmla="*/ 53656250 h 6843"/>
                  <a:gd name="T4" fmla="*/ 178984375 w 22934"/>
                  <a:gd name="T5" fmla="*/ 0 h 6843"/>
                  <a:gd name="T6" fmla="*/ 15625 w 22934"/>
                  <a:gd name="T7" fmla="*/ 53656250 h 6843"/>
                  <a:gd name="T8" fmla="*/ 178984375 w 22934"/>
                  <a:gd name="T9" fmla="*/ 106906250 h 6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34" h="6843" extrusionOk="0">
                    <a:moveTo>
                      <a:pt x="11455" y="6842"/>
                    </a:moveTo>
                    <a:cubicBezTo>
                      <a:pt x="17770" y="6842"/>
                      <a:pt x="22933" y="5313"/>
                      <a:pt x="22933" y="3434"/>
                    </a:cubicBezTo>
                    <a:cubicBezTo>
                      <a:pt x="22933" y="1554"/>
                      <a:pt x="17770" y="0"/>
                      <a:pt x="11455" y="0"/>
                    </a:cubicBezTo>
                    <a:cubicBezTo>
                      <a:pt x="5164" y="0"/>
                      <a:pt x="1" y="1554"/>
                      <a:pt x="1" y="3434"/>
                    </a:cubicBezTo>
                    <a:cubicBezTo>
                      <a:pt x="1" y="5313"/>
                      <a:pt x="5164" y="6842"/>
                      <a:pt x="11455" y="6842"/>
                    </a:cubicBezTo>
                    <a:close/>
                  </a:path>
                </a:pathLst>
              </a:custGeom>
              <a:solidFill>
                <a:srgbClr val="C9CAD2">
                  <a:alpha val="4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3" name="Google Shape;473;p16"/>
              <p:cNvSpPr>
                <a:spLocks/>
              </p:cNvSpPr>
              <p:nvPr/>
            </p:nvSpPr>
            <p:spPr bwMode="auto">
              <a:xfrm>
                <a:off x="2789625" y="4072100"/>
                <a:ext cx="436100" cy="614675"/>
              </a:xfrm>
              <a:custGeom>
                <a:avLst/>
                <a:gdLst>
                  <a:gd name="T0" fmla="*/ 74015625 w 17444"/>
                  <a:gd name="T1" fmla="*/ 360281250 h 24587"/>
                  <a:gd name="T2" fmla="*/ 163687500 w 17444"/>
                  <a:gd name="T3" fmla="*/ 10968750 h 24587"/>
                  <a:gd name="T4" fmla="*/ 201296875 w 17444"/>
                  <a:gd name="T5" fmla="*/ 21546875 h 24587"/>
                  <a:gd name="T6" fmla="*/ 121406250 w 17444"/>
                  <a:gd name="T7" fmla="*/ 369687500 h 24587"/>
                  <a:gd name="T8" fmla="*/ 74015625 w 17444"/>
                  <a:gd name="T9" fmla="*/ 360281250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44" h="24587" extrusionOk="0">
                    <a:moveTo>
                      <a:pt x="4737" y="23058"/>
                    </a:moveTo>
                    <a:cubicBezTo>
                      <a:pt x="0" y="15664"/>
                      <a:pt x="2882" y="4963"/>
                      <a:pt x="10476" y="702"/>
                    </a:cubicBezTo>
                    <a:cubicBezTo>
                      <a:pt x="11429" y="176"/>
                      <a:pt x="12081" y="0"/>
                      <a:pt x="12883" y="1379"/>
                    </a:cubicBezTo>
                    <a:cubicBezTo>
                      <a:pt x="17444" y="9299"/>
                      <a:pt x="15314" y="18547"/>
                      <a:pt x="7770" y="23660"/>
                    </a:cubicBezTo>
                    <a:cubicBezTo>
                      <a:pt x="6366" y="24587"/>
                      <a:pt x="5514" y="24261"/>
                      <a:pt x="4737" y="2305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4" name="Google Shape;474;p16"/>
              <p:cNvSpPr/>
              <p:nvPr/>
            </p:nvSpPr>
            <p:spPr>
              <a:xfrm>
                <a:off x="2840077" y="4072052"/>
                <a:ext cx="336285" cy="614085"/>
              </a:xfrm>
              <a:custGeom>
                <a:avLst/>
                <a:gdLst/>
                <a:ahLst/>
                <a:cxnLst/>
                <a:rect l="l" t="t" r="r" b="b"/>
                <a:pathLst>
                  <a:path w="13434" h="24562" extrusionOk="0">
                    <a:moveTo>
                      <a:pt x="3083" y="23158"/>
                    </a:moveTo>
                    <a:cubicBezTo>
                      <a:pt x="0" y="16166"/>
                      <a:pt x="2832" y="5439"/>
                      <a:pt x="8772" y="777"/>
                    </a:cubicBezTo>
                    <a:cubicBezTo>
                      <a:pt x="9499" y="201"/>
                      <a:pt x="10000" y="0"/>
                      <a:pt x="10527" y="1303"/>
                    </a:cubicBezTo>
                    <a:cubicBezTo>
                      <a:pt x="13434" y="8797"/>
                      <a:pt x="11254" y="18045"/>
                      <a:pt x="5314" y="23559"/>
                    </a:cubicBezTo>
                    <a:cubicBezTo>
                      <a:pt x="4211" y="24562"/>
                      <a:pt x="3584" y="24286"/>
                      <a:pt x="3083" y="23158"/>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5" name="Google Shape;475;p16"/>
              <p:cNvSpPr>
                <a:spLocks/>
              </p:cNvSpPr>
              <p:nvPr/>
            </p:nvSpPr>
            <p:spPr bwMode="auto">
              <a:xfrm>
                <a:off x="2866050" y="4071475"/>
                <a:ext cx="285750" cy="614675"/>
              </a:xfrm>
              <a:custGeom>
                <a:avLst/>
                <a:gdLst>
                  <a:gd name="T0" fmla="*/ 35265625 w 11430"/>
                  <a:gd name="T1" fmla="*/ 363015625 h 24587"/>
                  <a:gd name="T2" fmla="*/ 123375000 w 11430"/>
                  <a:gd name="T3" fmla="*/ 12921875 h 24587"/>
                  <a:gd name="T4" fmla="*/ 145687500 w 11430"/>
                  <a:gd name="T5" fmla="*/ 19968750 h 24587"/>
                  <a:gd name="T6" fmla="*/ 63843750 w 11430"/>
                  <a:gd name="T7" fmla="*/ 367718750 h 24587"/>
                  <a:gd name="T8" fmla="*/ 35265625 w 11430"/>
                  <a:gd name="T9" fmla="*/ 363015625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 h="24587" extrusionOk="0">
                    <a:moveTo>
                      <a:pt x="2257" y="23233"/>
                    </a:moveTo>
                    <a:cubicBezTo>
                      <a:pt x="1" y="16416"/>
                      <a:pt x="2783" y="5714"/>
                      <a:pt x="7896" y="827"/>
                    </a:cubicBezTo>
                    <a:cubicBezTo>
                      <a:pt x="8522" y="226"/>
                      <a:pt x="8948" y="0"/>
                      <a:pt x="9324" y="1278"/>
                    </a:cubicBezTo>
                    <a:cubicBezTo>
                      <a:pt x="11430" y="8597"/>
                      <a:pt x="9249" y="17820"/>
                      <a:pt x="4086" y="23534"/>
                    </a:cubicBezTo>
                    <a:cubicBezTo>
                      <a:pt x="3109" y="24587"/>
                      <a:pt x="2633" y="24336"/>
                      <a:pt x="2257" y="232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6" name="Google Shape;476;p16"/>
              <p:cNvSpPr/>
              <p:nvPr/>
            </p:nvSpPr>
            <p:spPr>
              <a:xfrm>
                <a:off x="2923853" y="4072052"/>
                <a:ext cx="171093" cy="612315"/>
              </a:xfrm>
              <a:custGeom>
                <a:avLst/>
                <a:gdLst/>
                <a:ahLst/>
                <a:cxnLst/>
                <a:rect l="l" t="t" r="r" b="b"/>
                <a:pathLst>
                  <a:path w="6868" h="24537" extrusionOk="0">
                    <a:moveTo>
                      <a:pt x="377" y="23334"/>
                    </a:moveTo>
                    <a:cubicBezTo>
                      <a:pt x="1" y="16993"/>
                      <a:pt x="2707" y="6266"/>
                      <a:pt x="5941" y="927"/>
                    </a:cubicBezTo>
                    <a:cubicBezTo>
                      <a:pt x="6342" y="251"/>
                      <a:pt x="6592" y="0"/>
                      <a:pt x="6642" y="1178"/>
                    </a:cubicBezTo>
                    <a:cubicBezTo>
                      <a:pt x="6868" y="8045"/>
                      <a:pt x="4662" y="17268"/>
                      <a:pt x="1304" y="23409"/>
                    </a:cubicBezTo>
                    <a:cubicBezTo>
                      <a:pt x="677" y="24537"/>
                      <a:pt x="452" y="24361"/>
                      <a:pt x="377" y="23334"/>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7" name="Google Shape;477;p16"/>
              <p:cNvSpPr>
                <a:spLocks/>
              </p:cNvSpPr>
              <p:nvPr/>
            </p:nvSpPr>
            <p:spPr bwMode="auto">
              <a:xfrm>
                <a:off x="2936225" y="4070850"/>
                <a:ext cx="151675" cy="614050"/>
              </a:xfrm>
              <a:custGeom>
                <a:avLst/>
                <a:gdLst>
                  <a:gd name="T0" fmla="*/ 1187500 w 6067"/>
                  <a:gd name="T1" fmla="*/ 365765625 h 24562"/>
                  <a:gd name="T2" fmla="*/ 87343750 w 6067"/>
                  <a:gd name="T3" fmla="*/ 15281250 h 24562"/>
                  <a:gd name="T4" fmla="*/ 93218750 w 6067"/>
                  <a:gd name="T5" fmla="*/ 18406250 h 24562"/>
                  <a:gd name="T6" fmla="*/ 9406250 w 6067"/>
                  <a:gd name="T7" fmla="*/ 365375000 h 24562"/>
                  <a:gd name="T8" fmla="*/ 1187500 w 6067"/>
                  <a:gd name="T9" fmla="*/ 365765625 h 245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67" h="24562" extrusionOk="0">
                    <a:moveTo>
                      <a:pt x="76" y="23409"/>
                    </a:moveTo>
                    <a:cubicBezTo>
                      <a:pt x="477" y="17268"/>
                      <a:pt x="3134" y="6516"/>
                      <a:pt x="5590" y="978"/>
                    </a:cubicBezTo>
                    <a:cubicBezTo>
                      <a:pt x="5891" y="301"/>
                      <a:pt x="6066" y="0"/>
                      <a:pt x="5966" y="1178"/>
                    </a:cubicBezTo>
                    <a:cubicBezTo>
                      <a:pt x="5415" y="7845"/>
                      <a:pt x="3184" y="17068"/>
                      <a:pt x="602" y="23384"/>
                    </a:cubicBezTo>
                    <a:cubicBezTo>
                      <a:pt x="126" y="24562"/>
                      <a:pt x="1" y="24386"/>
                      <a:pt x="76" y="234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8" name="Google Shape;478;p16"/>
              <p:cNvSpPr>
                <a:spLocks/>
              </p:cNvSpPr>
              <p:nvPr/>
            </p:nvSpPr>
            <p:spPr bwMode="auto">
              <a:xfrm>
                <a:off x="2733850" y="4600300"/>
                <a:ext cx="409175" cy="110925"/>
              </a:xfrm>
              <a:custGeom>
                <a:avLst/>
                <a:gdLst>
                  <a:gd name="T0" fmla="*/ 255734375 w 16367"/>
                  <a:gd name="T1" fmla="*/ 34859375 h 4437"/>
                  <a:gd name="T2" fmla="*/ 15625 w 16367"/>
                  <a:gd name="T3" fmla="*/ 34859375 h 4437"/>
                  <a:gd name="T4" fmla="*/ 255734375 w 16367"/>
                  <a:gd name="T5" fmla="*/ 34859375 h 4437"/>
                  <a:gd name="T6" fmla="*/ 0 60000 65536"/>
                  <a:gd name="T7" fmla="*/ 0 60000 65536"/>
                  <a:gd name="T8" fmla="*/ 0 60000 65536"/>
                </a:gdLst>
                <a:ahLst/>
                <a:cxnLst>
                  <a:cxn ang="T6">
                    <a:pos x="T0" y="T1"/>
                  </a:cxn>
                  <a:cxn ang="T7">
                    <a:pos x="T2" y="T3"/>
                  </a:cxn>
                  <a:cxn ang="T8">
                    <a:pos x="T4" y="T5"/>
                  </a:cxn>
                </a:cxnLst>
                <a:rect l="0" t="0" r="r" b="b"/>
                <a:pathLst>
                  <a:path w="16367" h="4437" extrusionOk="0">
                    <a:moveTo>
                      <a:pt x="16367" y="2231"/>
                    </a:moveTo>
                    <a:cubicBezTo>
                      <a:pt x="10778" y="0"/>
                      <a:pt x="2733" y="1003"/>
                      <a:pt x="1" y="2231"/>
                    </a:cubicBezTo>
                    <a:cubicBezTo>
                      <a:pt x="2733" y="3434"/>
                      <a:pt x="10778" y="4436"/>
                      <a:pt x="16367" y="223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9" name="Google Shape;479;p16"/>
              <p:cNvSpPr/>
              <p:nvPr/>
            </p:nvSpPr>
            <p:spPr>
              <a:xfrm>
                <a:off x="2632406" y="4072937"/>
                <a:ext cx="457819" cy="660982"/>
              </a:xfrm>
              <a:custGeom>
                <a:avLst/>
                <a:gdLst/>
                <a:ahLst/>
                <a:cxnLst/>
                <a:rect l="l" t="t" r="r" b="b"/>
                <a:pathLst>
                  <a:path w="18322" h="26442" extrusionOk="0">
                    <a:moveTo>
                      <a:pt x="10301" y="25640"/>
                    </a:moveTo>
                    <a:cubicBezTo>
                      <a:pt x="2231" y="20752"/>
                      <a:pt x="0" y="9123"/>
                      <a:pt x="5289" y="1429"/>
                    </a:cubicBezTo>
                    <a:cubicBezTo>
                      <a:pt x="5940" y="476"/>
                      <a:pt x="6492" y="0"/>
                      <a:pt x="7920" y="953"/>
                    </a:cubicBezTo>
                    <a:cubicBezTo>
                      <a:pt x="16016" y="6416"/>
                      <a:pt x="18321" y="16316"/>
                      <a:pt x="13484" y="24787"/>
                    </a:cubicBezTo>
                    <a:cubicBezTo>
                      <a:pt x="12582" y="26366"/>
                      <a:pt x="11605" y="26442"/>
                      <a:pt x="10301" y="2564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0" name="Google Shape;480;p16"/>
              <p:cNvSpPr>
                <a:spLocks/>
              </p:cNvSpPr>
              <p:nvPr/>
            </p:nvSpPr>
            <p:spPr bwMode="auto">
              <a:xfrm>
                <a:off x="2684975" y="4072725"/>
                <a:ext cx="351525" cy="660425"/>
              </a:xfrm>
              <a:custGeom>
                <a:avLst/>
                <a:gdLst>
                  <a:gd name="T0" fmla="*/ 134328125 w 14061"/>
                  <a:gd name="T1" fmla="*/ 399437500 h 26417"/>
                  <a:gd name="T2" fmla="*/ 54843750 w 14061"/>
                  <a:gd name="T3" fmla="*/ 21156250 h 26417"/>
                  <a:gd name="T4" fmla="*/ 84984375 w 14061"/>
                  <a:gd name="T5" fmla="*/ 16062500 h 26417"/>
                  <a:gd name="T6" fmla="*/ 170750000 w 14061"/>
                  <a:gd name="T7" fmla="*/ 388875000 h 26417"/>
                  <a:gd name="T8" fmla="*/ 134328125 w 14061"/>
                  <a:gd name="T9" fmla="*/ 399437500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61" h="26417" extrusionOk="0">
                    <a:moveTo>
                      <a:pt x="8597" y="25564"/>
                    </a:moveTo>
                    <a:cubicBezTo>
                      <a:pt x="2332" y="20276"/>
                      <a:pt x="1" y="8647"/>
                      <a:pt x="3510" y="1354"/>
                    </a:cubicBezTo>
                    <a:cubicBezTo>
                      <a:pt x="3961" y="451"/>
                      <a:pt x="4337" y="0"/>
                      <a:pt x="5439" y="1028"/>
                    </a:cubicBezTo>
                    <a:cubicBezTo>
                      <a:pt x="11780" y="6893"/>
                      <a:pt x="14061" y="16792"/>
                      <a:pt x="10928" y="24888"/>
                    </a:cubicBezTo>
                    <a:cubicBezTo>
                      <a:pt x="10352" y="26391"/>
                      <a:pt x="9625" y="26416"/>
                      <a:pt x="8597" y="255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1" name="Google Shape;481;p16"/>
              <p:cNvSpPr/>
              <p:nvPr/>
            </p:nvSpPr>
            <p:spPr>
              <a:xfrm>
                <a:off x="2711462" y="4073822"/>
                <a:ext cx="298527" cy="659212"/>
              </a:xfrm>
              <a:custGeom>
                <a:avLst/>
                <a:gdLst/>
                <a:ahLst/>
                <a:cxnLst/>
                <a:rect l="l" t="t" r="r" b="b"/>
                <a:pathLst>
                  <a:path w="11931" h="26392" extrusionOk="0">
                    <a:moveTo>
                      <a:pt x="7745" y="25489"/>
                    </a:moveTo>
                    <a:cubicBezTo>
                      <a:pt x="2381" y="20026"/>
                      <a:pt x="0" y="8396"/>
                      <a:pt x="2632" y="1279"/>
                    </a:cubicBezTo>
                    <a:cubicBezTo>
                      <a:pt x="2958" y="401"/>
                      <a:pt x="3259" y="0"/>
                      <a:pt x="4211" y="1053"/>
                    </a:cubicBezTo>
                    <a:cubicBezTo>
                      <a:pt x="9675" y="7093"/>
                      <a:pt x="11930" y="16993"/>
                      <a:pt x="9650" y="24913"/>
                    </a:cubicBezTo>
                    <a:cubicBezTo>
                      <a:pt x="9224" y="26391"/>
                      <a:pt x="8622" y="26366"/>
                      <a:pt x="7745" y="2548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2" name="Google Shape;482;p16"/>
              <p:cNvSpPr>
                <a:spLocks/>
              </p:cNvSpPr>
              <p:nvPr/>
            </p:nvSpPr>
            <p:spPr bwMode="auto">
              <a:xfrm>
                <a:off x="2771450" y="4073350"/>
                <a:ext cx="176725" cy="660425"/>
              </a:xfrm>
              <a:custGeom>
                <a:avLst/>
                <a:gdLst>
                  <a:gd name="T0" fmla="*/ 90859375 w 7069"/>
                  <a:gd name="T1" fmla="*/ 396703125 h 26417"/>
                  <a:gd name="T2" fmla="*/ 9406250 w 7069"/>
                  <a:gd name="T3" fmla="*/ 18796875 h 26417"/>
                  <a:gd name="T4" fmla="*/ 21937500 w 7069"/>
                  <a:gd name="T5" fmla="*/ 17625000 h 26417"/>
                  <a:gd name="T6" fmla="*/ 104953125 w 7069"/>
                  <a:gd name="T7" fmla="*/ 391218750 h 26417"/>
                  <a:gd name="T8" fmla="*/ 90859375 w 7069"/>
                  <a:gd name="T9" fmla="*/ 396703125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69" h="26417" extrusionOk="0">
                    <a:moveTo>
                      <a:pt x="5815" y="25389"/>
                    </a:moveTo>
                    <a:cubicBezTo>
                      <a:pt x="2457" y="19474"/>
                      <a:pt x="0" y="7870"/>
                      <a:pt x="602" y="1203"/>
                    </a:cubicBezTo>
                    <a:cubicBezTo>
                      <a:pt x="677" y="376"/>
                      <a:pt x="802" y="0"/>
                      <a:pt x="1404" y="1128"/>
                    </a:cubicBezTo>
                    <a:cubicBezTo>
                      <a:pt x="4838" y="7619"/>
                      <a:pt x="7068" y="17544"/>
                      <a:pt x="6717" y="25038"/>
                    </a:cubicBezTo>
                    <a:cubicBezTo>
                      <a:pt x="6667" y="26417"/>
                      <a:pt x="6366" y="26341"/>
                      <a:pt x="5815" y="253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3" name="Google Shape;483;p16"/>
              <p:cNvSpPr/>
              <p:nvPr/>
            </p:nvSpPr>
            <p:spPr>
              <a:xfrm>
                <a:off x="2789339" y="4073822"/>
                <a:ext cx="146313" cy="660097"/>
              </a:xfrm>
              <a:custGeom>
                <a:avLst/>
                <a:gdLst/>
                <a:ahLst/>
                <a:cxnLst/>
                <a:rect l="l" t="t" r="r" b="b"/>
                <a:pathLst>
                  <a:path w="5865" h="26442" extrusionOk="0">
                    <a:moveTo>
                      <a:pt x="5288" y="25339"/>
                    </a:moveTo>
                    <a:cubicBezTo>
                      <a:pt x="2782" y="19249"/>
                      <a:pt x="301" y="7645"/>
                      <a:pt x="25" y="1178"/>
                    </a:cubicBezTo>
                    <a:cubicBezTo>
                      <a:pt x="0" y="376"/>
                      <a:pt x="50" y="0"/>
                      <a:pt x="502" y="1178"/>
                    </a:cubicBezTo>
                    <a:cubicBezTo>
                      <a:pt x="3108" y="7845"/>
                      <a:pt x="5314" y="17770"/>
                      <a:pt x="5790" y="25088"/>
                    </a:cubicBezTo>
                    <a:cubicBezTo>
                      <a:pt x="5865" y="26442"/>
                      <a:pt x="5690" y="26341"/>
                      <a:pt x="5288" y="2533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4" name="Google Shape;484;p16"/>
              <p:cNvSpPr/>
              <p:nvPr/>
            </p:nvSpPr>
            <p:spPr>
              <a:xfrm>
                <a:off x="2907333" y="4266719"/>
                <a:ext cx="422421" cy="446848"/>
              </a:xfrm>
              <a:custGeom>
                <a:avLst/>
                <a:gdLst/>
                <a:ahLst/>
                <a:cxnLst/>
                <a:rect l="l" t="t" r="r" b="b"/>
                <a:pathLst>
                  <a:path w="16919" h="17896" extrusionOk="0">
                    <a:moveTo>
                      <a:pt x="778" y="15941"/>
                    </a:moveTo>
                    <a:cubicBezTo>
                      <a:pt x="1" y="7921"/>
                      <a:pt x="6818" y="377"/>
                      <a:pt x="14813" y="51"/>
                    </a:cubicBezTo>
                    <a:cubicBezTo>
                      <a:pt x="15816" y="1"/>
                      <a:pt x="16417" y="151"/>
                      <a:pt x="16492" y="1605"/>
                    </a:cubicBezTo>
                    <a:cubicBezTo>
                      <a:pt x="16918" y="9976"/>
                      <a:pt x="11329" y="16667"/>
                      <a:pt x="3009" y="17695"/>
                    </a:cubicBezTo>
                    <a:cubicBezTo>
                      <a:pt x="1480" y="17896"/>
                      <a:pt x="928" y="17244"/>
                      <a:pt x="778" y="1594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5" name="Google Shape;485;p16"/>
              <p:cNvSpPr>
                <a:spLocks/>
              </p:cNvSpPr>
              <p:nvPr/>
            </p:nvSpPr>
            <p:spPr bwMode="auto">
              <a:xfrm>
                <a:off x="2931850" y="4268200"/>
                <a:ext cx="384750" cy="443650"/>
              </a:xfrm>
              <a:custGeom>
                <a:avLst/>
                <a:gdLst>
                  <a:gd name="T0" fmla="*/ 796875 w 15390"/>
                  <a:gd name="T1" fmla="*/ 251812500 h 17746"/>
                  <a:gd name="T2" fmla="*/ 219312500 w 15390"/>
                  <a:gd name="T3" fmla="*/ 2750000 h 17746"/>
                  <a:gd name="T4" fmla="*/ 238500000 w 15390"/>
                  <a:gd name="T5" fmla="*/ 20765625 h 17746"/>
                  <a:gd name="T6" fmla="*/ 26640625 w 15390"/>
                  <a:gd name="T7" fmla="*/ 271390625 h 17746"/>
                  <a:gd name="T8" fmla="*/ 796875 w 15390"/>
                  <a:gd name="T9" fmla="*/ 251812500 h 177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90" h="17746" extrusionOk="0">
                    <a:moveTo>
                      <a:pt x="51" y="16116"/>
                    </a:moveTo>
                    <a:cubicBezTo>
                      <a:pt x="452" y="9099"/>
                      <a:pt x="7244" y="1530"/>
                      <a:pt x="14036" y="176"/>
                    </a:cubicBezTo>
                    <a:cubicBezTo>
                      <a:pt x="14888" y="1"/>
                      <a:pt x="15389" y="51"/>
                      <a:pt x="15264" y="1329"/>
                    </a:cubicBezTo>
                    <a:cubicBezTo>
                      <a:pt x="14512" y="8698"/>
                      <a:pt x="8873" y="15339"/>
                      <a:pt x="1705" y="17369"/>
                    </a:cubicBezTo>
                    <a:cubicBezTo>
                      <a:pt x="376" y="17745"/>
                      <a:pt x="1" y="17244"/>
                      <a:pt x="51" y="1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6" name="Google Shape;486;p16"/>
              <p:cNvSpPr/>
              <p:nvPr/>
            </p:nvSpPr>
            <p:spPr>
              <a:xfrm>
                <a:off x="2932113" y="4269373"/>
                <a:ext cx="383482" cy="440655"/>
              </a:xfrm>
              <a:custGeom>
                <a:avLst/>
                <a:gdLst/>
                <a:ahLst/>
                <a:cxnLst/>
                <a:rect l="l" t="t" r="r" b="b"/>
                <a:pathLst>
                  <a:path w="15339" h="17671" extrusionOk="0">
                    <a:moveTo>
                      <a:pt x="176" y="16217"/>
                    </a:moveTo>
                    <a:cubicBezTo>
                      <a:pt x="1153" y="9700"/>
                      <a:pt x="7920" y="2106"/>
                      <a:pt x="14136" y="227"/>
                    </a:cubicBezTo>
                    <a:cubicBezTo>
                      <a:pt x="14913" y="1"/>
                      <a:pt x="15339" y="1"/>
                      <a:pt x="15113" y="1204"/>
                    </a:cubicBezTo>
                    <a:cubicBezTo>
                      <a:pt x="13760" y="8046"/>
                      <a:pt x="8146" y="14688"/>
                      <a:pt x="1529" y="17194"/>
                    </a:cubicBezTo>
                    <a:cubicBezTo>
                      <a:pt x="301" y="17670"/>
                      <a:pt x="1" y="17244"/>
                      <a:pt x="176" y="16217"/>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7" name="Google Shape;487;p16"/>
              <p:cNvSpPr>
                <a:spLocks/>
              </p:cNvSpPr>
              <p:nvPr/>
            </p:nvSpPr>
            <p:spPr bwMode="auto">
              <a:xfrm>
                <a:off x="2934975" y="4268200"/>
                <a:ext cx="379725" cy="440525"/>
              </a:xfrm>
              <a:custGeom>
                <a:avLst/>
                <a:gdLst>
                  <a:gd name="T0" fmla="*/ 5890625 w 15189"/>
                  <a:gd name="T1" fmla="*/ 257687500 h 17621"/>
                  <a:gd name="T2" fmla="*/ 223234375 w 15189"/>
                  <a:gd name="T3" fmla="*/ 7453125 h 17621"/>
                  <a:gd name="T4" fmla="*/ 230281250 w 15189"/>
                  <a:gd name="T5" fmla="*/ 15671875 h 17621"/>
                  <a:gd name="T6" fmla="*/ 17250000 w 15189"/>
                  <a:gd name="T7" fmla="*/ 264734375 h 17621"/>
                  <a:gd name="T8" fmla="*/ 5890625 w 15189"/>
                  <a:gd name="T9" fmla="*/ 257687500 h 17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89" h="17621" extrusionOk="0">
                    <a:moveTo>
                      <a:pt x="377" y="16492"/>
                    </a:moveTo>
                    <a:cubicBezTo>
                      <a:pt x="2708" y="11154"/>
                      <a:pt x="9399" y="3510"/>
                      <a:pt x="14287" y="477"/>
                    </a:cubicBezTo>
                    <a:cubicBezTo>
                      <a:pt x="14888" y="101"/>
                      <a:pt x="15189" y="1"/>
                      <a:pt x="14738" y="1003"/>
                    </a:cubicBezTo>
                    <a:cubicBezTo>
                      <a:pt x="12056" y="6693"/>
                      <a:pt x="6392" y="13309"/>
                      <a:pt x="1104" y="16943"/>
                    </a:cubicBezTo>
                    <a:cubicBezTo>
                      <a:pt x="101" y="17620"/>
                      <a:pt x="1" y="17369"/>
                      <a:pt x="377" y="1649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8" name="Google Shape;488;p16"/>
              <p:cNvSpPr/>
              <p:nvPr/>
            </p:nvSpPr>
            <p:spPr>
              <a:xfrm>
                <a:off x="2935652" y="4267604"/>
                <a:ext cx="378763" cy="439770"/>
              </a:xfrm>
              <a:custGeom>
                <a:avLst/>
                <a:gdLst/>
                <a:ahLst/>
                <a:cxnLst/>
                <a:rect l="l" t="t" r="r" b="b"/>
                <a:pathLst>
                  <a:path w="15139" h="17595" extrusionOk="0">
                    <a:moveTo>
                      <a:pt x="452" y="16643"/>
                    </a:moveTo>
                    <a:cubicBezTo>
                      <a:pt x="3359" y="11780"/>
                      <a:pt x="10026" y="4111"/>
                      <a:pt x="14337" y="602"/>
                    </a:cubicBezTo>
                    <a:cubicBezTo>
                      <a:pt x="14863" y="176"/>
                      <a:pt x="15139" y="1"/>
                      <a:pt x="14562" y="928"/>
                    </a:cubicBezTo>
                    <a:cubicBezTo>
                      <a:pt x="11354" y="6141"/>
                      <a:pt x="5665" y="12758"/>
                      <a:pt x="903" y="16843"/>
                    </a:cubicBezTo>
                    <a:cubicBezTo>
                      <a:pt x="26" y="17595"/>
                      <a:pt x="1" y="17419"/>
                      <a:pt x="452" y="16643"/>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9" name="Google Shape;489;p16"/>
              <p:cNvSpPr>
                <a:spLocks/>
              </p:cNvSpPr>
              <p:nvPr/>
            </p:nvSpPr>
            <p:spPr bwMode="auto">
              <a:xfrm>
                <a:off x="2655525" y="4656050"/>
                <a:ext cx="574600" cy="360925"/>
              </a:xfrm>
              <a:custGeom>
                <a:avLst/>
                <a:gdLst>
                  <a:gd name="T0" fmla="*/ 54453125 w 22984"/>
                  <a:gd name="T1" fmla="*/ 15625 h 14437"/>
                  <a:gd name="T2" fmla="*/ 304687500 w 22984"/>
                  <a:gd name="T3" fmla="*/ 15625 h 14437"/>
                  <a:gd name="T4" fmla="*/ 304687500 w 22984"/>
                  <a:gd name="T5" fmla="*/ 196593750 h 14437"/>
                  <a:gd name="T6" fmla="*/ 54453125 w 22984"/>
                  <a:gd name="T7" fmla="*/ 196593750 h 14437"/>
                  <a:gd name="T8" fmla="*/ 54453125 w 22984"/>
                  <a:gd name="T9" fmla="*/ 15625 h 14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84" h="14437" extrusionOk="0">
                    <a:moveTo>
                      <a:pt x="3485" y="1"/>
                    </a:moveTo>
                    <a:cubicBezTo>
                      <a:pt x="8622" y="1655"/>
                      <a:pt x="14362" y="1655"/>
                      <a:pt x="19500" y="1"/>
                    </a:cubicBezTo>
                    <a:cubicBezTo>
                      <a:pt x="22908" y="2808"/>
                      <a:pt x="22983" y="10778"/>
                      <a:pt x="19500" y="12582"/>
                    </a:cubicBezTo>
                    <a:cubicBezTo>
                      <a:pt x="14061" y="14437"/>
                      <a:pt x="8923" y="14437"/>
                      <a:pt x="3485" y="12582"/>
                    </a:cubicBezTo>
                    <a:cubicBezTo>
                      <a:pt x="1" y="10778"/>
                      <a:pt x="76" y="2808"/>
                      <a:pt x="348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0" name="Google Shape;490;p16"/>
              <p:cNvSpPr>
                <a:spLocks/>
              </p:cNvSpPr>
              <p:nvPr/>
            </p:nvSpPr>
            <p:spPr bwMode="auto">
              <a:xfrm>
                <a:off x="2765175" y="4674850"/>
                <a:ext cx="38250" cy="38250"/>
              </a:xfrm>
              <a:custGeom>
                <a:avLst/>
                <a:gdLst>
                  <a:gd name="T0" fmla="*/ 12156250 w 1530"/>
                  <a:gd name="T1" fmla="*/ 15625 h 1530"/>
                  <a:gd name="T2" fmla="*/ 15625 w 1530"/>
                  <a:gd name="T3" fmla="*/ 12156250 h 1530"/>
                  <a:gd name="T4" fmla="*/ 12156250 w 1530"/>
                  <a:gd name="T5" fmla="*/ 23890625 h 1530"/>
                  <a:gd name="T6" fmla="*/ 23906250 w 1530"/>
                  <a:gd name="T7" fmla="*/ 12156250 h 1530"/>
                  <a:gd name="T8" fmla="*/ 1215625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78" y="1"/>
                    </a:moveTo>
                    <a:cubicBezTo>
                      <a:pt x="352" y="1"/>
                      <a:pt x="1" y="352"/>
                      <a:pt x="1" y="778"/>
                    </a:cubicBezTo>
                    <a:cubicBezTo>
                      <a:pt x="1" y="1179"/>
                      <a:pt x="352" y="1529"/>
                      <a:pt x="778" y="1529"/>
                    </a:cubicBezTo>
                    <a:cubicBezTo>
                      <a:pt x="1179" y="1529"/>
                      <a:pt x="1530" y="1179"/>
                      <a:pt x="1530" y="778"/>
                    </a:cubicBezTo>
                    <a:cubicBezTo>
                      <a:pt x="1530" y="352"/>
                      <a:pt x="1179" y="1"/>
                      <a:pt x="778"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1" name="Google Shape;491;p16"/>
              <p:cNvSpPr>
                <a:spLocks/>
              </p:cNvSpPr>
              <p:nvPr/>
            </p:nvSpPr>
            <p:spPr bwMode="auto">
              <a:xfrm>
                <a:off x="2844750" y="4680500"/>
                <a:ext cx="37625" cy="38250"/>
              </a:xfrm>
              <a:custGeom>
                <a:avLst/>
                <a:gdLst>
                  <a:gd name="T0" fmla="*/ 11765625 w 1505"/>
                  <a:gd name="T1" fmla="*/ 0 h 1530"/>
                  <a:gd name="T2" fmla="*/ 15625 w 1505"/>
                  <a:gd name="T3" fmla="*/ 12140625 h 1530"/>
                  <a:gd name="T4" fmla="*/ 11765625 w 1505"/>
                  <a:gd name="T5" fmla="*/ 23890625 h 1530"/>
                  <a:gd name="T6" fmla="*/ 23515625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7" y="0"/>
                      <a:pt x="1" y="351"/>
                      <a:pt x="1" y="777"/>
                    </a:cubicBezTo>
                    <a:cubicBezTo>
                      <a:pt x="1" y="1178"/>
                      <a:pt x="327" y="1529"/>
                      <a:pt x="753" y="1529"/>
                    </a:cubicBezTo>
                    <a:cubicBezTo>
                      <a:pt x="1179" y="1529"/>
                      <a:pt x="1505" y="1178"/>
                      <a:pt x="1505" y="777"/>
                    </a:cubicBezTo>
                    <a:cubicBezTo>
                      <a:pt x="1505"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2" name="Google Shape;492;p16"/>
              <p:cNvSpPr>
                <a:spLocks/>
              </p:cNvSpPr>
              <p:nvPr/>
            </p:nvSpPr>
            <p:spPr bwMode="auto">
              <a:xfrm>
                <a:off x="3082225" y="4674850"/>
                <a:ext cx="38250" cy="38250"/>
              </a:xfrm>
              <a:custGeom>
                <a:avLst/>
                <a:gdLst>
                  <a:gd name="T0" fmla="*/ 11750000 w 1530"/>
                  <a:gd name="T1" fmla="*/ 15625 h 1530"/>
                  <a:gd name="T2" fmla="*/ 15625 w 1530"/>
                  <a:gd name="T3" fmla="*/ 12156250 h 1530"/>
                  <a:gd name="T4" fmla="*/ 11750000 w 1530"/>
                  <a:gd name="T5" fmla="*/ 23890625 h 1530"/>
                  <a:gd name="T6" fmla="*/ 23890625 w 1530"/>
                  <a:gd name="T7" fmla="*/ 12156250 h 1530"/>
                  <a:gd name="T8" fmla="*/ 1175000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52" y="1"/>
                    </a:moveTo>
                    <a:cubicBezTo>
                      <a:pt x="351" y="1"/>
                      <a:pt x="1" y="352"/>
                      <a:pt x="1" y="778"/>
                    </a:cubicBezTo>
                    <a:cubicBezTo>
                      <a:pt x="1" y="1179"/>
                      <a:pt x="351" y="1529"/>
                      <a:pt x="752" y="1529"/>
                    </a:cubicBezTo>
                    <a:cubicBezTo>
                      <a:pt x="1179" y="1529"/>
                      <a:pt x="1529" y="1179"/>
                      <a:pt x="1529" y="778"/>
                    </a:cubicBezTo>
                    <a:cubicBezTo>
                      <a:pt x="1529" y="352"/>
                      <a:pt x="1179" y="1"/>
                      <a:pt x="752"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3" name="Google Shape;493;p16"/>
              <p:cNvSpPr>
                <a:spLocks/>
              </p:cNvSpPr>
              <p:nvPr/>
            </p:nvSpPr>
            <p:spPr bwMode="auto">
              <a:xfrm>
                <a:off x="3003275" y="4680500"/>
                <a:ext cx="37625" cy="38250"/>
              </a:xfrm>
              <a:custGeom>
                <a:avLst/>
                <a:gdLst>
                  <a:gd name="T0" fmla="*/ 11765625 w 1505"/>
                  <a:gd name="T1" fmla="*/ 0 h 1530"/>
                  <a:gd name="T2" fmla="*/ 15625 w 1505"/>
                  <a:gd name="T3" fmla="*/ 12140625 h 1530"/>
                  <a:gd name="T4" fmla="*/ 11765625 w 1505"/>
                  <a:gd name="T5" fmla="*/ 23890625 h 1530"/>
                  <a:gd name="T6" fmla="*/ 23500000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6" y="0"/>
                      <a:pt x="1" y="351"/>
                      <a:pt x="1" y="777"/>
                    </a:cubicBezTo>
                    <a:cubicBezTo>
                      <a:pt x="1" y="1178"/>
                      <a:pt x="326" y="1529"/>
                      <a:pt x="753" y="1529"/>
                    </a:cubicBezTo>
                    <a:cubicBezTo>
                      <a:pt x="1179" y="1529"/>
                      <a:pt x="1504" y="1178"/>
                      <a:pt x="1504" y="777"/>
                    </a:cubicBezTo>
                    <a:cubicBezTo>
                      <a:pt x="1504"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4" name="Google Shape;494;p16"/>
              <p:cNvSpPr/>
              <p:nvPr/>
            </p:nvSpPr>
            <p:spPr>
              <a:xfrm>
                <a:off x="3123264" y="4731264"/>
                <a:ext cx="37758" cy="38049"/>
              </a:xfrm>
              <a:custGeom>
                <a:avLst/>
                <a:gdLst/>
                <a:ahLst/>
                <a:cxnLst/>
                <a:rect l="l" t="t" r="r" b="b"/>
                <a:pathLst>
                  <a:path w="1530" h="1505" extrusionOk="0">
                    <a:moveTo>
                      <a:pt x="778" y="0"/>
                    </a:moveTo>
                    <a:cubicBezTo>
                      <a:pt x="352" y="0"/>
                      <a:pt x="1" y="351"/>
                      <a:pt x="1" y="752"/>
                    </a:cubicBezTo>
                    <a:cubicBezTo>
                      <a:pt x="1" y="1178"/>
                      <a:pt x="352" y="1504"/>
                      <a:pt x="778" y="1504"/>
                    </a:cubicBezTo>
                    <a:cubicBezTo>
                      <a:pt x="1179" y="1504"/>
                      <a:pt x="1529" y="1178"/>
                      <a:pt x="1529" y="752"/>
                    </a:cubicBezTo>
                    <a:cubicBezTo>
                      <a:pt x="1529"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5" name="Google Shape;495;p16"/>
              <p:cNvSpPr/>
              <p:nvPr/>
            </p:nvSpPr>
            <p:spPr>
              <a:xfrm>
                <a:off x="3044207" y="4742768"/>
                <a:ext cx="37758" cy="38048"/>
              </a:xfrm>
              <a:custGeom>
                <a:avLst/>
                <a:gdLst/>
                <a:ahLst/>
                <a:cxnLst/>
                <a:rect l="l" t="t" r="r" b="b"/>
                <a:pathLst>
                  <a:path w="1505" h="1505" extrusionOk="0">
                    <a:moveTo>
                      <a:pt x="753" y="0"/>
                    </a:moveTo>
                    <a:cubicBezTo>
                      <a:pt x="327" y="0"/>
                      <a:pt x="1" y="351"/>
                      <a:pt x="1" y="752"/>
                    </a:cubicBezTo>
                    <a:cubicBezTo>
                      <a:pt x="1" y="1178"/>
                      <a:pt x="327"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6" name="Google Shape;496;p16"/>
              <p:cNvSpPr/>
              <p:nvPr/>
            </p:nvSpPr>
            <p:spPr>
              <a:xfrm>
                <a:off x="2965151" y="4745422"/>
                <a:ext cx="37758" cy="38049"/>
              </a:xfrm>
              <a:custGeom>
                <a:avLst/>
                <a:gdLst/>
                <a:ahLst/>
                <a:cxnLst/>
                <a:rect l="l" t="t" r="r" b="b"/>
                <a:pathLst>
                  <a:path w="1505" h="1530" extrusionOk="0">
                    <a:moveTo>
                      <a:pt x="753" y="1"/>
                    </a:moveTo>
                    <a:cubicBezTo>
                      <a:pt x="352" y="1"/>
                      <a:pt x="1" y="352"/>
                      <a:pt x="1" y="778"/>
                    </a:cubicBezTo>
                    <a:cubicBezTo>
                      <a:pt x="1" y="1179"/>
                      <a:pt x="352" y="1530"/>
                      <a:pt x="753" y="1530"/>
                    </a:cubicBezTo>
                    <a:cubicBezTo>
                      <a:pt x="1179" y="1530"/>
                      <a:pt x="1505" y="1179"/>
                      <a:pt x="1505" y="778"/>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7" name="Google Shape;497;p16"/>
              <p:cNvSpPr/>
              <p:nvPr/>
            </p:nvSpPr>
            <p:spPr>
              <a:xfrm>
                <a:off x="2729162" y="4731264"/>
                <a:ext cx="37758" cy="38049"/>
              </a:xfrm>
              <a:custGeom>
                <a:avLst/>
                <a:gdLst/>
                <a:ahLst/>
                <a:cxnLst/>
                <a:rect l="l" t="t" r="r" b="b"/>
                <a:pathLst>
                  <a:path w="1504" h="1505" extrusionOk="0">
                    <a:moveTo>
                      <a:pt x="752" y="0"/>
                    </a:moveTo>
                    <a:cubicBezTo>
                      <a:pt x="351" y="0"/>
                      <a:pt x="0" y="351"/>
                      <a:pt x="0" y="752"/>
                    </a:cubicBezTo>
                    <a:cubicBezTo>
                      <a:pt x="0" y="1178"/>
                      <a:pt x="351"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8" name="Google Shape;498;p16"/>
              <p:cNvSpPr/>
              <p:nvPr/>
            </p:nvSpPr>
            <p:spPr>
              <a:xfrm>
                <a:off x="2808218" y="4742768"/>
                <a:ext cx="37758" cy="38048"/>
              </a:xfrm>
              <a:custGeom>
                <a:avLst/>
                <a:gdLst/>
                <a:ahLst/>
                <a:cxnLst/>
                <a:rect l="l" t="t" r="r" b="b"/>
                <a:pathLst>
                  <a:path w="1504" h="1505" extrusionOk="0">
                    <a:moveTo>
                      <a:pt x="752" y="0"/>
                    </a:moveTo>
                    <a:cubicBezTo>
                      <a:pt x="326" y="0"/>
                      <a:pt x="0" y="351"/>
                      <a:pt x="0" y="752"/>
                    </a:cubicBezTo>
                    <a:cubicBezTo>
                      <a:pt x="0" y="1178"/>
                      <a:pt x="326"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9" name="Google Shape;499;p16"/>
              <p:cNvSpPr/>
              <p:nvPr/>
            </p:nvSpPr>
            <p:spPr>
              <a:xfrm>
                <a:off x="2887275" y="4745422"/>
                <a:ext cx="37758" cy="38049"/>
              </a:xfrm>
              <a:custGeom>
                <a:avLst/>
                <a:gdLst/>
                <a:ahLst/>
                <a:cxnLst/>
                <a:rect l="l" t="t" r="r" b="b"/>
                <a:pathLst>
                  <a:path w="1530" h="1530" extrusionOk="0">
                    <a:moveTo>
                      <a:pt x="778" y="1"/>
                    </a:moveTo>
                    <a:cubicBezTo>
                      <a:pt x="352" y="1"/>
                      <a:pt x="1" y="352"/>
                      <a:pt x="1" y="778"/>
                    </a:cubicBezTo>
                    <a:cubicBezTo>
                      <a:pt x="1" y="1179"/>
                      <a:pt x="352" y="1530"/>
                      <a:pt x="778" y="1530"/>
                    </a:cubicBezTo>
                    <a:cubicBezTo>
                      <a:pt x="1179" y="1530"/>
                      <a:pt x="1530" y="1179"/>
                      <a:pt x="1530" y="778"/>
                    </a:cubicBezTo>
                    <a:cubicBezTo>
                      <a:pt x="1530" y="352"/>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0" name="Google Shape;500;p16"/>
              <p:cNvSpPr/>
              <p:nvPr/>
            </p:nvSpPr>
            <p:spPr>
              <a:xfrm>
                <a:off x="2686684" y="4797628"/>
                <a:ext cx="36578" cy="38048"/>
              </a:xfrm>
              <a:custGeom>
                <a:avLst/>
                <a:gdLst/>
                <a:ahLst/>
                <a:cxnLst/>
                <a:rect l="l" t="t" r="r" b="b"/>
                <a:pathLst>
                  <a:path w="1505" h="1530" extrusionOk="0">
                    <a:moveTo>
                      <a:pt x="753" y="1"/>
                    </a:moveTo>
                    <a:cubicBezTo>
                      <a:pt x="327" y="1"/>
                      <a:pt x="1" y="352"/>
                      <a:pt x="1" y="753"/>
                    </a:cubicBezTo>
                    <a:cubicBezTo>
                      <a:pt x="1" y="1179"/>
                      <a:pt x="327" y="1530"/>
                      <a:pt x="753" y="1530"/>
                    </a:cubicBezTo>
                    <a:cubicBezTo>
                      <a:pt x="1179" y="1530"/>
                      <a:pt x="1505" y="1179"/>
                      <a:pt x="1505" y="753"/>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1" name="Google Shape;501;p16"/>
              <p:cNvSpPr/>
              <p:nvPr/>
            </p:nvSpPr>
            <p:spPr>
              <a:xfrm>
                <a:off x="2765740" y="4809131"/>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2" name="Google Shape;502;p16"/>
              <p:cNvSpPr/>
              <p:nvPr/>
            </p:nvSpPr>
            <p:spPr>
              <a:xfrm>
                <a:off x="2844797" y="4814440"/>
                <a:ext cx="37758" cy="37164"/>
              </a:xfrm>
              <a:custGeom>
                <a:avLst/>
                <a:gdLst/>
                <a:ahLst/>
                <a:cxnLst/>
                <a:rect l="l" t="t" r="r" b="b"/>
                <a:pathLst>
                  <a:path w="1505" h="1505" extrusionOk="0">
                    <a:moveTo>
                      <a:pt x="753" y="1"/>
                    </a:moveTo>
                    <a:cubicBezTo>
                      <a:pt x="327" y="1"/>
                      <a:pt x="1" y="326"/>
                      <a:pt x="1" y="753"/>
                    </a:cubicBezTo>
                    <a:cubicBezTo>
                      <a:pt x="1" y="1179"/>
                      <a:pt x="327" y="1504"/>
                      <a:pt x="753" y="1504"/>
                    </a:cubicBezTo>
                    <a:cubicBezTo>
                      <a:pt x="1179" y="1504"/>
                      <a:pt x="1505" y="1179"/>
                      <a:pt x="1505" y="753"/>
                    </a:cubicBezTo>
                    <a:cubicBezTo>
                      <a:pt x="1505"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3" name="Google Shape;503;p16"/>
              <p:cNvSpPr/>
              <p:nvPr/>
            </p:nvSpPr>
            <p:spPr>
              <a:xfrm>
                <a:off x="2923853" y="4817095"/>
                <a:ext cx="37758" cy="38048"/>
              </a:xfrm>
              <a:custGeom>
                <a:avLst/>
                <a:gdLst/>
                <a:ahLst/>
                <a:cxnLst/>
                <a:rect l="l" t="t" r="r" b="b"/>
                <a:pathLst>
                  <a:path w="1530" h="1530" extrusionOk="0">
                    <a:moveTo>
                      <a:pt x="753" y="1"/>
                    </a:moveTo>
                    <a:cubicBezTo>
                      <a:pt x="352" y="1"/>
                      <a:pt x="1" y="352"/>
                      <a:pt x="1" y="753"/>
                    </a:cubicBezTo>
                    <a:cubicBezTo>
                      <a:pt x="1" y="1179"/>
                      <a:pt x="352" y="1530"/>
                      <a:pt x="753" y="1530"/>
                    </a:cubicBezTo>
                    <a:cubicBezTo>
                      <a:pt x="1179" y="1530"/>
                      <a:pt x="1530" y="1179"/>
                      <a:pt x="1530" y="753"/>
                    </a:cubicBezTo>
                    <a:cubicBezTo>
                      <a:pt x="1530"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4" name="Google Shape;504;p16"/>
              <p:cNvSpPr/>
              <p:nvPr/>
            </p:nvSpPr>
            <p:spPr>
              <a:xfrm>
                <a:off x="3162202" y="4797628"/>
                <a:ext cx="37758" cy="38048"/>
              </a:xfrm>
              <a:custGeom>
                <a:avLst/>
                <a:gdLst/>
                <a:ahLst/>
                <a:cxnLst/>
                <a:rect l="l" t="t" r="r" b="b"/>
                <a:pathLst>
                  <a:path w="1505" h="1530" extrusionOk="0">
                    <a:moveTo>
                      <a:pt x="752" y="1"/>
                    </a:moveTo>
                    <a:cubicBezTo>
                      <a:pt x="326" y="1"/>
                      <a:pt x="1" y="352"/>
                      <a:pt x="1" y="753"/>
                    </a:cubicBezTo>
                    <a:cubicBezTo>
                      <a:pt x="1" y="1179"/>
                      <a:pt x="326" y="1530"/>
                      <a:pt x="752" y="1530"/>
                    </a:cubicBezTo>
                    <a:cubicBezTo>
                      <a:pt x="1153" y="1530"/>
                      <a:pt x="1504" y="1179"/>
                      <a:pt x="1504" y="753"/>
                    </a:cubicBezTo>
                    <a:cubicBezTo>
                      <a:pt x="1504" y="352"/>
                      <a:pt x="1153"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5" name="Google Shape;505;p16"/>
              <p:cNvSpPr/>
              <p:nvPr/>
            </p:nvSpPr>
            <p:spPr>
              <a:xfrm>
                <a:off x="3081966" y="4809131"/>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6" name="Google Shape;506;p16"/>
              <p:cNvSpPr/>
              <p:nvPr/>
            </p:nvSpPr>
            <p:spPr>
              <a:xfrm>
                <a:off x="3002909" y="4814440"/>
                <a:ext cx="37758" cy="37164"/>
              </a:xfrm>
              <a:custGeom>
                <a:avLst/>
                <a:gdLst/>
                <a:ahLst/>
                <a:cxnLst/>
                <a:rect l="l" t="t" r="r" b="b"/>
                <a:pathLst>
                  <a:path w="1505" h="1505" extrusionOk="0">
                    <a:moveTo>
                      <a:pt x="753" y="1"/>
                    </a:moveTo>
                    <a:cubicBezTo>
                      <a:pt x="326" y="1"/>
                      <a:pt x="1" y="326"/>
                      <a:pt x="1" y="753"/>
                    </a:cubicBezTo>
                    <a:cubicBezTo>
                      <a:pt x="1" y="1179"/>
                      <a:pt x="326" y="1504"/>
                      <a:pt x="753" y="1504"/>
                    </a:cubicBezTo>
                    <a:cubicBezTo>
                      <a:pt x="1179" y="1504"/>
                      <a:pt x="1504" y="1179"/>
                      <a:pt x="1504" y="753"/>
                    </a:cubicBezTo>
                    <a:cubicBezTo>
                      <a:pt x="1504"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7" name="Google Shape;507;p16"/>
              <p:cNvSpPr/>
              <p:nvPr/>
            </p:nvSpPr>
            <p:spPr>
              <a:xfrm>
                <a:off x="3123264" y="4865761"/>
                <a:ext cx="37758" cy="37164"/>
              </a:xfrm>
              <a:custGeom>
                <a:avLst/>
                <a:gdLst/>
                <a:ahLst/>
                <a:cxnLst/>
                <a:rect l="l" t="t" r="r" b="b"/>
                <a:pathLst>
                  <a:path w="1530" h="1505" extrusionOk="0">
                    <a:moveTo>
                      <a:pt x="778" y="1"/>
                    </a:moveTo>
                    <a:cubicBezTo>
                      <a:pt x="352" y="1"/>
                      <a:pt x="1" y="327"/>
                      <a:pt x="1" y="753"/>
                    </a:cubicBezTo>
                    <a:cubicBezTo>
                      <a:pt x="1" y="1154"/>
                      <a:pt x="352" y="1505"/>
                      <a:pt x="778" y="1505"/>
                    </a:cubicBezTo>
                    <a:cubicBezTo>
                      <a:pt x="1179" y="1505"/>
                      <a:pt x="1529" y="1154"/>
                      <a:pt x="1529" y="753"/>
                    </a:cubicBezTo>
                    <a:cubicBezTo>
                      <a:pt x="1529" y="327"/>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8" name="Google Shape;508;p16"/>
              <p:cNvSpPr/>
              <p:nvPr/>
            </p:nvSpPr>
            <p:spPr>
              <a:xfrm>
                <a:off x="3044207" y="4882574"/>
                <a:ext cx="37758" cy="38048"/>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9" name="Google Shape;509;p16"/>
              <p:cNvSpPr/>
              <p:nvPr/>
            </p:nvSpPr>
            <p:spPr>
              <a:xfrm>
                <a:off x="2965151" y="4890537"/>
                <a:ext cx="37758" cy="37164"/>
              </a:xfrm>
              <a:custGeom>
                <a:avLst/>
                <a:gdLst/>
                <a:ahLst/>
                <a:cxnLst/>
                <a:rect l="l" t="t" r="r" b="b"/>
                <a:pathLst>
                  <a:path w="1505" h="1504" extrusionOk="0">
                    <a:moveTo>
                      <a:pt x="753" y="0"/>
                    </a:moveTo>
                    <a:cubicBezTo>
                      <a:pt x="352" y="0"/>
                      <a:pt x="1" y="351"/>
                      <a:pt x="1" y="752"/>
                    </a:cubicBezTo>
                    <a:cubicBezTo>
                      <a:pt x="1" y="1178"/>
                      <a:pt x="352"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0" name="Google Shape;510;p16"/>
              <p:cNvSpPr/>
              <p:nvPr/>
            </p:nvSpPr>
            <p:spPr>
              <a:xfrm>
                <a:off x="2729162" y="4865761"/>
                <a:ext cx="37758" cy="37164"/>
              </a:xfrm>
              <a:custGeom>
                <a:avLst/>
                <a:gdLst/>
                <a:ahLst/>
                <a:cxnLst/>
                <a:rect l="l" t="t" r="r" b="b"/>
                <a:pathLst>
                  <a:path w="1504" h="1505" extrusionOk="0">
                    <a:moveTo>
                      <a:pt x="752" y="1"/>
                    </a:moveTo>
                    <a:cubicBezTo>
                      <a:pt x="351" y="1"/>
                      <a:pt x="0" y="327"/>
                      <a:pt x="0" y="753"/>
                    </a:cubicBezTo>
                    <a:cubicBezTo>
                      <a:pt x="0" y="1154"/>
                      <a:pt x="351" y="1505"/>
                      <a:pt x="752" y="1505"/>
                    </a:cubicBezTo>
                    <a:cubicBezTo>
                      <a:pt x="1178" y="1505"/>
                      <a:pt x="1504" y="1154"/>
                      <a:pt x="1504" y="753"/>
                    </a:cubicBezTo>
                    <a:cubicBezTo>
                      <a:pt x="1504" y="327"/>
                      <a:pt x="1178"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1" name="Google Shape;511;p16"/>
              <p:cNvSpPr/>
              <p:nvPr/>
            </p:nvSpPr>
            <p:spPr>
              <a:xfrm>
                <a:off x="2808218" y="4882574"/>
                <a:ext cx="37758" cy="38048"/>
              </a:xfrm>
              <a:custGeom>
                <a:avLst/>
                <a:gdLst/>
                <a:ahLst/>
                <a:cxnLst/>
                <a:rect l="l" t="t" r="r" b="b"/>
                <a:pathLst>
                  <a:path w="1504" h="1505" extrusionOk="0">
                    <a:moveTo>
                      <a:pt x="752" y="0"/>
                    </a:moveTo>
                    <a:cubicBezTo>
                      <a:pt x="326" y="0"/>
                      <a:pt x="0" y="326"/>
                      <a:pt x="0" y="752"/>
                    </a:cubicBezTo>
                    <a:cubicBezTo>
                      <a:pt x="0" y="1178"/>
                      <a:pt x="326" y="1504"/>
                      <a:pt x="752" y="1504"/>
                    </a:cubicBezTo>
                    <a:cubicBezTo>
                      <a:pt x="1178" y="1504"/>
                      <a:pt x="1504" y="1178"/>
                      <a:pt x="1504" y="752"/>
                    </a:cubicBezTo>
                    <a:cubicBezTo>
                      <a:pt x="1504" y="326"/>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2" name="Google Shape;512;p16"/>
              <p:cNvSpPr/>
              <p:nvPr/>
            </p:nvSpPr>
            <p:spPr>
              <a:xfrm>
                <a:off x="2887275" y="4890537"/>
                <a:ext cx="37758" cy="37164"/>
              </a:xfrm>
              <a:custGeom>
                <a:avLst/>
                <a:gdLst/>
                <a:ahLst/>
                <a:cxnLst/>
                <a:rect l="l" t="t" r="r" b="b"/>
                <a:pathLst>
                  <a:path w="1530" h="1504" extrusionOk="0">
                    <a:moveTo>
                      <a:pt x="778" y="0"/>
                    </a:moveTo>
                    <a:cubicBezTo>
                      <a:pt x="352" y="0"/>
                      <a:pt x="1" y="351"/>
                      <a:pt x="1" y="752"/>
                    </a:cubicBezTo>
                    <a:cubicBezTo>
                      <a:pt x="1" y="1178"/>
                      <a:pt x="352" y="1504"/>
                      <a:pt x="778" y="1504"/>
                    </a:cubicBezTo>
                    <a:cubicBezTo>
                      <a:pt x="1179" y="1504"/>
                      <a:pt x="1530" y="1178"/>
                      <a:pt x="1530" y="752"/>
                    </a:cubicBezTo>
                    <a:cubicBezTo>
                      <a:pt x="1530"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3" name="Google Shape;513;p16"/>
              <p:cNvSpPr/>
              <p:nvPr/>
            </p:nvSpPr>
            <p:spPr>
              <a:xfrm>
                <a:off x="2765740" y="4939204"/>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4" name="Google Shape;514;p16"/>
              <p:cNvSpPr/>
              <p:nvPr/>
            </p:nvSpPr>
            <p:spPr>
              <a:xfrm>
                <a:off x="2844797" y="4951592"/>
                <a:ext cx="37758" cy="37164"/>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5" name="Google Shape;515;p16"/>
              <p:cNvSpPr/>
              <p:nvPr/>
            </p:nvSpPr>
            <p:spPr>
              <a:xfrm>
                <a:off x="2923853" y="4958671"/>
                <a:ext cx="37758" cy="38048"/>
              </a:xfrm>
              <a:custGeom>
                <a:avLst/>
                <a:gdLst/>
                <a:ahLst/>
                <a:cxnLst/>
                <a:rect l="l" t="t" r="r" b="b"/>
                <a:pathLst>
                  <a:path w="1530" h="1504" extrusionOk="0">
                    <a:moveTo>
                      <a:pt x="753" y="0"/>
                    </a:moveTo>
                    <a:cubicBezTo>
                      <a:pt x="352" y="0"/>
                      <a:pt x="1" y="351"/>
                      <a:pt x="1" y="752"/>
                    </a:cubicBezTo>
                    <a:cubicBezTo>
                      <a:pt x="1" y="1178"/>
                      <a:pt x="352" y="1504"/>
                      <a:pt x="753" y="1504"/>
                    </a:cubicBezTo>
                    <a:cubicBezTo>
                      <a:pt x="1179" y="1504"/>
                      <a:pt x="1530" y="1178"/>
                      <a:pt x="1530" y="752"/>
                    </a:cubicBezTo>
                    <a:cubicBezTo>
                      <a:pt x="1530"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6" name="Google Shape;516;p16"/>
              <p:cNvSpPr/>
              <p:nvPr/>
            </p:nvSpPr>
            <p:spPr>
              <a:xfrm>
                <a:off x="3081966" y="4939204"/>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7" name="Google Shape;517;p16"/>
              <p:cNvSpPr/>
              <p:nvPr/>
            </p:nvSpPr>
            <p:spPr>
              <a:xfrm>
                <a:off x="3002909" y="4951592"/>
                <a:ext cx="37758" cy="37164"/>
              </a:xfrm>
              <a:custGeom>
                <a:avLst/>
                <a:gdLst/>
                <a:ahLst/>
                <a:cxnLst/>
                <a:rect l="l" t="t" r="r" b="b"/>
                <a:pathLst>
                  <a:path w="1505" h="1505" extrusionOk="0">
                    <a:moveTo>
                      <a:pt x="753" y="0"/>
                    </a:moveTo>
                    <a:cubicBezTo>
                      <a:pt x="326" y="0"/>
                      <a:pt x="1" y="326"/>
                      <a:pt x="1" y="752"/>
                    </a:cubicBezTo>
                    <a:cubicBezTo>
                      <a:pt x="1" y="1178"/>
                      <a:pt x="326" y="1504"/>
                      <a:pt x="753" y="1504"/>
                    </a:cubicBezTo>
                    <a:cubicBezTo>
                      <a:pt x="1179" y="1504"/>
                      <a:pt x="1504" y="1178"/>
                      <a:pt x="1504" y="752"/>
                    </a:cubicBezTo>
                    <a:cubicBezTo>
                      <a:pt x="1504"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8" name="Google Shape;518;p16"/>
              <p:cNvSpPr>
                <a:spLocks/>
              </p:cNvSpPr>
              <p:nvPr/>
            </p:nvSpPr>
            <p:spPr bwMode="auto">
              <a:xfrm>
                <a:off x="2623575" y="4378125"/>
                <a:ext cx="315825" cy="343750"/>
              </a:xfrm>
              <a:custGeom>
                <a:avLst/>
                <a:gdLst>
                  <a:gd name="T0" fmla="*/ 30062500 w 12633"/>
                  <a:gd name="T1" fmla="*/ 15625 h 13750"/>
                  <a:gd name="T2" fmla="*/ 14890625 w 12633"/>
                  <a:gd name="T3" fmla="*/ 15890625 h 13750"/>
                  <a:gd name="T4" fmla="*/ 164484375 w 12633"/>
                  <a:gd name="T5" fmla="*/ 214437500 h 13750"/>
                  <a:gd name="T6" fmla="*/ 170031250 w 12633"/>
                  <a:gd name="T7" fmla="*/ 214828125 h 13750"/>
                  <a:gd name="T8" fmla="*/ 189546875 w 12633"/>
                  <a:gd name="T9" fmla="*/ 193296875 h 13750"/>
                  <a:gd name="T10" fmla="*/ 36828125 w 12633"/>
                  <a:gd name="T11" fmla="*/ 625000 h 13750"/>
                  <a:gd name="T12" fmla="*/ 30062500 w 12633"/>
                  <a:gd name="T13" fmla="*/ 15625 h 137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33" h="13750" extrusionOk="0">
                    <a:moveTo>
                      <a:pt x="1924" y="1"/>
                    </a:moveTo>
                    <a:cubicBezTo>
                      <a:pt x="1220" y="1"/>
                      <a:pt x="1059" y="401"/>
                      <a:pt x="953" y="1017"/>
                    </a:cubicBezTo>
                    <a:cubicBezTo>
                      <a:pt x="1" y="6957"/>
                      <a:pt x="4487" y="13098"/>
                      <a:pt x="10527" y="13724"/>
                    </a:cubicBezTo>
                    <a:cubicBezTo>
                      <a:pt x="10652" y="13741"/>
                      <a:pt x="10771" y="13749"/>
                      <a:pt x="10882" y="13749"/>
                    </a:cubicBezTo>
                    <a:cubicBezTo>
                      <a:pt x="11617" y="13749"/>
                      <a:pt x="12044" y="13372"/>
                      <a:pt x="12131" y="12371"/>
                    </a:cubicBezTo>
                    <a:cubicBezTo>
                      <a:pt x="12632" y="6105"/>
                      <a:pt x="8572" y="992"/>
                      <a:pt x="2357" y="40"/>
                    </a:cubicBezTo>
                    <a:cubicBezTo>
                      <a:pt x="2193" y="13"/>
                      <a:pt x="2050" y="1"/>
                      <a:pt x="192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59" name="Google Shape;519;p16"/>
              <p:cNvSpPr/>
              <p:nvPr/>
            </p:nvSpPr>
            <p:spPr>
              <a:xfrm>
                <a:off x="2651285" y="4379980"/>
                <a:ext cx="271388" cy="338897"/>
              </a:xfrm>
              <a:custGeom>
                <a:avLst/>
                <a:gdLst/>
                <a:ahLst/>
                <a:cxnLst/>
                <a:rect l="l" t="t" r="r" b="b"/>
                <a:pathLst>
                  <a:path w="10861" h="13573" extrusionOk="0">
                    <a:moveTo>
                      <a:pt x="527" y="0"/>
                    </a:moveTo>
                    <a:cubicBezTo>
                      <a:pt x="96" y="0"/>
                      <a:pt x="25" y="321"/>
                      <a:pt x="25" y="811"/>
                    </a:cubicBezTo>
                    <a:cubicBezTo>
                      <a:pt x="0" y="6024"/>
                      <a:pt x="4537" y="12140"/>
                      <a:pt x="9624" y="13493"/>
                    </a:cubicBezTo>
                    <a:cubicBezTo>
                      <a:pt x="9814" y="13545"/>
                      <a:pt x="9983" y="13573"/>
                      <a:pt x="10129" y="13573"/>
                    </a:cubicBezTo>
                    <a:cubicBezTo>
                      <a:pt x="10621" y="13573"/>
                      <a:pt x="10860" y="13257"/>
                      <a:pt x="10802" y="12465"/>
                    </a:cubicBezTo>
                    <a:cubicBezTo>
                      <a:pt x="10401" y="6901"/>
                      <a:pt x="6366" y="1764"/>
                      <a:pt x="1078" y="109"/>
                    </a:cubicBezTo>
                    <a:cubicBezTo>
                      <a:pt x="849" y="35"/>
                      <a:pt x="669" y="0"/>
                      <a:pt x="52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60" name="Google Shape;520;p16"/>
              <p:cNvSpPr>
                <a:spLocks/>
              </p:cNvSpPr>
              <p:nvPr/>
            </p:nvSpPr>
            <p:spPr bwMode="auto">
              <a:xfrm>
                <a:off x="2652925" y="4380525"/>
                <a:ext cx="267875" cy="338050"/>
              </a:xfrm>
              <a:custGeom>
                <a:avLst/>
                <a:gdLst>
                  <a:gd name="T0" fmla="*/ 5562500 w 10715"/>
                  <a:gd name="T1" fmla="*/ 0 h 13522"/>
                  <a:gd name="T2" fmla="*/ 859375 w 10715"/>
                  <a:gd name="T3" fmla="*/ 11265625 h 13522"/>
                  <a:gd name="T4" fmla="*/ 150843750 w 10715"/>
                  <a:gd name="T5" fmla="*/ 209421875 h 13522"/>
                  <a:gd name="T6" fmla="*/ 159140625 w 10715"/>
                  <a:gd name="T7" fmla="*/ 211265625 h 13522"/>
                  <a:gd name="T8" fmla="*/ 165718750 w 10715"/>
                  <a:gd name="T9" fmla="*/ 196109375 h 13522"/>
                  <a:gd name="T10" fmla="*/ 14171875 w 10715"/>
                  <a:gd name="T11" fmla="*/ 2250000 h 13522"/>
                  <a:gd name="T12" fmla="*/ 5562500 w 10715"/>
                  <a:gd name="T13" fmla="*/ 0 h 135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15" h="13522" extrusionOk="0">
                    <a:moveTo>
                      <a:pt x="356" y="0"/>
                    </a:moveTo>
                    <a:cubicBezTo>
                      <a:pt x="24" y="0"/>
                      <a:pt x="1" y="290"/>
                      <a:pt x="55" y="721"/>
                    </a:cubicBezTo>
                    <a:cubicBezTo>
                      <a:pt x="481" y="5583"/>
                      <a:pt x="5042" y="11698"/>
                      <a:pt x="9654" y="13403"/>
                    </a:cubicBezTo>
                    <a:cubicBezTo>
                      <a:pt x="9863" y="13479"/>
                      <a:pt x="10040" y="13521"/>
                      <a:pt x="10185" y="13521"/>
                    </a:cubicBezTo>
                    <a:cubicBezTo>
                      <a:pt x="10562" y="13521"/>
                      <a:pt x="10715" y="13238"/>
                      <a:pt x="10606" y="12551"/>
                    </a:cubicBezTo>
                    <a:cubicBezTo>
                      <a:pt x="9754" y="7312"/>
                      <a:pt x="5719" y="2175"/>
                      <a:pt x="907" y="144"/>
                    </a:cubicBezTo>
                    <a:cubicBezTo>
                      <a:pt x="666" y="45"/>
                      <a:pt x="487" y="0"/>
                      <a:pt x="35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1" name="Google Shape;521;p16"/>
              <p:cNvSpPr/>
              <p:nvPr/>
            </p:nvSpPr>
            <p:spPr>
              <a:xfrm>
                <a:off x="2654825" y="4381749"/>
                <a:ext cx="261948" cy="335357"/>
              </a:xfrm>
              <a:custGeom>
                <a:avLst/>
                <a:gdLst/>
                <a:ahLst/>
                <a:cxnLst/>
                <a:rect l="l" t="t" r="r" b="b"/>
                <a:pathLst>
                  <a:path w="10479" h="13409" extrusionOk="0">
                    <a:moveTo>
                      <a:pt x="129" y="1"/>
                    </a:moveTo>
                    <a:cubicBezTo>
                      <a:pt x="0" y="1"/>
                      <a:pt x="57" y="215"/>
                      <a:pt x="181" y="525"/>
                    </a:cubicBezTo>
                    <a:cubicBezTo>
                      <a:pt x="1660" y="4560"/>
                      <a:pt x="6271" y="10650"/>
                      <a:pt x="9830" y="13156"/>
                    </a:cubicBezTo>
                    <a:cubicBezTo>
                      <a:pt x="10061" y="13317"/>
                      <a:pt x="10231" y="13409"/>
                      <a:pt x="10330" y="13409"/>
                    </a:cubicBezTo>
                    <a:cubicBezTo>
                      <a:pt x="10479" y="13409"/>
                      <a:pt x="10467" y="13201"/>
                      <a:pt x="10256" y="12705"/>
                    </a:cubicBezTo>
                    <a:cubicBezTo>
                      <a:pt x="8402" y="8269"/>
                      <a:pt x="4392" y="3106"/>
                      <a:pt x="607" y="274"/>
                    </a:cubicBezTo>
                    <a:cubicBezTo>
                      <a:pt x="358" y="82"/>
                      <a:pt x="208" y="1"/>
                      <a:pt x="129" y="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62" name="Google Shape;522;p16"/>
              <p:cNvSpPr>
                <a:spLocks/>
              </p:cNvSpPr>
              <p:nvPr/>
            </p:nvSpPr>
            <p:spPr bwMode="auto">
              <a:xfrm>
                <a:off x="2655400" y="4382075"/>
                <a:ext cx="260675" cy="334550"/>
              </a:xfrm>
              <a:custGeom>
                <a:avLst/>
                <a:gdLst>
                  <a:gd name="T0" fmla="*/ 1078125 w 10427"/>
                  <a:gd name="T1" fmla="*/ 15625 h 13382"/>
                  <a:gd name="T2" fmla="*/ 3609375 w 10427"/>
                  <a:gd name="T3" fmla="*/ 7156250 h 13382"/>
                  <a:gd name="T4" fmla="*/ 154781250 w 10427"/>
                  <a:gd name="T5" fmla="*/ 204140625 h 13382"/>
                  <a:gd name="T6" fmla="*/ 161656250 w 10427"/>
                  <a:gd name="T7" fmla="*/ 209078125 h 13382"/>
                  <a:gd name="T8" fmla="*/ 158296875 w 10427"/>
                  <a:gd name="T9" fmla="*/ 199437500 h 13382"/>
                  <a:gd name="T10" fmla="*/ 7921875 w 10427"/>
                  <a:gd name="T11" fmla="*/ 5203125 h 13382"/>
                  <a:gd name="T12" fmla="*/ 1078125 w 10427"/>
                  <a:gd name="T13" fmla="*/ 15625 h 133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27" h="13382" extrusionOk="0">
                    <a:moveTo>
                      <a:pt x="69" y="1"/>
                    </a:moveTo>
                    <a:cubicBezTo>
                      <a:pt x="1" y="1"/>
                      <a:pt x="87" y="184"/>
                      <a:pt x="231" y="458"/>
                    </a:cubicBezTo>
                    <a:cubicBezTo>
                      <a:pt x="2161" y="4143"/>
                      <a:pt x="6773" y="10208"/>
                      <a:pt x="9906" y="13065"/>
                    </a:cubicBezTo>
                    <a:cubicBezTo>
                      <a:pt x="10128" y="13265"/>
                      <a:pt x="10281" y="13381"/>
                      <a:pt x="10346" y="13381"/>
                    </a:cubicBezTo>
                    <a:cubicBezTo>
                      <a:pt x="10427" y="13381"/>
                      <a:pt x="10369" y="13197"/>
                      <a:pt x="10131" y="12764"/>
                    </a:cubicBezTo>
                    <a:cubicBezTo>
                      <a:pt x="7850" y="8654"/>
                      <a:pt x="3840" y="3491"/>
                      <a:pt x="507" y="333"/>
                    </a:cubicBezTo>
                    <a:cubicBezTo>
                      <a:pt x="252" y="100"/>
                      <a:pt x="119" y="1"/>
                      <a:pt x="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3" name="Google Shape;523;p16"/>
              <p:cNvSpPr/>
              <p:nvPr/>
            </p:nvSpPr>
            <p:spPr>
              <a:xfrm>
                <a:off x="2698483" y="4656052"/>
                <a:ext cx="490858" cy="78751"/>
              </a:xfrm>
              <a:custGeom>
                <a:avLst/>
                <a:gdLst/>
                <a:ahLst/>
                <a:cxnLst/>
                <a:rect l="l" t="t" r="r" b="b"/>
                <a:pathLst>
                  <a:path w="19600" h="3159" extrusionOk="0">
                    <a:moveTo>
                      <a:pt x="1755" y="1"/>
                    </a:moveTo>
                    <a:cubicBezTo>
                      <a:pt x="827" y="126"/>
                      <a:pt x="0" y="527"/>
                      <a:pt x="301" y="1805"/>
                    </a:cubicBezTo>
                    <a:cubicBezTo>
                      <a:pt x="2983" y="2657"/>
                      <a:pt x="6241" y="3159"/>
                      <a:pt x="9750" y="3159"/>
                    </a:cubicBezTo>
                    <a:cubicBezTo>
                      <a:pt x="13283" y="3159"/>
                      <a:pt x="16542" y="2657"/>
                      <a:pt x="19223" y="1805"/>
                    </a:cubicBezTo>
                    <a:cubicBezTo>
                      <a:pt x="19599" y="803"/>
                      <a:pt x="19148" y="151"/>
                      <a:pt x="17770" y="1"/>
                    </a:cubicBezTo>
                    <a:cubicBezTo>
                      <a:pt x="15201" y="828"/>
                      <a:pt x="12481" y="1241"/>
                      <a:pt x="9762" y="1241"/>
                    </a:cubicBezTo>
                    <a:cubicBezTo>
                      <a:pt x="7043" y="1241"/>
                      <a:pt x="4323" y="828"/>
                      <a:pt x="1755"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64" name="Google Shape;524;p16"/>
              <p:cNvSpPr>
                <a:spLocks/>
              </p:cNvSpPr>
              <p:nvPr/>
            </p:nvSpPr>
            <p:spPr bwMode="auto">
              <a:xfrm>
                <a:off x="3101050" y="4112150"/>
                <a:ext cx="82275" cy="60875"/>
              </a:xfrm>
              <a:custGeom>
                <a:avLst/>
                <a:gdLst>
                  <a:gd name="T0" fmla="*/ 24687500 w 3291"/>
                  <a:gd name="T1" fmla="*/ 15625 h 2435"/>
                  <a:gd name="T2" fmla="*/ 24265625 w 3291"/>
                  <a:gd name="T3" fmla="*/ 38015625 h 2435"/>
                  <a:gd name="T4" fmla="*/ 24625000 w 3291"/>
                  <a:gd name="T5" fmla="*/ 38031250 h 2435"/>
                  <a:gd name="T6" fmla="*/ 25843750 w 3291"/>
                  <a:gd name="T7" fmla="*/ 31250 h 2435"/>
                  <a:gd name="T8" fmla="*/ 24687500 w 3291"/>
                  <a:gd name="T9" fmla="*/ 15625 h 2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1" h="2435" extrusionOk="0">
                    <a:moveTo>
                      <a:pt x="1580" y="1"/>
                    </a:moveTo>
                    <a:cubicBezTo>
                      <a:pt x="1" y="1"/>
                      <a:pt x="862" y="2409"/>
                      <a:pt x="1553" y="2433"/>
                    </a:cubicBezTo>
                    <a:cubicBezTo>
                      <a:pt x="1561" y="2434"/>
                      <a:pt x="1569" y="2434"/>
                      <a:pt x="1576" y="2434"/>
                    </a:cubicBezTo>
                    <a:cubicBezTo>
                      <a:pt x="2301" y="2434"/>
                      <a:pt x="3291" y="101"/>
                      <a:pt x="1654" y="2"/>
                    </a:cubicBezTo>
                    <a:cubicBezTo>
                      <a:pt x="1629" y="1"/>
                      <a:pt x="1604" y="1"/>
                      <a:pt x="158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5" name="Google Shape;525;p16"/>
              <p:cNvSpPr>
                <a:spLocks/>
              </p:cNvSpPr>
              <p:nvPr/>
            </p:nvSpPr>
            <p:spPr bwMode="auto">
              <a:xfrm>
                <a:off x="3132825" y="4166325"/>
                <a:ext cx="75175" cy="49850"/>
              </a:xfrm>
              <a:custGeom>
                <a:avLst/>
                <a:gdLst>
                  <a:gd name="T0" fmla="*/ 16578125 w 3007"/>
                  <a:gd name="T1" fmla="*/ 15625 h 1994"/>
                  <a:gd name="T2" fmla="*/ 4406250 w 3007"/>
                  <a:gd name="T3" fmla="*/ 4156250 h 1994"/>
                  <a:gd name="T4" fmla="*/ 25515625 w 3007"/>
                  <a:gd name="T5" fmla="*/ 31140625 h 1994"/>
                  <a:gd name="T6" fmla="*/ 37312500 w 3007"/>
                  <a:gd name="T7" fmla="*/ 23343750 h 1994"/>
                  <a:gd name="T8" fmla="*/ 16578125 w 3007"/>
                  <a:gd name="T9" fmla="*/ 15625 h 1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7" h="1994" extrusionOk="0">
                    <a:moveTo>
                      <a:pt x="1061" y="1"/>
                    </a:moveTo>
                    <a:cubicBezTo>
                      <a:pt x="708" y="1"/>
                      <a:pt x="401" y="89"/>
                      <a:pt x="282" y="266"/>
                    </a:cubicBezTo>
                    <a:cubicBezTo>
                      <a:pt x="1" y="736"/>
                      <a:pt x="831" y="1993"/>
                      <a:pt x="1633" y="1993"/>
                    </a:cubicBezTo>
                    <a:cubicBezTo>
                      <a:pt x="1902" y="1993"/>
                      <a:pt x="2168" y="1853"/>
                      <a:pt x="2388" y="1494"/>
                    </a:cubicBezTo>
                    <a:cubicBezTo>
                      <a:pt x="3006" y="505"/>
                      <a:pt x="1905" y="1"/>
                      <a:pt x="106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6" name="Google Shape;526;p16"/>
              <p:cNvSpPr>
                <a:spLocks/>
              </p:cNvSpPr>
              <p:nvPr/>
            </p:nvSpPr>
            <p:spPr bwMode="auto">
              <a:xfrm>
                <a:off x="3133250" y="4128550"/>
                <a:ext cx="73600" cy="51200"/>
              </a:xfrm>
              <a:custGeom>
                <a:avLst/>
                <a:gdLst>
                  <a:gd name="T0" fmla="*/ 25046875 w 2944"/>
                  <a:gd name="T1" fmla="*/ 15625 h 2048"/>
                  <a:gd name="T2" fmla="*/ 4140625 w 2944"/>
                  <a:gd name="T3" fmla="*/ 27765625 h 2048"/>
                  <a:gd name="T4" fmla="*/ 15703125 w 2944"/>
                  <a:gd name="T5" fmla="*/ 32000000 h 2048"/>
                  <a:gd name="T6" fmla="*/ 36250000 w 2944"/>
                  <a:gd name="T7" fmla="*/ 7796875 h 2048"/>
                  <a:gd name="T8" fmla="*/ 25046875 w 2944"/>
                  <a:gd name="T9" fmla="*/ 15625 h 20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4" h="2048" extrusionOk="0">
                    <a:moveTo>
                      <a:pt x="1603" y="1"/>
                    </a:moveTo>
                    <a:cubicBezTo>
                      <a:pt x="819" y="1"/>
                      <a:pt x="1" y="1324"/>
                      <a:pt x="265" y="1777"/>
                    </a:cubicBezTo>
                    <a:cubicBezTo>
                      <a:pt x="374" y="1959"/>
                      <a:pt x="666" y="2048"/>
                      <a:pt x="1005" y="2048"/>
                    </a:cubicBezTo>
                    <a:cubicBezTo>
                      <a:pt x="1835" y="2048"/>
                      <a:pt x="2943" y="1514"/>
                      <a:pt x="2320" y="499"/>
                    </a:cubicBezTo>
                    <a:cubicBezTo>
                      <a:pt x="2111" y="142"/>
                      <a:pt x="1859" y="1"/>
                      <a:pt x="16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7" name="Google Shape;527;p16"/>
              <p:cNvSpPr>
                <a:spLocks/>
              </p:cNvSpPr>
              <p:nvPr/>
            </p:nvSpPr>
            <p:spPr bwMode="auto">
              <a:xfrm>
                <a:off x="3073900" y="4165250"/>
                <a:ext cx="72475" cy="50250"/>
              </a:xfrm>
              <a:custGeom>
                <a:avLst/>
                <a:gdLst>
                  <a:gd name="T0" fmla="*/ 28281250 w 2899"/>
                  <a:gd name="T1" fmla="*/ 15625 h 2010"/>
                  <a:gd name="T2" fmla="*/ 7953125 w 2899"/>
                  <a:gd name="T3" fmla="*/ 22843750 h 2010"/>
                  <a:gd name="T4" fmla="*/ 19468750 w 2899"/>
                  <a:gd name="T5" fmla="*/ 31390625 h 2010"/>
                  <a:gd name="T6" fmla="*/ 41234375 w 2899"/>
                  <a:gd name="T7" fmla="*/ 4828125 h 2010"/>
                  <a:gd name="T8" fmla="*/ 28281250 w 2899"/>
                  <a:gd name="T9" fmla="*/ 15625 h 2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99" h="2010" extrusionOk="0">
                    <a:moveTo>
                      <a:pt x="1810" y="1"/>
                    </a:moveTo>
                    <a:cubicBezTo>
                      <a:pt x="1005" y="1"/>
                      <a:pt x="0" y="462"/>
                      <a:pt x="509" y="1462"/>
                    </a:cubicBezTo>
                    <a:cubicBezTo>
                      <a:pt x="706" y="1856"/>
                      <a:pt x="970" y="2009"/>
                      <a:pt x="1246" y="2009"/>
                    </a:cubicBezTo>
                    <a:cubicBezTo>
                      <a:pt x="2024" y="2009"/>
                      <a:pt x="2898" y="790"/>
                      <a:pt x="2639" y="309"/>
                    </a:cubicBezTo>
                    <a:cubicBezTo>
                      <a:pt x="2534" y="107"/>
                      <a:pt x="2195" y="1"/>
                      <a:pt x="181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8" name="Google Shape;528;p16"/>
              <p:cNvSpPr>
                <a:spLocks/>
              </p:cNvSpPr>
              <p:nvPr/>
            </p:nvSpPr>
            <p:spPr bwMode="auto">
              <a:xfrm>
                <a:off x="3072500" y="4130150"/>
                <a:ext cx="74925" cy="49875"/>
              </a:xfrm>
              <a:custGeom>
                <a:avLst/>
                <a:gdLst>
                  <a:gd name="T0" fmla="*/ 21250000 w 2997"/>
                  <a:gd name="T1" fmla="*/ 0 h 1995"/>
                  <a:gd name="T2" fmla="*/ 9609375 w 2997"/>
                  <a:gd name="T3" fmla="*/ 7578125 h 1995"/>
                  <a:gd name="T4" fmla="*/ 29921875 w 2997"/>
                  <a:gd name="T5" fmla="*/ 31156250 h 1995"/>
                  <a:gd name="T6" fmla="*/ 42109375 w 2997"/>
                  <a:gd name="T7" fmla="*/ 26765625 h 1995"/>
                  <a:gd name="T8" fmla="*/ 21250000 w 2997"/>
                  <a:gd name="T9" fmla="*/ 0 h 1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7" h="1995" extrusionOk="0">
                    <a:moveTo>
                      <a:pt x="1360" y="0"/>
                    </a:moveTo>
                    <a:cubicBezTo>
                      <a:pt x="1095" y="0"/>
                      <a:pt x="833" y="137"/>
                      <a:pt x="615" y="485"/>
                    </a:cubicBezTo>
                    <a:cubicBezTo>
                      <a:pt x="1" y="1486"/>
                      <a:pt x="1083" y="1994"/>
                      <a:pt x="1915" y="1994"/>
                    </a:cubicBezTo>
                    <a:cubicBezTo>
                      <a:pt x="2272" y="1994"/>
                      <a:pt x="2583" y="1901"/>
                      <a:pt x="2695" y="1713"/>
                    </a:cubicBezTo>
                    <a:cubicBezTo>
                      <a:pt x="2997" y="1261"/>
                      <a:pt x="2164" y="0"/>
                      <a:pt x="13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9" name="Google Shape;529;p16"/>
              <p:cNvSpPr>
                <a:spLocks/>
              </p:cNvSpPr>
              <p:nvPr/>
            </p:nvSpPr>
            <p:spPr bwMode="auto">
              <a:xfrm>
                <a:off x="3105050" y="4172950"/>
                <a:ext cx="82025" cy="60925"/>
              </a:xfrm>
              <a:custGeom>
                <a:avLst/>
                <a:gdLst>
                  <a:gd name="T0" fmla="*/ 22125000 w 3281"/>
                  <a:gd name="T1" fmla="*/ 15625 h 2437"/>
                  <a:gd name="T2" fmla="*/ 21765625 w 3281"/>
                  <a:gd name="T3" fmla="*/ 15625 h 2437"/>
                  <a:gd name="T4" fmla="*/ 23468750 w 3281"/>
                  <a:gd name="T5" fmla="*/ 38078125 h 2437"/>
                  <a:gd name="T6" fmla="*/ 25296875 w 3281"/>
                  <a:gd name="T7" fmla="*/ 38000000 h 2437"/>
                  <a:gd name="T8" fmla="*/ 22125000 w 3281"/>
                  <a:gd name="T9" fmla="*/ 15625 h 2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1" h="2437" extrusionOk="0">
                    <a:moveTo>
                      <a:pt x="1416" y="1"/>
                    </a:moveTo>
                    <a:cubicBezTo>
                      <a:pt x="1409" y="1"/>
                      <a:pt x="1401" y="1"/>
                      <a:pt x="1393" y="1"/>
                    </a:cubicBezTo>
                    <a:cubicBezTo>
                      <a:pt x="709" y="50"/>
                      <a:pt x="0" y="2437"/>
                      <a:pt x="1502" y="2437"/>
                    </a:cubicBezTo>
                    <a:cubicBezTo>
                      <a:pt x="1540" y="2437"/>
                      <a:pt x="1579" y="2435"/>
                      <a:pt x="1619" y="2432"/>
                    </a:cubicBezTo>
                    <a:cubicBezTo>
                      <a:pt x="3280" y="2308"/>
                      <a:pt x="2145" y="1"/>
                      <a:pt x="141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0" name="Google Shape;530;p16"/>
              <p:cNvSpPr>
                <a:spLocks/>
              </p:cNvSpPr>
              <p:nvPr/>
            </p:nvSpPr>
            <p:spPr bwMode="auto">
              <a:xfrm>
                <a:off x="3128650" y="4182100"/>
                <a:ext cx="54975" cy="42000"/>
              </a:xfrm>
              <a:custGeom>
                <a:avLst/>
                <a:gdLst>
                  <a:gd name="T0" fmla="*/ 10906250 w 2199"/>
                  <a:gd name="T1" fmla="*/ 15625 h 1680"/>
                  <a:gd name="T2" fmla="*/ 9765625 w 2199"/>
                  <a:gd name="T3" fmla="*/ 171875 h 1680"/>
                  <a:gd name="T4" fmla="*/ 13281250 w 2199"/>
                  <a:gd name="T5" fmla="*/ 26234375 h 1680"/>
                  <a:gd name="T6" fmla="*/ 17203125 w 2199"/>
                  <a:gd name="T7" fmla="*/ 25625000 h 1680"/>
                  <a:gd name="T8" fmla="*/ 10906250 w 2199"/>
                  <a:gd name="T9" fmla="*/ 15625 h 1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9" h="1680" extrusionOk="0">
                    <a:moveTo>
                      <a:pt x="698" y="1"/>
                    </a:moveTo>
                    <a:cubicBezTo>
                      <a:pt x="672" y="1"/>
                      <a:pt x="648" y="4"/>
                      <a:pt x="625" y="11"/>
                    </a:cubicBezTo>
                    <a:cubicBezTo>
                      <a:pt x="164" y="126"/>
                      <a:pt x="0" y="1679"/>
                      <a:pt x="850" y="1679"/>
                    </a:cubicBezTo>
                    <a:cubicBezTo>
                      <a:pt x="926" y="1679"/>
                      <a:pt x="1009" y="1667"/>
                      <a:pt x="1101" y="1640"/>
                    </a:cubicBezTo>
                    <a:cubicBezTo>
                      <a:pt x="2198" y="1354"/>
                      <a:pt x="1207" y="1"/>
                      <a:pt x="69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1" name="Google Shape;531;p16"/>
              <p:cNvSpPr>
                <a:spLocks/>
              </p:cNvSpPr>
              <p:nvPr/>
            </p:nvSpPr>
            <p:spPr bwMode="auto">
              <a:xfrm>
                <a:off x="3137225" y="4146350"/>
                <a:ext cx="54000" cy="38650"/>
              </a:xfrm>
              <a:custGeom>
                <a:avLst/>
                <a:gdLst>
                  <a:gd name="T0" fmla="*/ 16328125 w 2160"/>
                  <a:gd name="T1" fmla="*/ 0 h 1546"/>
                  <a:gd name="T2" fmla="*/ 4406250 w 2160"/>
                  <a:gd name="T3" fmla="*/ 22515625 h 1546"/>
                  <a:gd name="T4" fmla="*/ 9343750 w 2160"/>
                  <a:gd name="T5" fmla="*/ 24140625 h 1546"/>
                  <a:gd name="T6" fmla="*/ 23593750 w 2160"/>
                  <a:gd name="T7" fmla="*/ 3718750 h 1546"/>
                  <a:gd name="T8" fmla="*/ 16328125 w 2160"/>
                  <a:gd name="T9" fmla="*/ 0 h 15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 h="1546" extrusionOk="0">
                    <a:moveTo>
                      <a:pt x="1045" y="0"/>
                    </a:moveTo>
                    <a:cubicBezTo>
                      <a:pt x="444" y="0"/>
                      <a:pt x="0" y="1140"/>
                      <a:pt x="282" y="1441"/>
                    </a:cubicBezTo>
                    <a:cubicBezTo>
                      <a:pt x="348" y="1512"/>
                      <a:pt x="462" y="1545"/>
                      <a:pt x="598" y="1545"/>
                    </a:cubicBezTo>
                    <a:cubicBezTo>
                      <a:pt x="1180" y="1545"/>
                      <a:pt x="2160" y="949"/>
                      <a:pt x="1510" y="238"/>
                    </a:cubicBezTo>
                    <a:cubicBezTo>
                      <a:pt x="1351" y="70"/>
                      <a:pt x="1193" y="0"/>
                      <a:pt x="104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2" name="Google Shape;532;p16"/>
              <p:cNvSpPr>
                <a:spLocks/>
              </p:cNvSpPr>
              <p:nvPr/>
            </p:nvSpPr>
            <p:spPr bwMode="auto">
              <a:xfrm>
                <a:off x="3099150" y="4160725"/>
                <a:ext cx="46775" cy="33100"/>
              </a:xfrm>
              <a:custGeom>
                <a:avLst/>
                <a:gdLst>
                  <a:gd name="T0" fmla="*/ 11000000 w 1871"/>
                  <a:gd name="T1" fmla="*/ 15625 h 1324"/>
                  <a:gd name="T2" fmla="*/ 1968750 w 1871"/>
                  <a:gd name="T3" fmla="*/ 8437500 h 1324"/>
                  <a:gd name="T4" fmla="*/ 13031250 w 1871"/>
                  <a:gd name="T5" fmla="*/ 20687500 h 1324"/>
                  <a:gd name="T6" fmla="*/ 28203125 w 1871"/>
                  <a:gd name="T7" fmla="*/ 13531250 h 1324"/>
                  <a:gd name="T8" fmla="*/ 11000000 w 1871"/>
                  <a:gd name="T9" fmla="*/ 15625 h 13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1" h="1324" extrusionOk="0">
                    <a:moveTo>
                      <a:pt x="704" y="1"/>
                    </a:moveTo>
                    <a:cubicBezTo>
                      <a:pt x="436" y="1"/>
                      <a:pt x="203" y="146"/>
                      <a:pt x="126" y="540"/>
                    </a:cubicBezTo>
                    <a:cubicBezTo>
                      <a:pt x="0" y="1117"/>
                      <a:pt x="395" y="1324"/>
                      <a:pt x="834" y="1324"/>
                    </a:cubicBezTo>
                    <a:cubicBezTo>
                      <a:pt x="1272" y="1324"/>
                      <a:pt x="1755" y="1117"/>
                      <a:pt x="1805" y="866"/>
                    </a:cubicBezTo>
                    <a:cubicBezTo>
                      <a:pt x="1871" y="537"/>
                      <a:pt x="1221" y="1"/>
                      <a:pt x="70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3" name="Google Shape;533;p16"/>
              <p:cNvSpPr>
                <a:spLocks/>
              </p:cNvSpPr>
              <p:nvPr/>
            </p:nvSpPr>
            <p:spPr bwMode="auto">
              <a:xfrm>
                <a:off x="2608825" y="4432200"/>
                <a:ext cx="39875" cy="26875"/>
              </a:xfrm>
              <a:custGeom>
                <a:avLst/>
                <a:gdLst>
                  <a:gd name="T0" fmla="*/ 11468750 w 1595"/>
                  <a:gd name="T1" fmla="*/ 15625 h 1075"/>
                  <a:gd name="T2" fmla="*/ 5312500 w 1595"/>
                  <a:gd name="T3" fmla="*/ 4031250 h 1075"/>
                  <a:gd name="T4" fmla="*/ 16390625 w 1595"/>
                  <a:gd name="T5" fmla="*/ 16796875 h 1075"/>
                  <a:gd name="T6" fmla="*/ 22546875 w 1595"/>
                  <a:gd name="T7" fmla="*/ 14609375 h 1075"/>
                  <a:gd name="T8" fmla="*/ 11468750 w 1595"/>
                  <a:gd name="T9" fmla="*/ 15625 h 10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5" h="1075" extrusionOk="0">
                    <a:moveTo>
                      <a:pt x="734" y="1"/>
                    </a:moveTo>
                    <a:cubicBezTo>
                      <a:pt x="595" y="1"/>
                      <a:pt x="457" y="73"/>
                      <a:pt x="340" y="258"/>
                    </a:cubicBezTo>
                    <a:cubicBezTo>
                      <a:pt x="1" y="793"/>
                      <a:pt x="602" y="1075"/>
                      <a:pt x="1049" y="1075"/>
                    </a:cubicBezTo>
                    <a:cubicBezTo>
                      <a:pt x="1230" y="1075"/>
                      <a:pt x="1385" y="1028"/>
                      <a:pt x="1443" y="935"/>
                    </a:cubicBezTo>
                    <a:cubicBezTo>
                      <a:pt x="1594" y="689"/>
                      <a:pt x="1160" y="1"/>
                      <a:pt x="73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4" name="Google Shape;534;p16"/>
              <p:cNvSpPr>
                <a:spLocks/>
              </p:cNvSpPr>
              <p:nvPr/>
            </p:nvSpPr>
            <p:spPr bwMode="auto">
              <a:xfrm>
                <a:off x="2641600" y="4432375"/>
                <a:ext cx="38900" cy="26950"/>
              </a:xfrm>
              <a:custGeom>
                <a:avLst/>
                <a:gdLst>
                  <a:gd name="T0" fmla="*/ 13609375 w 1556"/>
                  <a:gd name="T1" fmla="*/ 15625 h 1078"/>
                  <a:gd name="T2" fmla="*/ 2062500 w 1556"/>
                  <a:gd name="T3" fmla="*/ 14500000 h 1078"/>
                  <a:gd name="T4" fmla="*/ 8656250 w 1556"/>
                  <a:gd name="T5" fmla="*/ 16828125 h 1078"/>
                  <a:gd name="T6" fmla="*/ 19687500 w 1556"/>
                  <a:gd name="T7" fmla="*/ 4312500 h 1078"/>
                  <a:gd name="T8" fmla="*/ 13609375 w 1556"/>
                  <a:gd name="T9" fmla="*/ 15625 h 10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6" h="1078" extrusionOk="0">
                    <a:moveTo>
                      <a:pt x="871" y="1"/>
                    </a:moveTo>
                    <a:cubicBezTo>
                      <a:pt x="455" y="1"/>
                      <a:pt x="1" y="666"/>
                      <a:pt x="132" y="928"/>
                    </a:cubicBezTo>
                    <a:cubicBezTo>
                      <a:pt x="193" y="1027"/>
                      <a:pt x="361" y="1077"/>
                      <a:pt x="554" y="1077"/>
                    </a:cubicBezTo>
                    <a:cubicBezTo>
                      <a:pt x="992" y="1077"/>
                      <a:pt x="1556" y="816"/>
                      <a:pt x="1260" y="276"/>
                    </a:cubicBezTo>
                    <a:cubicBezTo>
                      <a:pt x="1151" y="78"/>
                      <a:pt x="1013" y="1"/>
                      <a:pt x="87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5" name="Google Shape;535;p16"/>
              <p:cNvSpPr>
                <a:spLocks/>
              </p:cNvSpPr>
              <p:nvPr/>
            </p:nvSpPr>
            <p:spPr bwMode="auto">
              <a:xfrm>
                <a:off x="2621075" y="4422975"/>
                <a:ext cx="44300" cy="32600"/>
              </a:xfrm>
              <a:custGeom>
                <a:avLst/>
                <a:gdLst>
                  <a:gd name="T0" fmla="*/ 14109375 w 1772"/>
                  <a:gd name="T1" fmla="*/ 0 h 1304"/>
                  <a:gd name="T2" fmla="*/ 13718750 w 1772"/>
                  <a:gd name="T3" fmla="*/ 0 h 1304"/>
                  <a:gd name="T4" fmla="*/ 14890625 w 1772"/>
                  <a:gd name="T5" fmla="*/ 20375000 h 1304"/>
                  <a:gd name="T6" fmla="*/ 14109375 w 1772"/>
                  <a:gd name="T7" fmla="*/ 0 h 1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72" h="1304" extrusionOk="0">
                    <a:moveTo>
                      <a:pt x="903" y="0"/>
                    </a:moveTo>
                    <a:cubicBezTo>
                      <a:pt x="895" y="0"/>
                      <a:pt x="886" y="0"/>
                      <a:pt x="878" y="0"/>
                    </a:cubicBezTo>
                    <a:cubicBezTo>
                      <a:pt x="0" y="25"/>
                      <a:pt x="577" y="1304"/>
                      <a:pt x="953" y="1304"/>
                    </a:cubicBezTo>
                    <a:cubicBezTo>
                      <a:pt x="1350" y="1279"/>
                      <a:pt x="1772" y="0"/>
                      <a:pt x="90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6" name="Google Shape;536;p16"/>
              <p:cNvSpPr>
                <a:spLocks/>
              </p:cNvSpPr>
              <p:nvPr/>
            </p:nvSpPr>
            <p:spPr bwMode="auto">
              <a:xfrm>
                <a:off x="2621925" y="4455550"/>
                <a:ext cx="44675" cy="32625"/>
              </a:xfrm>
              <a:custGeom>
                <a:avLst/>
                <a:gdLst>
                  <a:gd name="T0" fmla="*/ 14187500 w 1787"/>
                  <a:gd name="T1" fmla="*/ 0 h 1305"/>
                  <a:gd name="T2" fmla="*/ 13968750 w 1787"/>
                  <a:gd name="T3" fmla="*/ 20375000 h 1305"/>
                  <a:gd name="T4" fmla="*/ 14359375 w 1787"/>
                  <a:gd name="T5" fmla="*/ 20375000 h 1305"/>
                  <a:gd name="T6" fmla="*/ 14359375 w 1787"/>
                  <a:gd name="T7" fmla="*/ 15625 h 1305"/>
                  <a:gd name="T8" fmla="*/ 14187500 w 1787"/>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305" extrusionOk="0">
                    <a:moveTo>
                      <a:pt x="908" y="0"/>
                    </a:moveTo>
                    <a:cubicBezTo>
                      <a:pt x="532" y="0"/>
                      <a:pt x="0" y="1254"/>
                      <a:pt x="894" y="1304"/>
                    </a:cubicBezTo>
                    <a:cubicBezTo>
                      <a:pt x="902" y="1304"/>
                      <a:pt x="911" y="1304"/>
                      <a:pt x="919" y="1304"/>
                    </a:cubicBezTo>
                    <a:cubicBezTo>
                      <a:pt x="1787" y="1304"/>
                      <a:pt x="1316" y="25"/>
                      <a:pt x="919" y="1"/>
                    </a:cubicBezTo>
                    <a:cubicBezTo>
                      <a:pt x="915" y="0"/>
                      <a:pt x="911" y="0"/>
                      <a:pt x="90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7" name="Google Shape;537;p16"/>
              <p:cNvSpPr>
                <a:spLocks/>
              </p:cNvSpPr>
              <p:nvPr/>
            </p:nvSpPr>
            <p:spPr bwMode="auto">
              <a:xfrm>
                <a:off x="2609300" y="4451525"/>
                <a:ext cx="39350" cy="27150"/>
              </a:xfrm>
              <a:custGeom>
                <a:avLst/>
                <a:gdLst>
                  <a:gd name="T0" fmla="*/ 15781250 w 1574"/>
                  <a:gd name="T1" fmla="*/ 15625 h 1086"/>
                  <a:gd name="T2" fmla="*/ 4625000 w 1574"/>
                  <a:gd name="T3" fmla="*/ 12703125 h 1086"/>
                  <a:gd name="T4" fmla="*/ 10828125 w 1574"/>
                  <a:gd name="T5" fmla="*/ 16953125 h 1086"/>
                  <a:gd name="T6" fmla="*/ 22250000 w 1574"/>
                  <a:gd name="T7" fmla="*/ 2531250 h 1086"/>
                  <a:gd name="T8" fmla="*/ 15781250 w 1574"/>
                  <a:gd name="T9" fmla="*/ 15625 h 1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4" h="1086" extrusionOk="0">
                    <a:moveTo>
                      <a:pt x="1010" y="1"/>
                    </a:moveTo>
                    <a:cubicBezTo>
                      <a:pt x="573" y="1"/>
                      <a:pt x="0" y="274"/>
                      <a:pt x="296" y="813"/>
                    </a:cubicBezTo>
                    <a:cubicBezTo>
                      <a:pt x="409" y="1009"/>
                      <a:pt x="550" y="1085"/>
                      <a:pt x="693" y="1085"/>
                    </a:cubicBezTo>
                    <a:cubicBezTo>
                      <a:pt x="1120" y="1085"/>
                      <a:pt x="1574" y="406"/>
                      <a:pt x="1424" y="162"/>
                    </a:cubicBezTo>
                    <a:cubicBezTo>
                      <a:pt x="1370" y="54"/>
                      <a:pt x="1203" y="1"/>
                      <a:pt x="10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8" name="Google Shape;538;p16"/>
              <p:cNvSpPr>
                <a:spLocks/>
              </p:cNvSpPr>
              <p:nvPr/>
            </p:nvSpPr>
            <p:spPr bwMode="auto">
              <a:xfrm>
                <a:off x="2641700" y="4450575"/>
                <a:ext cx="39025" cy="25850"/>
              </a:xfrm>
              <a:custGeom>
                <a:avLst/>
                <a:gdLst>
                  <a:gd name="T0" fmla="*/ 10359375 w 1561"/>
                  <a:gd name="T1" fmla="*/ 0 h 1034"/>
                  <a:gd name="T2" fmla="*/ 2000000 w 1561"/>
                  <a:gd name="T3" fmla="*/ 3125000 h 1034"/>
                  <a:gd name="T4" fmla="*/ 13921875 w 1561"/>
                  <a:gd name="T5" fmla="*/ 16156250 h 1034"/>
                  <a:gd name="T6" fmla="*/ 20406250 w 1561"/>
                  <a:gd name="T7" fmla="*/ 11343750 h 1034"/>
                  <a:gd name="T8" fmla="*/ 10359375 w 1561"/>
                  <a:gd name="T9" fmla="*/ 0 h 1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1" h="1034" extrusionOk="0">
                    <a:moveTo>
                      <a:pt x="663" y="0"/>
                    </a:moveTo>
                    <a:cubicBezTo>
                      <a:pt x="419" y="0"/>
                      <a:pt x="192" y="72"/>
                      <a:pt x="128" y="200"/>
                    </a:cubicBezTo>
                    <a:cubicBezTo>
                      <a:pt x="1" y="453"/>
                      <a:pt x="476" y="1034"/>
                      <a:pt x="891" y="1034"/>
                    </a:cubicBezTo>
                    <a:cubicBezTo>
                      <a:pt x="1051" y="1034"/>
                      <a:pt x="1201" y="948"/>
                      <a:pt x="1306" y="726"/>
                    </a:cubicBezTo>
                    <a:cubicBezTo>
                      <a:pt x="1560" y="217"/>
                      <a:pt x="1087" y="0"/>
                      <a:pt x="66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9" name="Google Shape;539;p16"/>
              <p:cNvSpPr>
                <a:spLocks/>
              </p:cNvSpPr>
              <p:nvPr/>
            </p:nvSpPr>
            <p:spPr bwMode="auto">
              <a:xfrm>
                <a:off x="2649050" y="4450225"/>
                <a:ext cx="25350" cy="17775"/>
              </a:xfrm>
              <a:custGeom>
                <a:avLst/>
                <a:gdLst>
                  <a:gd name="T0" fmla="*/ 8593750 w 1014"/>
                  <a:gd name="T1" fmla="*/ 0 h 711"/>
                  <a:gd name="T2" fmla="*/ 531250 w 1014"/>
                  <a:gd name="T3" fmla="*/ 3734375 h 711"/>
                  <a:gd name="T4" fmla="*/ 9843750 w 1014"/>
                  <a:gd name="T5" fmla="*/ 11093750 h 711"/>
                  <a:gd name="T6" fmla="*/ 14640625 w 1014"/>
                  <a:gd name="T7" fmla="*/ 6859375 h 711"/>
                  <a:gd name="T8" fmla="*/ 8593750 w 1014"/>
                  <a:gd name="T9" fmla="*/ 0 h 7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4" h="711" extrusionOk="0">
                    <a:moveTo>
                      <a:pt x="550" y="0"/>
                    </a:moveTo>
                    <a:cubicBezTo>
                      <a:pt x="320" y="0"/>
                      <a:pt x="71" y="105"/>
                      <a:pt x="34" y="239"/>
                    </a:cubicBezTo>
                    <a:cubicBezTo>
                      <a:pt x="1" y="407"/>
                      <a:pt x="350" y="710"/>
                      <a:pt x="630" y="710"/>
                    </a:cubicBezTo>
                    <a:cubicBezTo>
                      <a:pt x="767" y="710"/>
                      <a:pt x="887" y="637"/>
                      <a:pt x="937" y="439"/>
                    </a:cubicBezTo>
                    <a:cubicBezTo>
                      <a:pt x="1014" y="117"/>
                      <a:pt x="793" y="0"/>
                      <a:pt x="5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0" name="Google Shape;540;p16"/>
              <p:cNvSpPr>
                <a:spLocks/>
              </p:cNvSpPr>
              <p:nvPr/>
            </p:nvSpPr>
            <p:spPr bwMode="auto">
              <a:xfrm>
                <a:off x="2629675" y="4433850"/>
                <a:ext cx="29800" cy="22400"/>
              </a:xfrm>
              <a:custGeom>
                <a:avLst/>
                <a:gdLst>
                  <a:gd name="T0" fmla="*/ 11078125 w 1192"/>
                  <a:gd name="T1" fmla="*/ 0 h 896"/>
                  <a:gd name="T2" fmla="*/ 9125000 w 1192"/>
                  <a:gd name="T3" fmla="*/ 265625 h 896"/>
                  <a:gd name="T4" fmla="*/ 12281250 w 1192"/>
                  <a:gd name="T5" fmla="*/ 14000000 h 896"/>
                  <a:gd name="T6" fmla="*/ 12640625 w 1192"/>
                  <a:gd name="T7" fmla="*/ 13968750 h 896"/>
                  <a:gd name="T8" fmla="*/ 11078125 w 1192"/>
                  <a:gd name="T9" fmla="*/ 0 h 8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2" h="896" extrusionOk="0">
                    <a:moveTo>
                      <a:pt x="709" y="0"/>
                    </a:moveTo>
                    <a:cubicBezTo>
                      <a:pt x="671" y="0"/>
                      <a:pt x="629" y="6"/>
                      <a:pt x="584" y="17"/>
                    </a:cubicBezTo>
                    <a:cubicBezTo>
                      <a:pt x="0" y="138"/>
                      <a:pt x="525" y="896"/>
                      <a:pt x="786" y="896"/>
                    </a:cubicBezTo>
                    <a:cubicBezTo>
                      <a:pt x="794" y="896"/>
                      <a:pt x="802" y="895"/>
                      <a:pt x="809" y="894"/>
                    </a:cubicBezTo>
                    <a:cubicBezTo>
                      <a:pt x="1065" y="824"/>
                      <a:pt x="1191" y="0"/>
                      <a:pt x="7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1" name="Google Shape;541;p16"/>
              <p:cNvSpPr>
                <a:spLocks/>
              </p:cNvSpPr>
              <p:nvPr/>
            </p:nvSpPr>
            <p:spPr bwMode="auto">
              <a:xfrm>
                <a:off x="2625375" y="4455200"/>
                <a:ext cx="29200" cy="21050"/>
              </a:xfrm>
              <a:custGeom>
                <a:avLst/>
                <a:gdLst>
                  <a:gd name="T0" fmla="*/ 13312500 w 1168"/>
                  <a:gd name="T1" fmla="*/ 15625 h 842"/>
                  <a:gd name="T2" fmla="*/ 6328125 w 1168"/>
                  <a:gd name="T3" fmla="*/ 11578125 h 842"/>
                  <a:gd name="T4" fmla="*/ 9984375 w 1168"/>
                  <a:gd name="T5" fmla="*/ 13140625 h 842"/>
                  <a:gd name="T6" fmla="*/ 15328125 w 1168"/>
                  <a:gd name="T7" fmla="*/ 625000 h 842"/>
                  <a:gd name="T8" fmla="*/ 13312500 w 1168"/>
                  <a:gd name="T9" fmla="*/ 15625 h 8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8" h="842" extrusionOk="0">
                    <a:moveTo>
                      <a:pt x="852" y="1"/>
                    </a:moveTo>
                    <a:cubicBezTo>
                      <a:pt x="552" y="1"/>
                      <a:pt x="1" y="380"/>
                      <a:pt x="405" y="741"/>
                    </a:cubicBezTo>
                    <a:cubicBezTo>
                      <a:pt x="488" y="812"/>
                      <a:pt x="567" y="841"/>
                      <a:pt x="639" y="841"/>
                    </a:cubicBezTo>
                    <a:cubicBezTo>
                      <a:pt x="978" y="841"/>
                      <a:pt x="1167" y="184"/>
                      <a:pt x="981" y="40"/>
                    </a:cubicBezTo>
                    <a:cubicBezTo>
                      <a:pt x="951" y="13"/>
                      <a:pt x="905" y="1"/>
                      <a:pt x="85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2" name="Google Shape;542;p16"/>
              <p:cNvSpPr>
                <a:spLocks/>
              </p:cNvSpPr>
              <p:nvPr/>
            </p:nvSpPr>
            <p:spPr bwMode="auto">
              <a:xfrm>
                <a:off x="3132350" y="4167950"/>
                <a:ext cx="21325" cy="21325"/>
              </a:xfrm>
              <a:custGeom>
                <a:avLst/>
                <a:gdLst>
                  <a:gd name="T0" fmla="*/ 6671875 w 853"/>
                  <a:gd name="T1" fmla="*/ 15625 h 853"/>
                  <a:gd name="T2" fmla="*/ 15625 w 853"/>
                  <a:gd name="T3" fmla="*/ 6671875 h 853"/>
                  <a:gd name="T4" fmla="*/ 6671875 w 853"/>
                  <a:gd name="T5" fmla="*/ 13328125 h 853"/>
                  <a:gd name="T6" fmla="*/ 13328125 w 853"/>
                  <a:gd name="T7" fmla="*/ 6671875 h 853"/>
                  <a:gd name="T8" fmla="*/ 6671875 w 853"/>
                  <a:gd name="T9" fmla="*/ 15625 h 8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3" h="853" extrusionOk="0">
                    <a:moveTo>
                      <a:pt x="427" y="1"/>
                    </a:moveTo>
                    <a:cubicBezTo>
                      <a:pt x="201" y="1"/>
                      <a:pt x="1" y="201"/>
                      <a:pt x="1" y="427"/>
                    </a:cubicBezTo>
                    <a:cubicBezTo>
                      <a:pt x="1" y="652"/>
                      <a:pt x="201" y="853"/>
                      <a:pt x="427" y="853"/>
                    </a:cubicBezTo>
                    <a:cubicBezTo>
                      <a:pt x="652" y="853"/>
                      <a:pt x="853" y="652"/>
                      <a:pt x="853" y="427"/>
                    </a:cubicBezTo>
                    <a:cubicBezTo>
                      <a:pt x="853" y="201"/>
                      <a:pt x="652" y="1"/>
                      <a:pt x="4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3" name="Google Shape;543;p16"/>
              <p:cNvSpPr>
                <a:spLocks/>
              </p:cNvSpPr>
              <p:nvPr/>
            </p:nvSpPr>
            <p:spPr bwMode="auto">
              <a:xfrm>
                <a:off x="2634850" y="4451800"/>
                <a:ext cx="16325" cy="16300"/>
              </a:xfrm>
              <a:custGeom>
                <a:avLst/>
                <a:gdLst>
                  <a:gd name="T0" fmla="*/ 5109375 w 653"/>
                  <a:gd name="T1" fmla="*/ 0 h 652"/>
                  <a:gd name="T2" fmla="*/ 15625 w 653"/>
                  <a:gd name="T3" fmla="*/ 5093750 h 652"/>
                  <a:gd name="T4" fmla="*/ 5109375 w 653"/>
                  <a:gd name="T5" fmla="*/ 10187500 h 652"/>
                  <a:gd name="T6" fmla="*/ 10187500 w 653"/>
                  <a:gd name="T7" fmla="*/ 5093750 h 652"/>
                  <a:gd name="T8" fmla="*/ 5109375 w 653"/>
                  <a:gd name="T9" fmla="*/ 0 h 6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3" h="652" extrusionOk="0">
                    <a:moveTo>
                      <a:pt x="327" y="0"/>
                    </a:moveTo>
                    <a:cubicBezTo>
                      <a:pt x="151" y="0"/>
                      <a:pt x="1" y="126"/>
                      <a:pt x="1" y="326"/>
                    </a:cubicBezTo>
                    <a:cubicBezTo>
                      <a:pt x="1" y="502"/>
                      <a:pt x="151" y="652"/>
                      <a:pt x="327" y="652"/>
                    </a:cubicBezTo>
                    <a:cubicBezTo>
                      <a:pt x="502" y="652"/>
                      <a:pt x="652" y="502"/>
                      <a:pt x="652" y="326"/>
                    </a:cubicBezTo>
                    <a:cubicBezTo>
                      <a:pt x="652" y="126"/>
                      <a:pt x="502" y="0"/>
                      <a:pt x="3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9" name="Google Shape;544;p16"/>
            <p:cNvGrpSpPr>
              <a:grpSpLocks/>
            </p:cNvGrpSpPr>
            <p:nvPr/>
          </p:nvGrpSpPr>
          <p:grpSpPr bwMode="auto">
            <a:xfrm>
              <a:off x="4030588" y="-396350"/>
              <a:ext cx="1082725" cy="723050"/>
              <a:chOff x="1352275" y="974950"/>
              <a:chExt cx="1082725" cy="723050"/>
            </a:xfrm>
          </p:grpSpPr>
          <p:sp>
            <p:nvSpPr>
              <p:cNvPr id="10" name="Google Shape;545;p16"/>
              <p:cNvSpPr/>
              <p:nvPr/>
            </p:nvSpPr>
            <p:spPr>
              <a:xfrm>
                <a:off x="1753987" y="1416617"/>
                <a:ext cx="279400" cy="280952"/>
              </a:xfrm>
              <a:custGeom>
                <a:avLst/>
                <a:gdLst/>
                <a:ahLst/>
                <a:cxnLst/>
                <a:rect l="l" t="t" r="r" b="b"/>
                <a:pathLst>
                  <a:path w="11229" h="11229" extrusionOk="0">
                    <a:moveTo>
                      <a:pt x="5614" y="0"/>
                    </a:moveTo>
                    <a:cubicBezTo>
                      <a:pt x="2507" y="0"/>
                      <a:pt x="0" y="2531"/>
                      <a:pt x="0" y="5614"/>
                    </a:cubicBezTo>
                    <a:cubicBezTo>
                      <a:pt x="0" y="8722"/>
                      <a:pt x="2507" y="11228"/>
                      <a:pt x="5614" y="11228"/>
                    </a:cubicBezTo>
                    <a:cubicBezTo>
                      <a:pt x="8697" y="11228"/>
                      <a:pt x="11229" y="8722"/>
                      <a:pt x="11229" y="5614"/>
                    </a:cubicBezTo>
                    <a:cubicBezTo>
                      <a:pt x="11229" y="2531"/>
                      <a:pt x="8697" y="0"/>
                      <a:pt x="5614" y="0"/>
                    </a:cubicBezTo>
                    <a:close/>
                  </a:path>
                </a:pathLst>
              </a:custGeom>
              <a:solidFill>
                <a:schemeClr val="accent3"/>
              </a:solidFill>
              <a:ln>
                <a:noFill/>
              </a:ln>
            </p:spPr>
            <p:txBody>
              <a:bodyPr spcFirstLastPara="1" lIns="91425" tIns="91425" rIns="91425" bIns="91425" anchor="ctr"/>
              <a:lstStyle/>
              <a:p>
                <a:pPr>
                  <a:defRPr/>
                </a:pPr>
                <a:endParaRPr sz="1350">
                  <a:solidFill>
                    <a:srgbClr val="322F46"/>
                  </a:solidFill>
                </a:endParaRPr>
              </a:p>
            </p:txBody>
          </p:sp>
          <p:sp>
            <p:nvSpPr>
              <p:cNvPr id="11" name="Google Shape;546;p16"/>
              <p:cNvSpPr>
                <a:spLocks/>
              </p:cNvSpPr>
              <p:nvPr/>
            </p:nvSpPr>
            <p:spPr bwMode="auto">
              <a:xfrm>
                <a:off x="1352275" y="974950"/>
                <a:ext cx="1082725" cy="620350"/>
              </a:xfrm>
              <a:custGeom>
                <a:avLst/>
                <a:gdLst>
                  <a:gd name="T0" fmla="*/ 279609375 w 43309"/>
                  <a:gd name="T1" fmla="*/ 15625 h 24814"/>
                  <a:gd name="T2" fmla="*/ 279609375 w 43309"/>
                  <a:gd name="T3" fmla="*/ 103390625 h 24814"/>
                  <a:gd name="T4" fmla="*/ 0 w 43309"/>
                  <a:gd name="T5" fmla="*/ 387703125 h 24814"/>
                  <a:gd name="T6" fmla="*/ 676703125 w 43309"/>
                  <a:gd name="T7" fmla="*/ 387703125 h 24814"/>
                  <a:gd name="T8" fmla="*/ 396703125 w 43309"/>
                  <a:gd name="T9" fmla="*/ 103390625 h 24814"/>
                  <a:gd name="T10" fmla="*/ 396703125 w 43309"/>
                  <a:gd name="T11" fmla="*/ 15625 h 24814"/>
                  <a:gd name="T12" fmla="*/ 279609375 w 43309"/>
                  <a:gd name="T13" fmla="*/ 15625 h 248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309" h="24814" extrusionOk="0">
                    <a:moveTo>
                      <a:pt x="17895" y="1"/>
                    </a:moveTo>
                    <a:lnTo>
                      <a:pt x="17895" y="6617"/>
                    </a:lnTo>
                    <a:cubicBezTo>
                      <a:pt x="7720" y="8146"/>
                      <a:pt x="0" y="15690"/>
                      <a:pt x="0" y="24813"/>
                    </a:cubicBezTo>
                    <a:lnTo>
                      <a:pt x="43309" y="24813"/>
                    </a:lnTo>
                    <a:cubicBezTo>
                      <a:pt x="43309" y="15690"/>
                      <a:pt x="35564" y="8146"/>
                      <a:pt x="25389" y="6617"/>
                    </a:cubicBezTo>
                    <a:lnTo>
                      <a:pt x="25389" y="1"/>
                    </a:lnTo>
                    <a:lnTo>
                      <a:pt x="1789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547" name="Google Shape;547;p16"/>
          <p:cNvSpPr txBox="1">
            <a:spLocks noGrp="1"/>
          </p:cNvSpPr>
          <p:nvPr>
            <p:ph type="title"/>
          </p:nvPr>
        </p:nvSpPr>
        <p:spPr>
          <a:xfrm>
            <a:off x="720000" y="2225750"/>
            <a:ext cx="3940800" cy="1061700"/>
          </a:xfrm>
          <a:prstGeom prst="rect">
            <a:avLst/>
          </a:prstGeom>
        </p:spPr>
        <p:txBody>
          <a:bodyPr spcFirstLastPara="1">
            <a:noAutofit/>
          </a:bodyPr>
          <a:lstStyle>
            <a:lvl1pPr lvl="0" algn="l" rtl="0">
              <a:spcBef>
                <a:spcPts val="0"/>
              </a:spcBef>
              <a:spcAft>
                <a:spcPts val="0"/>
              </a:spcAft>
              <a:buSzPts val="4200"/>
              <a:buNone/>
              <a:defRPr sz="3825"/>
            </a:lvl1pPr>
            <a:lvl2pPr lvl="1" algn="ctr" rtl="0">
              <a:spcBef>
                <a:spcPts val="0"/>
              </a:spcBef>
              <a:spcAft>
                <a:spcPts val="0"/>
              </a:spcAft>
              <a:buSzPts val="4200"/>
              <a:buNone/>
              <a:defRPr sz="3150"/>
            </a:lvl2pPr>
            <a:lvl3pPr lvl="2" algn="ctr" rtl="0">
              <a:spcBef>
                <a:spcPts val="0"/>
              </a:spcBef>
              <a:spcAft>
                <a:spcPts val="0"/>
              </a:spcAft>
              <a:buSzPts val="4200"/>
              <a:buNone/>
              <a:defRPr sz="3150"/>
            </a:lvl3pPr>
            <a:lvl4pPr lvl="3" algn="ctr" rtl="0">
              <a:spcBef>
                <a:spcPts val="0"/>
              </a:spcBef>
              <a:spcAft>
                <a:spcPts val="0"/>
              </a:spcAft>
              <a:buSzPts val="4200"/>
              <a:buNone/>
              <a:defRPr sz="3150"/>
            </a:lvl4pPr>
            <a:lvl5pPr lvl="4" algn="ctr" rtl="0">
              <a:spcBef>
                <a:spcPts val="0"/>
              </a:spcBef>
              <a:spcAft>
                <a:spcPts val="0"/>
              </a:spcAft>
              <a:buSzPts val="4200"/>
              <a:buNone/>
              <a:defRPr sz="3150"/>
            </a:lvl5pPr>
            <a:lvl6pPr lvl="5" algn="ctr" rtl="0">
              <a:spcBef>
                <a:spcPts val="0"/>
              </a:spcBef>
              <a:spcAft>
                <a:spcPts val="0"/>
              </a:spcAft>
              <a:buSzPts val="4200"/>
              <a:buNone/>
              <a:defRPr sz="3150"/>
            </a:lvl6pPr>
            <a:lvl7pPr lvl="6" algn="ctr" rtl="0">
              <a:spcBef>
                <a:spcPts val="0"/>
              </a:spcBef>
              <a:spcAft>
                <a:spcPts val="0"/>
              </a:spcAft>
              <a:buSzPts val="4200"/>
              <a:buNone/>
              <a:defRPr sz="3150"/>
            </a:lvl7pPr>
            <a:lvl8pPr lvl="7" algn="ctr" rtl="0">
              <a:spcBef>
                <a:spcPts val="0"/>
              </a:spcBef>
              <a:spcAft>
                <a:spcPts val="0"/>
              </a:spcAft>
              <a:buSzPts val="4200"/>
              <a:buNone/>
              <a:defRPr sz="3150"/>
            </a:lvl8pPr>
            <a:lvl9pPr lvl="8" algn="ctr" rtl="0">
              <a:spcBef>
                <a:spcPts val="0"/>
              </a:spcBef>
              <a:spcAft>
                <a:spcPts val="0"/>
              </a:spcAft>
              <a:buSzPts val="4200"/>
              <a:buNone/>
              <a:defRPr sz="3150"/>
            </a:lvl9pPr>
          </a:lstStyle>
          <a:p>
            <a:r>
              <a:rPr lang="en-US"/>
              <a:t>Click to edit Master title style</a:t>
            </a:r>
            <a:endParaRPr/>
          </a:p>
        </p:txBody>
      </p:sp>
      <p:sp>
        <p:nvSpPr>
          <p:cNvPr id="548" name="Google Shape;548;p16"/>
          <p:cNvSpPr txBox="1">
            <a:spLocks noGrp="1"/>
          </p:cNvSpPr>
          <p:nvPr>
            <p:ph type="subTitle" idx="1"/>
          </p:nvPr>
        </p:nvSpPr>
        <p:spPr>
          <a:xfrm>
            <a:off x="720000" y="3292850"/>
            <a:ext cx="2951700" cy="705600"/>
          </a:xfrm>
          <a:prstGeom prst="rect">
            <a:avLst/>
          </a:prstGeom>
        </p:spPr>
        <p:txBody>
          <a:bodyPr spcFirstLastPara="1">
            <a:noAutofit/>
          </a:bodyPr>
          <a:lstStyle>
            <a:lvl1pPr lvl="0" rtl="0">
              <a:lnSpc>
                <a:spcPct val="100000"/>
              </a:lnSpc>
              <a:spcBef>
                <a:spcPts val="0"/>
              </a:spcBef>
              <a:spcAft>
                <a:spcPts val="0"/>
              </a:spcAft>
              <a:buSzPts val="2100"/>
              <a:buNone/>
              <a:defRPr sz="1500"/>
            </a:lvl1pPr>
            <a:lvl2pPr lvl="1" algn="ctr" rtl="0">
              <a:lnSpc>
                <a:spcPct val="100000"/>
              </a:lnSpc>
              <a:spcBef>
                <a:spcPts val="0"/>
              </a:spcBef>
              <a:spcAft>
                <a:spcPts val="0"/>
              </a:spcAft>
              <a:buSzPts val="2100"/>
              <a:buNone/>
              <a:defRPr sz="1575"/>
            </a:lvl2pPr>
            <a:lvl3pPr lvl="2" algn="ctr" rtl="0">
              <a:lnSpc>
                <a:spcPct val="100000"/>
              </a:lnSpc>
              <a:spcBef>
                <a:spcPts val="0"/>
              </a:spcBef>
              <a:spcAft>
                <a:spcPts val="0"/>
              </a:spcAft>
              <a:buSzPts val="2100"/>
              <a:buNone/>
              <a:defRPr sz="1575"/>
            </a:lvl3pPr>
            <a:lvl4pPr lvl="3" algn="ctr" rtl="0">
              <a:lnSpc>
                <a:spcPct val="100000"/>
              </a:lnSpc>
              <a:spcBef>
                <a:spcPts val="0"/>
              </a:spcBef>
              <a:spcAft>
                <a:spcPts val="0"/>
              </a:spcAft>
              <a:buSzPts val="2100"/>
              <a:buNone/>
              <a:defRPr sz="1575"/>
            </a:lvl4pPr>
            <a:lvl5pPr lvl="4" algn="ctr" rtl="0">
              <a:lnSpc>
                <a:spcPct val="100000"/>
              </a:lnSpc>
              <a:spcBef>
                <a:spcPts val="0"/>
              </a:spcBef>
              <a:spcAft>
                <a:spcPts val="0"/>
              </a:spcAft>
              <a:buSzPts val="2100"/>
              <a:buNone/>
              <a:defRPr sz="1575"/>
            </a:lvl5pPr>
            <a:lvl6pPr lvl="5" algn="ctr" rtl="0">
              <a:lnSpc>
                <a:spcPct val="100000"/>
              </a:lnSpc>
              <a:spcBef>
                <a:spcPts val="0"/>
              </a:spcBef>
              <a:spcAft>
                <a:spcPts val="0"/>
              </a:spcAft>
              <a:buSzPts val="2100"/>
              <a:buNone/>
              <a:defRPr sz="1575"/>
            </a:lvl6pPr>
            <a:lvl7pPr lvl="6" algn="ctr" rtl="0">
              <a:lnSpc>
                <a:spcPct val="100000"/>
              </a:lnSpc>
              <a:spcBef>
                <a:spcPts val="0"/>
              </a:spcBef>
              <a:spcAft>
                <a:spcPts val="0"/>
              </a:spcAft>
              <a:buSzPts val="2100"/>
              <a:buNone/>
              <a:defRPr sz="1575"/>
            </a:lvl7pPr>
            <a:lvl8pPr lvl="7" algn="ctr" rtl="0">
              <a:lnSpc>
                <a:spcPct val="100000"/>
              </a:lnSpc>
              <a:spcBef>
                <a:spcPts val="0"/>
              </a:spcBef>
              <a:spcAft>
                <a:spcPts val="0"/>
              </a:spcAft>
              <a:buSzPts val="2100"/>
              <a:buNone/>
              <a:defRPr sz="1575"/>
            </a:lvl8pPr>
            <a:lvl9pPr lvl="8" algn="ctr" rtl="0">
              <a:lnSpc>
                <a:spcPct val="100000"/>
              </a:lnSpc>
              <a:spcBef>
                <a:spcPts val="0"/>
              </a:spcBef>
              <a:spcAft>
                <a:spcPts val="0"/>
              </a:spcAft>
              <a:buSzPts val="2100"/>
              <a:buNone/>
              <a:defRPr sz="1575"/>
            </a:lvl9pPr>
          </a:lstStyle>
          <a:p>
            <a:r>
              <a:rPr lang="en-US"/>
              <a:t>Click to edit Master subtitle style</a:t>
            </a:r>
            <a:endParaRPr/>
          </a:p>
        </p:txBody>
      </p:sp>
      <p:sp>
        <p:nvSpPr>
          <p:cNvPr id="549" name="Google Shape;549;p16"/>
          <p:cNvSpPr txBox="1">
            <a:spLocks noGrp="1"/>
          </p:cNvSpPr>
          <p:nvPr>
            <p:ph type="title" idx="2"/>
          </p:nvPr>
        </p:nvSpPr>
        <p:spPr>
          <a:xfrm>
            <a:off x="720000" y="1145075"/>
            <a:ext cx="3940800" cy="1080600"/>
          </a:xfrm>
          <a:prstGeom prst="rect">
            <a:avLst/>
          </a:prstGeom>
        </p:spPr>
        <p:txBody>
          <a:bodyPr spcFirstLastPara="1">
            <a:noAutofit/>
          </a:bodyPr>
          <a:lstStyle>
            <a:lvl1pPr lvl="0" algn="l" rtl="0">
              <a:spcBef>
                <a:spcPts val="0"/>
              </a:spcBef>
              <a:spcAft>
                <a:spcPts val="0"/>
              </a:spcAft>
              <a:buSzPts val="7200"/>
              <a:buNone/>
              <a:defRPr sz="5400">
                <a:solidFill>
                  <a:schemeClr val="accent4"/>
                </a:solidFill>
              </a:defRPr>
            </a:lvl1pPr>
            <a:lvl2pPr lvl="1" algn="ctr" rtl="0">
              <a:spcBef>
                <a:spcPts val="0"/>
              </a:spcBef>
              <a:spcAft>
                <a:spcPts val="0"/>
              </a:spcAft>
              <a:buSzPts val="7200"/>
              <a:buNone/>
              <a:defRPr sz="5400"/>
            </a:lvl2pPr>
            <a:lvl3pPr lvl="2" algn="ctr" rtl="0">
              <a:spcBef>
                <a:spcPts val="0"/>
              </a:spcBef>
              <a:spcAft>
                <a:spcPts val="0"/>
              </a:spcAft>
              <a:buSzPts val="7200"/>
              <a:buNone/>
              <a:defRPr sz="5400"/>
            </a:lvl3pPr>
            <a:lvl4pPr lvl="3" algn="ctr" rtl="0">
              <a:spcBef>
                <a:spcPts val="0"/>
              </a:spcBef>
              <a:spcAft>
                <a:spcPts val="0"/>
              </a:spcAft>
              <a:buSzPts val="7200"/>
              <a:buNone/>
              <a:defRPr sz="5400"/>
            </a:lvl4pPr>
            <a:lvl5pPr lvl="4" algn="ctr" rtl="0">
              <a:spcBef>
                <a:spcPts val="0"/>
              </a:spcBef>
              <a:spcAft>
                <a:spcPts val="0"/>
              </a:spcAft>
              <a:buSzPts val="7200"/>
              <a:buNone/>
              <a:defRPr sz="5400"/>
            </a:lvl5pPr>
            <a:lvl6pPr lvl="5" algn="ctr" rtl="0">
              <a:spcBef>
                <a:spcPts val="0"/>
              </a:spcBef>
              <a:spcAft>
                <a:spcPts val="0"/>
              </a:spcAft>
              <a:buSzPts val="7200"/>
              <a:buNone/>
              <a:defRPr sz="5400"/>
            </a:lvl6pPr>
            <a:lvl7pPr lvl="6" algn="ctr" rtl="0">
              <a:spcBef>
                <a:spcPts val="0"/>
              </a:spcBef>
              <a:spcAft>
                <a:spcPts val="0"/>
              </a:spcAft>
              <a:buSzPts val="7200"/>
              <a:buNone/>
              <a:defRPr sz="5400"/>
            </a:lvl7pPr>
            <a:lvl8pPr lvl="7" algn="ctr" rtl="0">
              <a:spcBef>
                <a:spcPts val="0"/>
              </a:spcBef>
              <a:spcAft>
                <a:spcPts val="0"/>
              </a:spcAft>
              <a:buSzPts val="7200"/>
              <a:buNone/>
              <a:defRPr sz="5400"/>
            </a:lvl8pPr>
            <a:lvl9pPr lvl="8" algn="ctr" rtl="0">
              <a:spcBef>
                <a:spcPts val="0"/>
              </a:spcBef>
              <a:spcAft>
                <a:spcPts val="0"/>
              </a:spcAft>
              <a:buSzPts val="7200"/>
              <a:buNone/>
              <a:defRPr sz="5400"/>
            </a:lvl9pPr>
          </a:lstStyle>
          <a:p>
            <a:r>
              <a:rPr lang="en-US"/>
              <a:t>Click to edit Master title style</a:t>
            </a:r>
            <a:endParaRPr/>
          </a:p>
        </p:txBody>
      </p:sp>
    </p:spTree>
    <p:extLst>
      <p:ext uri="{BB962C8B-B14F-4D97-AF65-F5344CB8AC3E}">
        <p14:creationId xmlns:p14="http://schemas.microsoft.com/office/powerpoint/2010/main" val="9060029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50"/>
        <p:cNvGrpSpPr/>
        <p:nvPr/>
      </p:nvGrpSpPr>
      <p:grpSpPr>
        <a:xfrm>
          <a:off x="0" y="0"/>
          <a:ext cx="0" cy="0"/>
          <a:chOff x="0" y="0"/>
          <a:chExt cx="0" cy="0"/>
        </a:xfrm>
      </p:grpSpPr>
      <p:grpSp>
        <p:nvGrpSpPr>
          <p:cNvPr id="9" name="Google Shape;551;p17"/>
          <p:cNvGrpSpPr>
            <a:grpSpLocks/>
          </p:cNvGrpSpPr>
          <p:nvPr/>
        </p:nvGrpSpPr>
        <p:grpSpPr bwMode="auto">
          <a:xfrm>
            <a:off x="0" y="-396478"/>
            <a:ext cx="9144000" cy="5556647"/>
            <a:chOff x="0" y="-396350"/>
            <a:chExt cx="9144000" cy="5555950"/>
          </a:xfrm>
        </p:grpSpPr>
        <p:sp>
          <p:nvSpPr>
            <p:cNvPr id="10" name="Google Shape;552;p17"/>
            <p:cNvSpPr>
              <a:spLocks/>
            </p:cNvSpPr>
            <p:nvPr/>
          </p:nvSpPr>
          <p:spPr bwMode="auto">
            <a:xfrm>
              <a:off x="0" y="-75"/>
              <a:ext cx="9143929" cy="5143490"/>
            </a:xfrm>
            <a:custGeom>
              <a:avLst/>
              <a:gdLst>
                <a:gd name="T0" fmla="*/ 6508245 w 49014"/>
                <a:gd name="T1" fmla="*/ 3851626 h 32839"/>
                <a:gd name="T2" fmla="*/ 6508245 w 49014"/>
                <a:gd name="T3" fmla="*/ 2147483646 h 32839"/>
                <a:gd name="T4" fmla="*/ 2147483646 w 49014"/>
                <a:gd name="T5" fmla="*/ 2147483646 h 32839"/>
                <a:gd name="T6" fmla="*/ 2147483646 w 49014"/>
                <a:gd name="T7" fmla="*/ 3851626 h 32839"/>
                <a:gd name="T8" fmla="*/ 6508245 w 49014"/>
                <a:gd name="T9" fmla="*/ 3851626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rgbClr val="AFB9E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1" name="Google Shape;553;p17"/>
            <p:cNvSpPr>
              <a:spLocks noChangeArrowheads="1"/>
            </p:cNvSpPr>
            <p:nvPr/>
          </p:nvSpPr>
          <p:spPr bwMode="auto">
            <a:xfrm>
              <a:off x="0" y="4401267"/>
              <a:ext cx="9144000" cy="758333"/>
            </a:xfrm>
            <a:prstGeom prst="rect">
              <a:avLst/>
            </a:prstGeom>
            <a:solidFill>
              <a:srgbClr val="EBECF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12" name="Google Shape;554;p17"/>
            <p:cNvGrpSpPr>
              <a:grpSpLocks/>
            </p:cNvGrpSpPr>
            <p:nvPr/>
          </p:nvGrpSpPr>
          <p:grpSpPr bwMode="auto">
            <a:xfrm>
              <a:off x="8174062" y="3811555"/>
              <a:ext cx="969932" cy="1331946"/>
              <a:chOff x="2608825" y="4070850"/>
              <a:chExt cx="720925" cy="990000"/>
            </a:xfrm>
          </p:grpSpPr>
          <p:sp>
            <p:nvSpPr>
              <p:cNvPr id="16" name="Google Shape;555;p17"/>
              <p:cNvSpPr>
                <a:spLocks/>
              </p:cNvSpPr>
              <p:nvPr/>
            </p:nvSpPr>
            <p:spPr bwMode="auto">
              <a:xfrm>
                <a:off x="2656150" y="4889775"/>
                <a:ext cx="573350" cy="171075"/>
              </a:xfrm>
              <a:custGeom>
                <a:avLst/>
                <a:gdLst>
                  <a:gd name="T0" fmla="*/ 178984375 w 22934"/>
                  <a:gd name="T1" fmla="*/ 106906250 h 6843"/>
                  <a:gd name="T2" fmla="*/ 358328125 w 22934"/>
                  <a:gd name="T3" fmla="*/ 53656250 h 6843"/>
                  <a:gd name="T4" fmla="*/ 178984375 w 22934"/>
                  <a:gd name="T5" fmla="*/ 0 h 6843"/>
                  <a:gd name="T6" fmla="*/ 15625 w 22934"/>
                  <a:gd name="T7" fmla="*/ 53656250 h 6843"/>
                  <a:gd name="T8" fmla="*/ 178984375 w 22934"/>
                  <a:gd name="T9" fmla="*/ 106906250 h 6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34" h="6843" extrusionOk="0">
                    <a:moveTo>
                      <a:pt x="11455" y="6842"/>
                    </a:moveTo>
                    <a:cubicBezTo>
                      <a:pt x="17770" y="6842"/>
                      <a:pt x="22933" y="5313"/>
                      <a:pt x="22933" y="3434"/>
                    </a:cubicBezTo>
                    <a:cubicBezTo>
                      <a:pt x="22933" y="1554"/>
                      <a:pt x="17770" y="0"/>
                      <a:pt x="11455" y="0"/>
                    </a:cubicBezTo>
                    <a:cubicBezTo>
                      <a:pt x="5164" y="0"/>
                      <a:pt x="1" y="1554"/>
                      <a:pt x="1" y="3434"/>
                    </a:cubicBezTo>
                    <a:cubicBezTo>
                      <a:pt x="1" y="5313"/>
                      <a:pt x="5164" y="6842"/>
                      <a:pt x="11455" y="6842"/>
                    </a:cubicBezTo>
                    <a:close/>
                  </a:path>
                </a:pathLst>
              </a:custGeom>
              <a:solidFill>
                <a:srgbClr val="C9CAD2">
                  <a:alpha val="4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7" name="Google Shape;556;p17"/>
              <p:cNvSpPr>
                <a:spLocks/>
              </p:cNvSpPr>
              <p:nvPr/>
            </p:nvSpPr>
            <p:spPr bwMode="auto">
              <a:xfrm>
                <a:off x="2789625" y="4072100"/>
                <a:ext cx="436100" cy="614675"/>
              </a:xfrm>
              <a:custGeom>
                <a:avLst/>
                <a:gdLst>
                  <a:gd name="T0" fmla="*/ 74015625 w 17444"/>
                  <a:gd name="T1" fmla="*/ 360281250 h 24587"/>
                  <a:gd name="T2" fmla="*/ 163687500 w 17444"/>
                  <a:gd name="T3" fmla="*/ 10968750 h 24587"/>
                  <a:gd name="T4" fmla="*/ 201296875 w 17444"/>
                  <a:gd name="T5" fmla="*/ 21546875 h 24587"/>
                  <a:gd name="T6" fmla="*/ 121406250 w 17444"/>
                  <a:gd name="T7" fmla="*/ 369687500 h 24587"/>
                  <a:gd name="T8" fmla="*/ 74015625 w 17444"/>
                  <a:gd name="T9" fmla="*/ 360281250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44" h="24587" extrusionOk="0">
                    <a:moveTo>
                      <a:pt x="4737" y="23058"/>
                    </a:moveTo>
                    <a:cubicBezTo>
                      <a:pt x="0" y="15664"/>
                      <a:pt x="2882" y="4963"/>
                      <a:pt x="10476" y="702"/>
                    </a:cubicBezTo>
                    <a:cubicBezTo>
                      <a:pt x="11429" y="176"/>
                      <a:pt x="12081" y="0"/>
                      <a:pt x="12883" y="1379"/>
                    </a:cubicBezTo>
                    <a:cubicBezTo>
                      <a:pt x="17444" y="9299"/>
                      <a:pt x="15314" y="18547"/>
                      <a:pt x="7770" y="23660"/>
                    </a:cubicBezTo>
                    <a:cubicBezTo>
                      <a:pt x="6366" y="24587"/>
                      <a:pt x="5514" y="24261"/>
                      <a:pt x="4737" y="2305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8" name="Google Shape;557;p17"/>
              <p:cNvSpPr/>
              <p:nvPr/>
            </p:nvSpPr>
            <p:spPr>
              <a:xfrm>
                <a:off x="2840077" y="4072052"/>
                <a:ext cx="336285" cy="614085"/>
              </a:xfrm>
              <a:custGeom>
                <a:avLst/>
                <a:gdLst/>
                <a:ahLst/>
                <a:cxnLst/>
                <a:rect l="l" t="t" r="r" b="b"/>
                <a:pathLst>
                  <a:path w="13434" h="24562" extrusionOk="0">
                    <a:moveTo>
                      <a:pt x="3083" y="23158"/>
                    </a:moveTo>
                    <a:cubicBezTo>
                      <a:pt x="0" y="16166"/>
                      <a:pt x="2832" y="5439"/>
                      <a:pt x="8772" y="777"/>
                    </a:cubicBezTo>
                    <a:cubicBezTo>
                      <a:pt x="9499" y="201"/>
                      <a:pt x="10000" y="0"/>
                      <a:pt x="10527" y="1303"/>
                    </a:cubicBezTo>
                    <a:cubicBezTo>
                      <a:pt x="13434" y="8797"/>
                      <a:pt x="11254" y="18045"/>
                      <a:pt x="5314" y="23559"/>
                    </a:cubicBezTo>
                    <a:cubicBezTo>
                      <a:pt x="4211" y="24562"/>
                      <a:pt x="3584" y="24286"/>
                      <a:pt x="3083" y="23158"/>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9" name="Google Shape;558;p17"/>
              <p:cNvSpPr>
                <a:spLocks/>
              </p:cNvSpPr>
              <p:nvPr/>
            </p:nvSpPr>
            <p:spPr bwMode="auto">
              <a:xfrm>
                <a:off x="2866050" y="4071475"/>
                <a:ext cx="285750" cy="614675"/>
              </a:xfrm>
              <a:custGeom>
                <a:avLst/>
                <a:gdLst>
                  <a:gd name="T0" fmla="*/ 35265625 w 11430"/>
                  <a:gd name="T1" fmla="*/ 363015625 h 24587"/>
                  <a:gd name="T2" fmla="*/ 123375000 w 11430"/>
                  <a:gd name="T3" fmla="*/ 12921875 h 24587"/>
                  <a:gd name="T4" fmla="*/ 145687500 w 11430"/>
                  <a:gd name="T5" fmla="*/ 19968750 h 24587"/>
                  <a:gd name="T6" fmla="*/ 63843750 w 11430"/>
                  <a:gd name="T7" fmla="*/ 367718750 h 24587"/>
                  <a:gd name="T8" fmla="*/ 35265625 w 11430"/>
                  <a:gd name="T9" fmla="*/ 363015625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 h="24587" extrusionOk="0">
                    <a:moveTo>
                      <a:pt x="2257" y="23233"/>
                    </a:moveTo>
                    <a:cubicBezTo>
                      <a:pt x="1" y="16416"/>
                      <a:pt x="2783" y="5714"/>
                      <a:pt x="7896" y="827"/>
                    </a:cubicBezTo>
                    <a:cubicBezTo>
                      <a:pt x="8522" y="226"/>
                      <a:pt x="8948" y="0"/>
                      <a:pt x="9324" y="1278"/>
                    </a:cubicBezTo>
                    <a:cubicBezTo>
                      <a:pt x="11430" y="8597"/>
                      <a:pt x="9249" y="17820"/>
                      <a:pt x="4086" y="23534"/>
                    </a:cubicBezTo>
                    <a:cubicBezTo>
                      <a:pt x="3109" y="24587"/>
                      <a:pt x="2633" y="24336"/>
                      <a:pt x="2257" y="232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0" name="Google Shape;559;p17"/>
              <p:cNvSpPr/>
              <p:nvPr/>
            </p:nvSpPr>
            <p:spPr>
              <a:xfrm>
                <a:off x="2923853" y="4072052"/>
                <a:ext cx="171093" cy="612315"/>
              </a:xfrm>
              <a:custGeom>
                <a:avLst/>
                <a:gdLst/>
                <a:ahLst/>
                <a:cxnLst/>
                <a:rect l="l" t="t" r="r" b="b"/>
                <a:pathLst>
                  <a:path w="6868" h="24537" extrusionOk="0">
                    <a:moveTo>
                      <a:pt x="377" y="23334"/>
                    </a:moveTo>
                    <a:cubicBezTo>
                      <a:pt x="1" y="16993"/>
                      <a:pt x="2707" y="6266"/>
                      <a:pt x="5941" y="927"/>
                    </a:cubicBezTo>
                    <a:cubicBezTo>
                      <a:pt x="6342" y="251"/>
                      <a:pt x="6592" y="0"/>
                      <a:pt x="6642" y="1178"/>
                    </a:cubicBezTo>
                    <a:cubicBezTo>
                      <a:pt x="6868" y="8045"/>
                      <a:pt x="4662" y="17268"/>
                      <a:pt x="1304" y="23409"/>
                    </a:cubicBezTo>
                    <a:cubicBezTo>
                      <a:pt x="677" y="24537"/>
                      <a:pt x="452" y="24361"/>
                      <a:pt x="377" y="23334"/>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1" name="Google Shape;560;p17"/>
              <p:cNvSpPr>
                <a:spLocks/>
              </p:cNvSpPr>
              <p:nvPr/>
            </p:nvSpPr>
            <p:spPr bwMode="auto">
              <a:xfrm>
                <a:off x="2936225" y="4070850"/>
                <a:ext cx="151675" cy="614050"/>
              </a:xfrm>
              <a:custGeom>
                <a:avLst/>
                <a:gdLst>
                  <a:gd name="T0" fmla="*/ 1187500 w 6067"/>
                  <a:gd name="T1" fmla="*/ 365765625 h 24562"/>
                  <a:gd name="T2" fmla="*/ 87343750 w 6067"/>
                  <a:gd name="T3" fmla="*/ 15281250 h 24562"/>
                  <a:gd name="T4" fmla="*/ 93218750 w 6067"/>
                  <a:gd name="T5" fmla="*/ 18406250 h 24562"/>
                  <a:gd name="T6" fmla="*/ 9406250 w 6067"/>
                  <a:gd name="T7" fmla="*/ 365375000 h 24562"/>
                  <a:gd name="T8" fmla="*/ 1187500 w 6067"/>
                  <a:gd name="T9" fmla="*/ 365765625 h 245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67" h="24562" extrusionOk="0">
                    <a:moveTo>
                      <a:pt x="76" y="23409"/>
                    </a:moveTo>
                    <a:cubicBezTo>
                      <a:pt x="477" y="17268"/>
                      <a:pt x="3134" y="6516"/>
                      <a:pt x="5590" y="978"/>
                    </a:cubicBezTo>
                    <a:cubicBezTo>
                      <a:pt x="5891" y="301"/>
                      <a:pt x="6066" y="0"/>
                      <a:pt x="5966" y="1178"/>
                    </a:cubicBezTo>
                    <a:cubicBezTo>
                      <a:pt x="5415" y="7845"/>
                      <a:pt x="3184" y="17068"/>
                      <a:pt x="602" y="23384"/>
                    </a:cubicBezTo>
                    <a:cubicBezTo>
                      <a:pt x="126" y="24562"/>
                      <a:pt x="1" y="24386"/>
                      <a:pt x="76" y="234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2" name="Google Shape;561;p17"/>
              <p:cNvSpPr>
                <a:spLocks/>
              </p:cNvSpPr>
              <p:nvPr/>
            </p:nvSpPr>
            <p:spPr bwMode="auto">
              <a:xfrm>
                <a:off x="2733850" y="4600300"/>
                <a:ext cx="409175" cy="110925"/>
              </a:xfrm>
              <a:custGeom>
                <a:avLst/>
                <a:gdLst>
                  <a:gd name="T0" fmla="*/ 255734375 w 16367"/>
                  <a:gd name="T1" fmla="*/ 34859375 h 4437"/>
                  <a:gd name="T2" fmla="*/ 15625 w 16367"/>
                  <a:gd name="T3" fmla="*/ 34859375 h 4437"/>
                  <a:gd name="T4" fmla="*/ 255734375 w 16367"/>
                  <a:gd name="T5" fmla="*/ 34859375 h 4437"/>
                  <a:gd name="T6" fmla="*/ 0 60000 65536"/>
                  <a:gd name="T7" fmla="*/ 0 60000 65536"/>
                  <a:gd name="T8" fmla="*/ 0 60000 65536"/>
                </a:gdLst>
                <a:ahLst/>
                <a:cxnLst>
                  <a:cxn ang="T6">
                    <a:pos x="T0" y="T1"/>
                  </a:cxn>
                  <a:cxn ang="T7">
                    <a:pos x="T2" y="T3"/>
                  </a:cxn>
                  <a:cxn ang="T8">
                    <a:pos x="T4" y="T5"/>
                  </a:cxn>
                </a:cxnLst>
                <a:rect l="0" t="0" r="r" b="b"/>
                <a:pathLst>
                  <a:path w="16367" h="4437" extrusionOk="0">
                    <a:moveTo>
                      <a:pt x="16367" y="2231"/>
                    </a:moveTo>
                    <a:cubicBezTo>
                      <a:pt x="10778" y="0"/>
                      <a:pt x="2733" y="1003"/>
                      <a:pt x="1" y="2231"/>
                    </a:cubicBezTo>
                    <a:cubicBezTo>
                      <a:pt x="2733" y="3434"/>
                      <a:pt x="10778" y="4436"/>
                      <a:pt x="16367" y="223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3" name="Google Shape;562;p17"/>
              <p:cNvSpPr/>
              <p:nvPr/>
            </p:nvSpPr>
            <p:spPr>
              <a:xfrm>
                <a:off x="2632406" y="4072937"/>
                <a:ext cx="457819" cy="660982"/>
              </a:xfrm>
              <a:custGeom>
                <a:avLst/>
                <a:gdLst/>
                <a:ahLst/>
                <a:cxnLst/>
                <a:rect l="l" t="t" r="r" b="b"/>
                <a:pathLst>
                  <a:path w="18322" h="26442" extrusionOk="0">
                    <a:moveTo>
                      <a:pt x="10301" y="25640"/>
                    </a:moveTo>
                    <a:cubicBezTo>
                      <a:pt x="2231" y="20752"/>
                      <a:pt x="0" y="9123"/>
                      <a:pt x="5289" y="1429"/>
                    </a:cubicBezTo>
                    <a:cubicBezTo>
                      <a:pt x="5940" y="476"/>
                      <a:pt x="6492" y="0"/>
                      <a:pt x="7920" y="953"/>
                    </a:cubicBezTo>
                    <a:cubicBezTo>
                      <a:pt x="16016" y="6416"/>
                      <a:pt x="18321" y="16316"/>
                      <a:pt x="13484" y="24787"/>
                    </a:cubicBezTo>
                    <a:cubicBezTo>
                      <a:pt x="12582" y="26366"/>
                      <a:pt x="11605" y="26442"/>
                      <a:pt x="10301" y="2564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4" name="Google Shape;563;p17"/>
              <p:cNvSpPr>
                <a:spLocks/>
              </p:cNvSpPr>
              <p:nvPr/>
            </p:nvSpPr>
            <p:spPr bwMode="auto">
              <a:xfrm>
                <a:off x="2684975" y="4072725"/>
                <a:ext cx="351525" cy="660425"/>
              </a:xfrm>
              <a:custGeom>
                <a:avLst/>
                <a:gdLst>
                  <a:gd name="T0" fmla="*/ 134328125 w 14061"/>
                  <a:gd name="T1" fmla="*/ 399437500 h 26417"/>
                  <a:gd name="T2" fmla="*/ 54843750 w 14061"/>
                  <a:gd name="T3" fmla="*/ 21156250 h 26417"/>
                  <a:gd name="T4" fmla="*/ 84984375 w 14061"/>
                  <a:gd name="T5" fmla="*/ 16062500 h 26417"/>
                  <a:gd name="T6" fmla="*/ 170750000 w 14061"/>
                  <a:gd name="T7" fmla="*/ 388875000 h 26417"/>
                  <a:gd name="T8" fmla="*/ 134328125 w 14061"/>
                  <a:gd name="T9" fmla="*/ 399437500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61" h="26417" extrusionOk="0">
                    <a:moveTo>
                      <a:pt x="8597" y="25564"/>
                    </a:moveTo>
                    <a:cubicBezTo>
                      <a:pt x="2332" y="20276"/>
                      <a:pt x="1" y="8647"/>
                      <a:pt x="3510" y="1354"/>
                    </a:cubicBezTo>
                    <a:cubicBezTo>
                      <a:pt x="3961" y="451"/>
                      <a:pt x="4337" y="0"/>
                      <a:pt x="5439" y="1028"/>
                    </a:cubicBezTo>
                    <a:cubicBezTo>
                      <a:pt x="11780" y="6893"/>
                      <a:pt x="14061" y="16792"/>
                      <a:pt x="10928" y="24888"/>
                    </a:cubicBezTo>
                    <a:cubicBezTo>
                      <a:pt x="10352" y="26391"/>
                      <a:pt x="9625" y="26416"/>
                      <a:pt x="8597" y="255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5" name="Google Shape;564;p17"/>
              <p:cNvSpPr/>
              <p:nvPr/>
            </p:nvSpPr>
            <p:spPr>
              <a:xfrm>
                <a:off x="2711462" y="4073822"/>
                <a:ext cx="298527" cy="659212"/>
              </a:xfrm>
              <a:custGeom>
                <a:avLst/>
                <a:gdLst/>
                <a:ahLst/>
                <a:cxnLst/>
                <a:rect l="l" t="t" r="r" b="b"/>
                <a:pathLst>
                  <a:path w="11931" h="26392" extrusionOk="0">
                    <a:moveTo>
                      <a:pt x="7745" y="25489"/>
                    </a:moveTo>
                    <a:cubicBezTo>
                      <a:pt x="2381" y="20026"/>
                      <a:pt x="0" y="8396"/>
                      <a:pt x="2632" y="1279"/>
                    </a:cubicBezTo>
                    <a:cubicBezTo>
                      <a:pt x="2958" y="401"/>
                      <a:pt x="3259" y="0"/>
                      <a:pt x="4211" y="1053"/>
                    </a:cubicBezTo>
                    <a:cubicBezTo>
                      <a:pt x="9675" y="7093"/>
                      <a:pt x="11930" y="16993"/>
                      <a:pt x="9650" y="24913"/>
                    </a:cubicBezTo>
                    <a:cubicBezTo>
                      <a:pt x="9224" y="26391"/>
                      <a:pt x="8622" y="26366"/>
                      <a:pt x="7745" y="2548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6" name="Google Shape;565;p17"/>
              <p:cNvSpPr>
                <a:spLocks/>
              </p:cNvSpPr>
              <p:nvPr/>
            </p:nvSpPr>
            <p:spPr bwMode="auto">
              <a:xfrm>
                <a:off x="2771450" y="4073350"/>
                <a:ext cx="176725" cy="660425"/>
              </a:xfrm>
              <a:custGeom>
                <a:avLst/>
                <a:gdLst>
                  <a:gd name="T0" fmla="*/ 90859375 w 7069"/>
                  <a:gd name="T1" fmla="*/ 396703125 h 26417"/>
                  <a:gd name="T2" fmla="*/ 9406250 w 7069"/>
                  <a:gd name="T3" fmla="*/ 18796875 h 26417"/>
                  <a:gd name="T4" fmla="*/ 21937500 w 7069"/>
                  <a:gd name="T5" fmla="*/ 17625000 h 26417"/>
                  <a:gd name="T6" fmla="*/ 104953125 w 7069"/>
                  <a:gd name="T7" fmla="*/ 391218750 h 26417"/>
                  <a:gd name="T8" fmla="*/ 90859375 w 7069"/>
                  <a:gd name="T9" fmla="*/ 396703125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69" h="26417" extrusionOk="0">
                    <a:moveTo>
                      <a:pt x="5815" y="25389"/>
                    </a:moveTo>
                    <a:cubicBezTo>
                      <a:pt x="2457" y="19474"/>
                      <a:pt x="0" y="7870"/>
                      <a:pt x="602" y="1203"/>
                    </a:cubicBezTo>
                    <a:cubicBezTo>
                      <a:pt x="677" y="376"/>
                      <a:pt x="802" y="0"/>
                      <a:pt x="1404" y="1128"/>
                    </a:cubicBezTo>
                    <a:cubicBezTo>
                      <a:pt x="4838" y="7619"/>
                      <a:pt x="7068" y="17544"/>
                      <a:pt x="6717" y="25038"/>
                    </a:cubicBezTo>
                    <a:cubicBezTo>
                      <a:pt x="6667" y="26417"/>
                      <a:pt x="6366" y="26341"/>
                      <a:pt x="5815" y="253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7" name="Google Shape;566;p17"/>
              <p:cNvSpPr/>
              <p:nvPr/>
            </p:nvSpPr>
            <p:spPr>
              <a:xfrm>
                <a:off x="2789339" y="4073822"/>
                <a:ext cx="146313" cy="660097"/>
              </a:xfrm>
              <a:custGeom>
                <a:avLst/>
                <a:gdLst/>
                <a:ahLst/>
                <a:cxnLst/>
                <a:rect l="l" t="t" r="r" b="b"/>
                <a:pathLst>
                  <a:path w="5865" h="26442" extrusionOk="0">
                    <a:moveTo>
                      <a:pt x="5288" y="25339"/>
                    </a:moveTo>
                    <a:cubicBezTo>
                      <a:pt x="2782" y="19249"/>
                      <a:pt x="301" y="7645"/>
                      <a:pt x="25" y="1178"/>
                    </a:cubicBezTo>
                    <a:cubicBezTo>
                      <a:pt x="0" y="376"/>
                      <a:pt x="50" y="0"/>
                      <a:pt x="502" y="1178"/>
                    </a:cubicBezTo>
                    <a:cubicBezTo>
                      <a:pt x="3108" y="7845"/>
                      <a:pt x="5314" y="17770"/>
                      <a:pt x="5790" y="25088"/>
                    </a:cubicBezTo>
                    <a:cubicBezTo>
                      <a:pt x="5865" y="26442"/>
                      <a:pt x="5690" y="26341"/>
                      <a:pt x="5288" y="2533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8" name="Google Shape;567;p17"/>
              <p:cNvSpPr/>
              <p:nvPr/>
            </p:nvSpPr>
            <p:spPr>
              <a:xfrm>
                <a:off x="2907333" y="4266719"/>
                <a:ext cx="422421" cy="446848"/>
              </a:xfrm>
              <a:custGeom>
                <a:avLst/>
                <a:gdLst/>
                <a:ahLst/>
                <a:cxnLst/>
                <a:rect l="l" t="t" r="r" b="b"/>
                <a:pathLst>
                  <a:path w="16919" h="17896" extrusionOk="0">
                    <a:moveTo>
                      <a:pt x="778" y="15941"/>
                    </a:moveTo>
                    <a:cubicBezTo>
                      <a:pt x="1" y="7921"/>
                      <a:pt x="6818" y="377"/>
                      <a:pt x="14813" y="51"/>
                    </a:cubicBezTo>
                    <a:cubicBezTo>
                      <a:pt x="15816" y="1"/>
                      <a:pt x="16417" y="151"/>
                      <a:pt x="16492" y="1605"/>
                    </a:cubicBezTo>
                    <a:cubicBezTo>
                      <a:pt x="16918" y="9976"/>
                      <a:pt x="11329" y="16667"/>
                      <a:pt x="3009" y="17695"/>
                    </a:cubicBezTo>
                    <a:cubicBezTo>
                      <a:pt x="1480" y="17896"/>
                      <a:pt x="928" y="17244"/>
                      <a:pt x="778" y="1594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9" name="Google Shape;568;p17"/>
              <p:cNvSpPr>
                <a:spLocks/>
              </p:cNvSpPr>
              <p:nvPr/>
            </p:nvSpPr>
            <p:spPr bwMode="auto">
              <a:xfrm>
                <a:off x="2931850" y="4268200"/>
                <a:ext cx="384750" cy="443650"/>
              </a:xfrm>
              <a:custGeom>
                <a:avLst/>
                <a:gdLst>
                  <a:gd name="T0" fmla="*/ 796875 w 15390"/>
                  <a:gd name="T1" fmla="*/ 251812500 h 17746"/>
                  <a:gd name="T2" fmla="*/ 219312500 w 15390"/>
                  <a:gd name="T3" fmla="*/ 2750000 h 17746"/>
                  <a:gd name="T4" fmla="*/ 238500000 w 15390"/>
                  <a:gd name="T5" fmla="*/ 20765625 h 17746"/>
                  <a:gd name="T6" fmla="*/ 26640625 w 15390"/>
                  <a:gd name="T7" fmla="*/ 271390625 h 17746"/>
                  <a:gd name="T8" fmla="*/ 796875 w 15390"/>
                  <a:gd name="T9" fmla="*/ 251812500 h 177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90" h="17746" extrusionOk="0">
                    <a:moveTo>
                      <a:pt x="51" y="16116"/>
                    </a:moveTo>
                    <a:cubicBezTo>
                      <a:pt x="452" y="9099"/>
                      <a:pt x="7244" y="1530"/>
                      <a:pt x="14036" y="176"/>
                    </a:cubicBezTo>
                    <a:cubicBezTo>
                      <a:pt x="14888" y="1"/>
                      <a:pt x="15389" y="51"/>
                      <a:pt x="15264" y="1329"/>
                    </a:cubicBezTo>
                    <a:cubicBezTo>
                      <a:pt x="14512" y="8698"/>
                      <a:pt x="8873" y="15339"/>
                      <a:pt x="1705" y="17369"/>
                    </a:cubicBezTo>
                    <a:cubicBezTo>
                      <a:pt x="376" y="17745"/>
                      <a:pt x="1" y="17244"/>
                      <a:pt x="51" y="1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0" name="Google Shape;569;p17"/>
              <p:cNvSpPr/>
              <p:nvPr/>
            </p:nvSpPr>
            <p:spPr>
              <a:xfrm>
                <a:off x="2932113" y="4269373"/>
                <a:ext cx="383482" cy="440655"/>
              </a:xfrm>
              <a:custGeom>
                <a:avLst/>
                <a:gdLst/>
                <a:ahLst/>
                <a:cxnLst/>
                <a:rect l="l" t="t" r="r" b="b"/>
                <a:pathLst>
                  <a:path w="15339" h="17671" extrusionOk="0">
                    <a:moveTo>
                      <a:pt x="176" y="16217"/>
                    </a:moveTo>
                    <a:cubicBezTo>
                      <a:pt x="1153" y="9700"/>
                      <a:pt x="7920" y="2106"/>
                      <a:pt x="14136" y="227"/>
                    </a:cubicBezTo>
                    <a:cubicBezTo>
                      <a:pt x="14913" y="1"/>
                      <a:pt x="15339" y="1"/>
                      <a:pt x="15113" y="1204"/>
                    </a:cubicBezTo>
                    <a:cubicBezTo>
                      <a:pt x="13760" y="8046"/>
                      <a:pt x="8146" y="14688"/>
                      <a:pt x="1529" y="17194"/>
                    </a:cubicBezTo>
                    <a:cubicBezTo>
                      <a:pt x="301" y="17670"/>
                      <a:pt x="1" y="17244"/>
                      <a:pt x="176" y="16217"/>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31" name="Google Shape;570;p17"/>
              <p:cNvSpPr>
                <a:spLocks/>
              </p:cNvSpPr>
              <p:nvPr/>
            </p:nvSpPr>
            <p:spPr bwMode="auto">
              <a:xfrm>
                <a:off x="2934975" y="4268200"/>
                <a:ext cx="379725" cy="440525"/>
              </a:xfrm>
              <a:custGeom>
                <a:avLst/>
                <a:gdLst>
                  <a:gd name="T0" fmla="*/ 5890625 w 15189"/>
                  <a:gd name="T1" fmla="*/ 257687500 h 17621"/>
                  <a:gd name="T2" fmla="*/ 223234375 w 15189"/>
                  <a:gd name="T3" fmla="*/ 7453125 h 17621"/>
                  <a:gd name="T4" fmla="*/ 230281250 w 15189"/>
                  <a:gd name="T5" fmla="*/ 15671875 h 17621"/>
                  <a:gd name="T6" fmla="*/ 17250000 w 15189"/>
                  <a:gd name="T7" fmla="*/ 264734375 h 17621"/>
                  <a:gd name="T8" fmla="*/ 5890625 w 15189"/>
                  <a:gd name="T9" fmla="*/ 257687500 h 17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89" h="17621" extrusionOk="0">
                    <a:moveTo>
                      <a:pt x="377" y="16492"/>
                    </a:moveTo>
                    <a:cubicBezTo>
                      <a:pt x="2708" y="11154"/>
                      <a:pt x="9399" y="3510"/>
                      <a:pt x="14287" y="477"/>
                    </a:cubicBezTo>
                    <a:cubicBezTo>
                      <a:pt x="14888" y="101"/>
                      <a:pt x="15189" y="1"/>
                      <a:pt x="14738" y="1003"/>
                    </a:cubicBezTo>
                    <a:cubicBezTo>
                      <a:pt x="12056" y="6693"/>
                      <a:pt x="6392" y="13309"/>
                      <a:pt x="1104" y="16943"/>
                    </a:cubicBezTo>
                    <a:cubicBezTo>
                      <a:pt x="101" y="17620"/>
                      <a:pt x="1" y="17369"/>
                      <a:pt x="377" y="1649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2" name="Google Shape;571;p17"/>
              <p:cNvSpPr/>
              <p:nvPr/>
            </p:nvSpPr>
            <p:spPr>
              <a:xfrm>
                <a:off x="2935652" y="4267604"/>
                <a:ext cx="378763" cy="439770"/>
              </a:xfrm>
              <a:custGeom>
                <a:avLst/>
                <a:gdLst/>
                <a:ahLst/>
                <a:cxnLst/>
                <a:rect l="l" t="t" r="r" b="b"/>
                <a:pathLst>
                  <a:path w="15139" h="17595" extrusionOk="0">
                    <a:moveTo>
                      <a:pt x="452" y="16643"/>
                    </a:moveTo>
                    <a:cubicBezTo>
                      <a:pt x="3359" y="11780"/>
                      <a:pt x="10026" y="4111"/>
                      <a:pt x="14337" y="602"/>
                    </a:cubicBezTo>
                    <a:cubicBezTo>
                      <a:pt x="14863" y="176"/>
                      <a:pt x="15139" y="1"/>
                      <a:pt x="14562" y="928"/>
                    </a:cubicBezTo>
                    <a:cubicBezTo>
                      <a:pt x="11354" y="6141"/>
                      <a:pt x="5665" y="12758"/>
                      <a:pt x="903" y="16843"/>
                    </a:cubicBezTo>
                    <a:cubicBezTo>
                      <a:pt x="26" y="17595"/>
                      <a:pt x="1" y="17419"/>
                      <a:pt x="452" y="16643"/>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33" name="Google Shape;572;p17"/>
              <p:cNvSpPr>
                <a:spLocks/>
              </p:cNvSpPr>
              <p:nvPr/>
            </p:nvSpPr>
            <p:spPr bwMode="auto">
              <a:xfrm>
                <a:off x="2655525" y="4656050"/>
                <a:ext cx="574600" cy="360925"/>
              </a:xfrm>
              <a:custGeom>
                <a:avLst/>
                <a:gdLst>
                  <a:gd name="T0" fmla="*/ 54453125 w 22984"/>
                  <a:gd name="T1" fmla="*/ 15625 h 14437"/>
                  <a:gd name="T2" fmla="*/ 304687500 w 22984"/>
                  <a:gd name="T3" fmla="*/ 15625 h 14437"/>
                  <a:gd name="T4" fmla="*/ 304687500 w 22984"/>
                  <a:gd name="T5" fmla="*/ 196593750 h 14437"/>
                  <a:gd name="T6" fmla="*/ 54453125 w 22984"/>
                  <a:gd name="T7" fmla="*/ 196593750 h 14437"/>
                  <a:gd name="T8" fmla="*/ 54453125 w 22984"/>
                  <a:gd name="T9" fmla="*/ 15625 h 14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84" h="14437" extrusionOk="0">
                    <a:moveTo>
                      <a:pt x="3485" y="1"/>
                    </a:moveTo>
                    <a:cubicBezTo>
                      <a:pt x="8622" y="1655"/>
                      <a:pt x="14362" y="1655"/>
                      <a:pt x="19500" y="1"/>
                    </a:cubicBezTo>
                    <a:cubicBezTo>
                      <a:pt x="22908" y="2808"/>
                      <a:pt x="22983" y="10778"/>
                      <a:pt x="19500" y="12582"/>
                    </a:cubicBezTo>
                    <a:cubicBezTo>
                      <a:pt x="14061" y="14437"/>
                      <a:pt x="8923" y="14437"/>
                      <a:pt x="3485" y="12582"/>
                    </a:cubicBezTo>
                    <a:cubicBezTo>
                      <a:pt x="1" y="10778"/>
                      <a:pt x="76" y="2808"/>
                      <a:pt x="348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4" name="Google Shape;573;p17"/>
              <p:cNvSpPr>
                <a:spLocks/>
              </p:cNvSpPr>
              <p:nvPr/>
            </p:nvSpPr>
            <p:spPr bwMode="auto">
              <a:xfrm>
                <a:off x="2765175" y="4674850"/>
                <a:ext cx="38250" cy="38250"/>
              </a:xfrm>
              <a:custGeom>
                <a:avLst/>
                <a:gdLst>
                  <a:gd name="T0" fmla="*/ 12156250 w 1530"/>
                  <a:gd name="T1" fmla="*/ 15625 h 1530"/>
                  <a:gd name="T2" fmla="*/ 15625 w 1530"/>
                  <a:gd name="T3" fmla="*/ 12156250 h 1530"/>
                  <a:gd name="T4" fmla="*/ 12156250 w 1530"/>
                  <a:gd name="T5" fmla="*/ 23890625 h 1530"/>
                  <a:gd name="T6" fmla="*/ 23906250 w 1530"/>
                  <a:gd name="T7" fmla="*/ 12156250 h 1530"/>
                  <a:gd name="T8" fmla="*/ 1215625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78" y="1"/>
                    </a:moveTo>
                    <a:cubicBezTo>
                      <a:pt x="352" y="1"/>
                      <a:pt x="1" y="352"/>
                      <a:pt x="1" y="778"/>
                    </a:cubicBezTo>
                    <a:cubicBezTo>
                      <a:pt x="1" y="1179"/>
                      <a:pt x="352" y="1529"/>
                      <a:pt x="778" y="1529"/>
                    </a:cubicBezTo>
                    <a:cubicBezTo>
                      <a:pt x="1179" y="1529"/>
                      <a:pt x="1530" y="1179"/>
                      <a:pt x="1530" y="778"/>
                    </a:cubicBezTo>
                    <a:cubicBezTo>
                      <a:pt x="1530" y="352"/>
                      <a:pt x="1179" y="1"/>
                      <a:pt x="778"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5" name="Google Shape;574;p17"/>
              <p:cNvSpPr>
                <a:spLocks/>
              </p:cNvSpPr>
              <p:nvPr/>
            </p:nvSpPr>
            <p:spPr bwMode="auto">
              <a:xfrm>
                <a:off x="2844750" y="4680500"/>
                <a:ext cx="37625" cy="38250"/>
              </a:xfrm>
              <a:custGeom>
                <a:avLst/>
                <a:gdLst>
                  <a:gd name="T0" fmla="*/ 11765625 w 1505"/>
                  <a:gd name="T1" fmla="*/ 0 h 1530"/>
                  <a:gd name="T2" fmla="*/ 15625 w 1505"/>
                  <a:gd name="T3" fmla="*/ 12140625 h 1530"/>
                  <a:gd name="T4" fmla="*/ 11765625 w 1505"/>
                  <a:gd name="T5" fmla="*/ 23890625 h 1530"/>
                  <a:gd name="T6" fmla="*/ 23515625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7" y="0"/>
                      <a:pt x="1" y="351"/>
                      <a:pt x="1" y="777"/>
                    </a:cubicBezTo>
                    <a:cubicBezTo>
                      <a:pt x="1" y="1178"/>
                      <a:pt x="327" y="1529"/>
                      <a:pt x="753" y="1529"/>
                    </a:cubicBezTo>
                    <a:cubicBezTo>
                      <a:pt x="1179" y="1529"/>
                      <a:pt x="1505" y="1178"/>
                      <a:pt x="1505" y="777"/>
                    </a:cubicBezTo>
                    <a:cubicBezTo>
                      <a:pt x="1505"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6" name="Google Shape;575;p17"/>
              <p:cNvSpPr>
                <a:spLocks/>
              </p:cNvSpPr>
              <p:nvPr/>
            </p:nvSpPr>
            <p:spPr bwMode="auto">
              <a:xfrm>
                <a:off x="3082225" y="4674850"/>
                <a:ext cx="38250" cy="38250"/>
              </a:xfrm>
              <a:custGeom>
                <a:avLst/>
                <a:gdLst>
                  <a:gd name="T0" fmla="*/ 11750000 w 1530"/>
                  <a:gd name="T1" fmla="*/ 15625 h 1530"/>
                  <a:gd name="T2" fmla="*/ 15625 w 1530"/>
                  <a:gd name="T3" fmla="*/ 12156250 h 1530"/>
                  <a:gd name="T4" fmla="*/ 11750000 w 1530"/>
                  <a:gd name="T5" fmla="*/ 23890625 h 1530"/>
                  <a:gd name="T6" fmla="*/ 23890625 w 1530"/>
                  <a:gd name="T7" fmla="*/ 12156250 h 1530"/>
                  <a:gd name="T8" fmla="*/ 1175000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52" y="1"/>
                    </a:moveTo>
                    <a:cubicBezTo>
                      <a:pt x="351" y="1"/>
                      <a:pt x="1" y="352"/>
                      <a:pt x="1" y="778"/>
                    </a:cubicBezTo>
                    <a:cubicBezTo>
                      <a:pt x="1" y="1179"/>
                      <a:pt x="351" y="1529"/>
                      <a:pt x="752" y="1529"/>
                    </a:cubicBezTo>
                    <a:cubicBezTo>
                      <a:pt x="1179" y="1529"/>
                      <a:pt x="1529" y="1179"/>
                      <a:pt x="1529" y="778"/>
                    </a:cubicBezTo>
                    <a:cubicBezTo>
                      <a:pt x="1529" y="352"/>
                      <a:pt x="1179" y="1"/>
                      <a:pt x="752"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7" name="Google Shape;576;p17"/>
              <p:cNvSpPr>
                <a:spLocks/>
              </p:cNvSpPr>
              <p:nvPr/>
            </p:nvSpPr>
            <p:spPr bwMode="auto">
              <a:xfrm>
                <a:off x="3003275" y="4680500"/>
                <a:ext cx="37625" cy="38250"/>
              </a:xfrm>
              <a:custGeom>
                <a:avLst/>
                <a:gdLst>
                  <a:gd name="T0" fmla="*/ 11765625 w 1505"/>
                  <a:gd name="T1" fmla="*/ 0 h 1530"/>
                  <a:gd name="T2" fmla="*/ 15625 w 1505"/>
                  <a:gd name="T3" fmla="*/ 12140625 h 1530"/>
                  <a:gd name="T4" fmla="*/ 11765625 w 1505"/>
                  <a:gd name="T5" fmla="*/ 23890625 h 1530"/>
                  <a:gd name="T6" fmla="*/ 23500000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6" y="0"/>
                      <a:pt x="1" y="351"/>
                      <a:pt x="1" y="777"/>
                    </a:cubicBezTo>
                    <a:cubicBezTo>
                      <a:pt x="1" y="1178"/>
                      <a:pt x="326" y="1529"/>
                      <a:pt x="753" y="1529"/>
                    </a:cubicBezTo>
                    <a:cubicBezTo>
                      <a:pt x="1179" y="1529"/>
                      <a:pt x="1504" y="1178"/>
                      <a:pt x="1504" y="777"/>
                    </a:cubicBezTo>
                    <a:cubicBezTo>
                      <a:pt x="1504"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8" name="Google Shape;577;p17"/>
              <p:cNvSpPr/>
              <p:nvPr/>
            </p:nvSpPr>
            <p:spPr>
              <a:xfrm>
                <a:off x="3123264" y="4731264"/>
                <a:ext cx="37758" cy="38049"/>
              </a:xfrm>
              <a:custGeom>
                <a:avLst/>
                <a:gdLst/>
                <a:ahLst/>
                <a:cxnLst/>
                <a:rect l="l" t="t" r="r" b="b"/>
                <a:pathLst>
                  <a:path w="1530" h="1505" extrusionOk="0">
                    <a:moveTo>
                      <a:pt x="778" y="0"/>
                    </a:moveTo>
                    <a:cubicBezTo>
                      <a:pt x="352" y="0"/>
                      <a:pt x="1" y="351"/>
                      <a:pt x="1" y="752"/>
                    </a:cubicBezTo>
                    <a:cubicBezTo>
                      <a:pt x="1" y="1178"/>
                      <a:pt x="352" y="1504"/>
                      <a:pt x="778" y="1504"/>
                    </a:cubicBezTo>
                    <a:cubicBezTo>
                      <a:pt x="1179" y="1504"/>
                      <a:pt x="1529" y="1178"/>
                      <a:pt x="1529" y="752"/>
                    </a:cubicBezTo>
                    <a:cubicBezTo>
                      <a:pt x="1529"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9" name="Google Shape;578;p17"/>
              <p:cNvSpPr/>
              <p:nvPr/>
            </p:nvSpPr>
            <p:spPr>
              <a:xfrm>
                <a:off x="3044207" y="4742768"/>
                <a:ext cx="37758" cy="38048"/>
              </a:xfrm>
              <a:custGeom>
                <a:avLst/>
                <a:gdLst/>
                <a:ahLst/>
                <a:cxnLst/>
                <a:rect l="l" t="t" r="r" b="b"/>
                <a:pathLst>
                  <a:path w="1505" h="1505" extrusionOk="0">
                    <a:moveTo>
                      <a:pt x="753" y="0"/>
                    </a:moveTo>
                    <a:cubicBezTo>
                      <a:pt x="327" y="0"/>
                      <a:pt x="1" y="351"/>
                      <a:pt x="1" y="752"/>
                    </a:cubicBezTo>
                    <a:cubicBezTo>
                      <a:pt x="1" y="1178"/>
                      <a:pt x="327"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0" name="Google Shape;579;p17"/>
              <p:cNvSpPr/>
              <p:nvPr/>
            </p:nvSpPr>
            <p:spPr>
              <a:xfrm>
                <a:off x="2965151" y="4745422"/>
                <a:ext cx="37758" cy="38049"/>
              </a:xfrm>
              <a:custGeom>
                <a:avLst/>
                <a:gdLst/>
                <a:ahLst/>
                <a:cxnLst/>
                <a:rect l="l" t="t" r="r" b="b"/>
                <a:pathLst>
                  <a:path w="1505" h="1530" extrusionOk="0">
                    <a:moveTo>
                      <a:pt x="753" y="1"/>
                    </a:moveTo>
                    <a:cubicBezTo>
                      <a:pt x="352" y="1"/>
                      <a:pt x="1" y="352"/>
                      <a:pt x="1" y="778"/>
                    </a:cubicBezTo>
                    <a:cubicBezTo>
                      <a:pt x="1" y="1179"/>
                      <a:pt x="352" y="1530"/>
                      <a:pt x="753" y="1530"/>
                    </a:cubicBezTo>
                    <a:cubicBezTo>
                      <a:pt x="1179" y="1530"/>
                      <a:pt x="1505" y="1179"/>
                      <a:pt x="1505" y="778"/>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1" name="Google Shape;580;p17"/>
              <p:cNvSpPr/>
              <p:nvPr/>
            </p:nvSpPr>
            <p:spPr>
              <a:xfrm>
                <a:off x="2729162" y="4731264"/>
                <a:ext cx="37758" cy="38049"/>
              </a:xfrm>
              <a:custGeom>
                <a:avLst/>
                <a:gdLst/>
                <a:ahLst/>
                <a:cxnLst/>
                <a:rect l="l" t="t" r="r" b="b"/>
                <a:pathLst>
                  <a:path w="1504" h="1505" extrusionOk="0">
                    <a:moveTo>
                      <a:pt x="752" y="0"/>
                    </a:moveTo>
                    <a:cubicBezTo>
                      <a:pt x="351" y="0"/>
                      <a:pt x="0" y="351"/>
                      <a:pt x="0" y="752"/>
                    </a:cubicBezTo>
                    <a:cubicBezTo>
                      <a:pt x="0" y="1178"/>
                      <a:pt x="351"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2" name="Google Shape;581;p17"/>
              <p:cNvSpPr/>
              <p:nvPr/>
            </p:nvSpPr>
            <p:spPr>
              <a:xfrm>
                <a:off x="2808218" y="4742768"/>
                <a:ext cx="37758" cy="38048"/>
              </a:xfrm>
              <a:custGeom>
                <a:avLst/>
                <a:gdLst/>
                <a:ahLst/>
                <a:cxnLst/>
                <a:rect l="l" t="t" r="r" b="b"/>
                <a:pathLst>
                  <a:path w="1504" h="1505" extrusionOk="0">
                    <a:moveTo>
                      <a:pt x="752" y="0"/>
                    </a:moveTo>
                    <a:cubicBezTo>
                      <a:pt x="326" y="0"/>
                      <a:pt x="0" y="351"/>
                      <a:pt x="0" y="752"/>
                    </a:cubicBezTo>
                    <a:cubicBezTo>
                      <a:pt x="0" y="1178"/>
                      <a:pt x="326"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3" name="Google Shape;582;p17"/>
              <p:cNvSpPr/>
              <p:nvPr/>
            </p:nvSpPr>
            <p:spPr>
              <a:xfrm>
                <a:off x="2887275" y="4745422"/>
                <a:ext cx="37758" cy="38049"/>
              </a:xfrm>
              <a:custGeom>
                <a:avLst/>
                <a:gdLst/>
                <a:ahLst/>
                <a:cxnLst/>
                <a:rect l="l" t="t" r="r" b="b"/>
                <a:pathLst>
                  <a:path w="1530" h="1530" extrusionOk="0">
                    <a:moveTo>
                      <a:pt x="778" y="1"/>
                    </a:moveTo>
                    <a:cubicBezTo>
                      <a:pt x="352" y="1"/>
                      <a:pt x="1" y="352"/>
                      <a:pt x="1" y="778"/>
                    </a:cubicBezTo>
                    <a:cubicBezTo>
                      <a:pt x="1" y="1179"/>
                      <a:pt x="352" y="1530"/>
                      <a:pt x="778" y="1530"/>
                    </a:cubicBezTo>
                    <a:cubicBezTo>
                      <a:pt x="1179" y="1530"/>
                      <a:pt x="1530" y="1179"/>
                      <a:pt x="1530" y="778"/>
                    </a:cubicBezTo>
                    <a:cubicBezTo>
                      <a:pt x="1530" y="352"/>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4" name="Google Shape;583;p17"/>
              <p:cNvSpPr/>
              <p:nvPr/>
            </p:nvSpPr>
            <p:spPr>
              <a:xfrm>
                <a:off x="2686684" y="4797628"/>
                <a:ext cx="36578" cy="38048"/>
              </a:xfrm>
              <a:custGeom>
                <a:avLst/>
                <a:gdLst/>
                <a:ahLst/>
                <a:cxnLst/>
                <a:rect l="l" t="t" r="r" b="b"/>
                <a:pathLst>
                  <a:path w="1505" h="1530" extrusionOk="0">
                    <a:moveTo>
                      <a:pt x="753" y="1"/>
                    </a:moveTo>
                    <a:cubicBezTo>
                      <a:pt x="327" y="1"/>
                      <a:pt x="1" y="352"/>
                      <a:pt x="1" y="753"/>
                    </a:cubicBezTo>
                    <a:cubicBezTo>
                      <a:pt x="1" y="1179"/>
                      <a:pt x="327" y="1530"/>
                      <a:pt x="753" y="1530"/>
                    </a:cubicBezTo>
                    <a:cubicBezTo>
                      <a:pt x="1179" y="1530"/>
                      <a:pt x="1505" y="1179"/>
                      <a:pt x="1505" y="753"/>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5" name="Google Shape;584;p17"/>
              <p:cNvSpPr/>
              <p:nvPr/>
            </p:nvSpPr>
            <p:spPr>
              <a:xfrm>
                <a:off x="2765740" y="4809131"/>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6" name="Google Shape;585;p17"/>
              <p:cNvSpPr/>
              <p:nvPr/>
            </p:nvSpPr>
            <p:spPr>
              <a:xfrm>
                <a:off x="2844797" y="4814440"/>
                <a:ext cx="37758" cy="37164"/>
              </a:xfrm>
              <a:custGeom>
                <a:avLst/>
                <a:gdLst/>
                <a:ahLst/>
                <a:cxnLst/>
                <a:rect l="l" t="t" r="r" b="b"/>
                <a:pathLst>
                  <a:path w="1505" h="1505" extrusionOk="0">
                    <a:moveTo>
                      <a:pt x="753" y="1"/>
                    </a:moveTo>
                    <a:cubicBezTo>
                      <a:pt x="327" y="1"/>
                      <a:pt x="1" y="326"/>
                      <a:pt x="1" y="753"/>
                    </a:cubicBezTo>
                    <a:cubicBezTo>
                      <a:pt x="1" y="1179"/>
                      <a:pt x="327" y="1504"/>
                      <a:pt x="753" y="1504"/>
                    </a:cubicBezTo>
                    <a:cubicBezTo>
                      <a:pt x="1179" y="1504"/>
                      <a:pt x="1505" y="1179"/>
                      <a:pt x="1505" y="753"/>
                    </a:cubicBezTo>
                    <a:cubicBezTo>
                      <a:pt x="1505"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7" name="Google Shape;586;p17"/>
              <p:cNvSpPr/>
              <p:nvPr/>
            </p:nvSpPr>
            <p:spPr>
              <a:xfrm>
                <a:off x="2923853" y="4817095"/>
                <a:ext cx="37758" cy="38048"/>
              </a:xfrm>
              <a:custGeom>
                <a:avLst/>
                <a:gdLst/>
                <a:ahLst/>
                <a:cxnLst/>
                <a:rect l="l" t="t" r="r" b="b"/>
                <a:pathLst>
                  <a:path w="1530" h="1530" extrusionOk="0">
                    <a:moveTo>
                      <a:pt x="753" y="1"/>
                    </a:moveTo>
                    <a:cubicBezTo>
                      <a:pt x="352" y="1"/>
                      <a:pt x="1" y="352"/>
                      <a:pt x="1" y="753"/>
                    </a:cubicBezTo>
                    <a:cubicBezTo>
                      <a:pt x="1" y="1179"/>
                      <a:pt x="352" y="1530"/>
                      <a:pt x="753" y="1530"/>
                    </a:cubicBezTo>
                    <a:cubicBezTo>
                      <a:pt x="1179" y="1530"/>
                      <a:pt x="1530" y="1179"/>
                      <a:pt x="1530" y="753"/>
                    </a:cubicBezTo>
                    <a:cubicBezTo>
                      <a:pt x="1530"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8" name="Google Shape;587;p17"/>
              <p:cNvSpPr/>
              <p:nvPr/>
            </p:nvSpPr>
            <p:spPr>
              <a:xfrm>
                <a:off x="3162202" y="4797628"/>
                <a:ext cx="37758" cy="38048"/>
              </a:xfrm>
              <a:custGeom>
                <a:avLst/>
                <a:gdLst/>
                <a:ahLst/>
                <a:cxnLst/>
                <a:rect l="l" t="t" r="r" b="b"/>
                <a:pathLst>
                  <a:path w="1505" h="1530" extrusionOk="0">
                    <a:moveTo>
                      <a:pt x="752" y="1"/>
                    </a:moveTo>
                    <a:cubicBezTo>
                      <a:pt x="326" y="1"/>
                      <a:pt x="1" y="352"/>
                      <a:pt x="1" y="753"/>
                    </a:cubicBezTo>
                    <a:cubicBezTo>
                      <a:pt x="1" y="1179"/>
                      <a:pt x="326" y="1530"/>
                      <a:pt x="752" y="1530"/>
                    </a:cubicBezTo>
                    <a:cubicBezTo>
                      <a:pt x="1153" y="1530"/>
                      <a:pt x="1504" y="1179"/>
                      <a:pt x="1504" y="753"/>
                    </a:cubicBezTo>
                    <a:cubicBezTo>
                      <a:pt x="1504" y="352"/>
                      <a:pt x="1153"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9" name="Google Shape;588;p17"/>
              <p:cNvSpPr/>
              <p:nvPr/>
            </p:nvSpPr>
            <p:spPr>
              <a:xfrm>
                <a:off x="3081966" y="4809131"/>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0" name="Google Shape;589;p17"/>
              <p:cNvSpPr/>
              <p:nvPr/>
            </p:nvSpPr>
            <p:spPr>
              <a:xfrm>
                <a:off x="3002909" y="4814440"/>
                <a:ext cx="37758" cy="37164"/>
              </a:xfrm>
              <a:custGeom>
                <a:avLst/>
                <a:gdLst/>
                <a:ahLst/>
                <a:cxnLst/>
                <a:rect l="l" t="t" r="r" b="b"/>
                <a:pathLst>
                  <a:path w="1505" h="1505" extrusionOk="0">
                    <a:moveTo>
                      <a:pt x="753" y="1"/>
                    </a:moveTo>
                    <a:cubicBezTo>
                      <a:pt x="326" y="1"/>
                      <a:pt x="1" y="326"/>
                      <a:pt x="1" y="753"/>
                    </a:cubicBezTo>
                    <a:cubicBezTo>
                      <a:pt x="1" y="1179"/>
                      <a:pt x="326" y="1504"/>
                      <a:pt x="753" y="1504"/>
                    </a:cubicBezTo>
                    <a:cubicBezTo>
                      <a:pt x="1179" y="1504"/>
                      <a:pt x="1504" y="1179"/>
                      <a:pt x="1504" y="753"/>
                    </a:cubicBezTo>
                    <a:cubicBezTo>
                      <a:pt x="1504"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1" name="Google Shape;590;p17"/>
              <p:cNvSpPr/>
              <p:nvPr/>
            </p:nvSpPr>
            <p:spPr>
              <a:xfrm>
                <a:off x="3123264" y="4865761"/>
                <a:ext cx="37758" cy="37164"/>
              </a:xfrm>
              <a:custGeom>
                <a:avLst/>
                <a:gdLst/>
                <a:ahLst/>
                <a:cxnLst/>
                <a:rect l="l" t="t" r="r" b="b"/>
                <a:pathLst>
                  <a:path w="1530" h="1505" extrusionOk="0">
                    <a:moveTo>
                      <a:pt x="778" y="1"/>
                    </a:moveTo>
                    <a:cubicBezTo>
                      <a:pt x="352" y="1"/>
                      <a:pt x="1" y="327"/>
                      <a:pt x="1" y="753"/>
                    </a:cubicBezTo>
                    <a:cubicBezTo>
                      <a:pt x="1" y="1154"/>
                      <a:pt x="352" y="1505"/>
                      <a:pt x="778" y="1505"/>
                    </a:cubicBezTo>
                    <a:cubicBezTo>
                      <a:pt x="1179" y="1505"/>
                      <a:pt x="1529" y="1154"/>
                      <a:pt x="1529" y="753"/>
                    </a:cubicBezTo>
                    <a:cubicBezTo>
                      <a:pt x="1529" y="327"/>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2" name="Google Shape;591;p17"/>
              <p:cNvSpPr/>
              <p:nvPr/>
            </p:nvSpPr>
            <p:spPr>
              <a:xfrm>
                <a:off x="3044207" y="4882574"/>
                <a:ext cx="37758" cy="38048"/>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3" name="Google Shape;592;p17"/>
              <p:cNvSpPr/>
              <p:nvPr/>
            </p:nvSpPr>
            <p:spPr>
              <a:xfrm>
                <a:off x="2965151" y="4890537"/>
                <a:ext cx="37758" cy="37164"/>
              </a:xfrm>
              <a:custGeom>
                <a:avLst/>
                <a:gdLst/>
                <a:ahLst/>
                <a:cxnLst/>
                <a:rect l="l" t="t" r="r" b="b"/>
                <a:pathLst>
                  <a:path w="1505" h="1504" extrusionOk="0">
                    <a:moveTo>
                      <a:pt x="753" y="0"/>
                    </a:moveTo>
                    <a:cubicBezTo>
                      <a:pt x="352" y="0"/>
                      <a:pt x="1" y="351"/>
                      <a:pt x="1" y="752"/>
                    </a:cubicBezTo>
                    <a:cubicBezTo>
                      <a:pt x="1" y="1178"/>
                      <a:pt x="352"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4" name="Google Shape;593;p17"/>
              <p:cNvSpPr/>
              <p:nvPr/>
            </p:nvSpPr>
            <p:spPr>
              <a:xfrm>
                <a:off x="2729162" y="4865761"/>
                <a:ext cx="37758" cy="37164"/>
              </a:xfrm>
              <a:custGeom>
                <a:avLst/>
                <a:gdLst/>
                <a:ahLst/>
                <a:cxnLst/>
                <a:rect l="l" t="t" r="r" b="b"/>
                <a:pathLst>
                  <a:path w="1504" h="1505" extrusionOk="0">
                    <a:moveTo>
                      <a:pt x="752" y="1"/>
                    </a:moveTo>
                    <a:cubicBezTo>
                      <a:pt x="351" y="1"/>
                      <a:pt x="0" y="327"/>
                      <a:pt x="0" y="753"/>
                    </a:cubicBezTo>
                    <a:cubicBezTo>
                      <a:pt x="0" y="1154"/>
                      <a:pt x="351" y="1505"/>
                      <a:pt x="752" y="1505"/>
                    </a:cubicBezTo>
                    <a:cubicBezTo>
                      <a:pt x="1178" y="1505"/>
                      <a:pt x="1504" y="1154"/>
                      <a:pt x="1504" y="753"/>
                    </a:cubicBezTo>
                    <a:cubicBezTo>
                      <a:pt x="1504" y="327"/>
                      <a:pt x="1178"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5" name="Google Shape;594;p17"/>
              <p:cNvSpPr/>
              <p:nvPr/>
            </p:nvSpPr>
            <p:spPr>
              <a:xfrm>
                <a:off x="2808218" y="4882574"/>
                <a:ext cx="37758" cy="38048"/>
              </a:xfrm>
              <a:custGeom>
                <a:avLst/>
                <a:gdLst/>
                <a:ahLst/>
                <a:cxnLst/>
                <a:rect l="l" t="t" r="r" b="b"/>
                <a:pathLst>
                  <a:path w="1504" h="1505" extrusionOk="0">
                    <a:moveTo>
                      <a:pt x="752" y="0"/>
                    </a:moveTo>
                    <a:cubicBezTo>
                      <a:pt x="326" y="0"/>
                      <a:pt x="0" y="326"/>
                      <a:pt x="0" y="752"/>
                    </a:cubicBezTo>
                    <a:cubicBezTo>
                      <a:pt x="0" y="1178"/>
                      <a:pt x="326" y="1504"/>
                      <a:pt x="752" y="1504"/>
                    </a:cubicBezTo>
                    <a:cubicBezTo>
                      <a:pt x="1178" y="1504"/>
                      <a:pt x="1504" y="1178"/>
                      <a:pt x="1504" y="752"/>
                    </a:cubicBezTo>
                    <a:cubicBezTo>
                      <a:pt x="1504" y="326"/>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6" name="Google Shape;595;p17"/>
              <p:cNvSpPr/>
              <p:nvPr/>
            </p:nvSpPr>
            <p:spPr>
              <a:xfrm>
                <a:off x="2887275" y="4890537"/>
                <a:ext cx="37758" cy="37164"/>
              </a:xfrm>
              <a:custGeom>
                <a:avLst/>
                <a:gdLst/>
                <a:ahLst/>
                <a:cxnLst/>
                <a:rect l="l" t="t" r="r" b="b"/>
                <a:pathLst>
                  <a:path w="1530" h="1504" extrusionOk="0">
                    <a:moveTo>
                      <a:pt x="778" y="0"/>
                    </a:moveTo>
                    <a:cubicBezTo>
                      <a:pt x="352" y="0"/>
                      <a:pt x="1" y="351"/>
                      <a:pt x="1" y="752"/>
                    </a:cubicBezTo>
                    <a:cubicBezTo>
                      <a:pt x="1" y="1178"/>
                      <a:pt x="352" y="1504"/>
                      <a:pt x="778" y="1504"/>
                    </a:cubicBezTo>
                    <a:cubicBezTo>
                      <a:pt x="1179" y="1504"/>
                      <a:pt x="1530" y="1178"/>
                      <a:pt x="1530" y="752"/>
                    </a:cubicBezTo>
                    <a:cubicBezTo>
                      <a:pt x="1530"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7" name="Google Shape;596;p17"/>
              <p:cNvSpPr/>
              <p:nvPr/>
            </p:nvSpPr>
            <p:spPr>
              <a:xfrm>
                <a:off x="2765740" y="4939204"/>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8" name="Google Shape;597;p17"/>
              <p:cNvSpPr/>
              <p:nvPr/>
            </p:nvSpPr>
            <p:spPr>
              <a:xfrm>
                <a:off x="2844797" y="4951592"/>
                <a:ext cx="37758" cy="37164"/>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9" name="Google Shape;598;p17"/>
              <p:cNvSpPr/>
              <p:nvPr/>
            </p:nvSpPr>
            <p:spPr>
              <a:xfrm>
                <a:off x="2923853" y="4958671"/>
                <a:ext cx="37758" cy="38048"/>
              </a:xfrm>
              <a:custGeom>
                <a:avLst/>
                <a:gdLst/>
                <a:ahLst/>
                <a:cxnLst/>
                <a:rect l="l" t="t" r="r" b="b"/>
                <a:pathLst>
                  <a:path w="1530" h="1504" extrusionOk="0">
                    <a:moveTo>
                      <a:pt x="753" y="0"/>
                    </a:moveTo>
                    <a:cubicBezTo>
                      <a:pt x="352" y="0"/>
                      <a:pt x="1" y="351"/>
                      <a:pt x="1" y="752"/>
                    </a:cubicBezTo>
                    <a:cubicBezTo>
                      <a:pt x="1" y="1178"/>
                      <a:pt x="352" y="1504"/>
                      <a:pt x="753" y="1504"/>
                    </a:cubicBezTo>
                    <a:cubicBezTo>
                      <a:pt x="1179" y="1504"/>
                      <a:pt x="1530" y="1178"/>
                      <a:pt x="1530" y="752"/>
                    </a:cubicBezTo>
                    <a:cubicBezTo>
                      <a:pt x="1530"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60" name="Google Shape;599;p17"/>
              <p:cNvSpPr/>
              <p:nvPr/>
            </p:nvSpPr>
            <p:spPr>
              <a:xfrm>
                <a:off x="3081966" y="4939204"/>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61" name="Google Shape;600;p17"/>
              <p:cNvSpPr/>
              <p:nvPr/>
            </p:nvSpPr>
            <p:spPr>
              <a:xfrm>
                <a:off x="3002909" y="4951592"/>
                <a:ext cx="37758" cy="37164"/>
              </a:xfrm>
              <a:custGeom>
                <a:avLst/>
                <a:gdLst/>
                <a:ahLst/>
                <a:cxnLst/>
                <a:rect l="l" t="t" r="r" b="b"/>
                <a:pathLst>
                  <a:path w="1505" h="1505" extrusionOk="0">
                    <a:moveTo>
                      <a:pt x="753" y="0"/>
                    </a:moveTo>
                    <a:cubicBezTo>
                      <a:pt x="326" y="0"/>
                      <a:pt x="1" y="326"/>
                      <a:pt x="1" y="752"/>
                    </a:cubicBezTo>
                    <a:cubicBezTo>
                      <a:pt x="1" y="1178"/>
                      <a:pt x="326" y="1504"/>
                      <a:pt x="753" y="1504"/>
                    </a:cubicBezTo>
                    <a:cubicBezTo>
                      <a:pt x="1179" y="1504"/>
                      <a:pt x="1504" y="1178"/>
                      <a:pt x="1504" y="752"/>
                    </a:cubicBezTo>
                    <a:cubicBezTo>
                      <a:pt x="1504"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62" name="Google Shape;601;p17"/>
              <p:cNvSpPr>
                <a:spLocks/>
              </p:cNvSpPr>
              <p:nvPr/>
            </p:nvSpPr>
            <p:spPr bwMode="auto">
              <a:xfrm>
                <a:off x="2623575" y="4378125"/>
                <a:ext cx="315825" cy="343750"/>
              </a:xfrm>
              <a:custGeom>
                <a:avLst/>
                <a:gdLst>
                  <a:gd name="T0" fmla="*/ 30062500 w 12633"/>
                  <a:gd name="T1" fmla="*/ 15625 h 13750"/>
                  <a:gd name="T2" fmla="*/ 14890625 w 12633"/>
                  <a:gd name="T3" fmla="*/ 15890625 h 13750"/>
                  <a:gd name="T4" fmla="*/ 164484375 w 12633"/>
                  <a:gd name="T5" fmla="*/ 214437500 h 13750"/>
                  <a:gd name="T6" fmla="*/ 170031250 w 12633"/>
                  <a:gd name="T7" fmla="*/ 214828125 h 13750"/>
                  <a:gd name="T8" fmla="*/ 189546875 w 12633"/>
                  <a:gd name="T9" fmla="*/ 193296875 h 13750"/>
                  <a:gd name="T10" fmla="*/ 36828125 w 12633"/>
                  <a:gd name="T11" fmla="*/ 625000 h 13750"/>
                  <a:gd name="T12" fmla="*/ 30062500 w 12633"/>
                  <a:gd name="T13" fmla="*/ 15625 h 137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33" h="13750" extrusionOk="0">
                    <a:moveTo>
                      <a:pt x="1924" y="1"/>
                    </a:moveTo>
                    <a:cubicBezTo>
                      <a:pt x="1220" y="1"/>
                      <a:pt x="1059" y="401"/>
                      <a:pt x="953" y="1017"/>
                    </a:cubicBezTo>
                    <a:cubicBezTo>
                      <a:pt x="1" y="6957"/>
                      <a:pt x="4487" y="13098"/>
                      <a:pt x="10527" y="13724"/>
                    </a:cubicBezTo>
                    <a:cubicBezTo>
                      <a:pt x="10652" y="13741"/>
                      <a:pt x="10771" y="13749"/>
                      <a:pt x="10882" y="13749"/>
                    </a:cubicBezTo>
                    <a:cubicBezTo>
                      <a:pt x="11617" y="13749"/>
                      <a:pt x="12044" y="13372"/>
                      <a:pt x="12131" y="12371"/>
                    </a:cubicBezTo>
                    <a:cubicBezTo>
                      <a:pt x="12632" y="6105"/>
                      <a:pt x="8572" y="992"/>
                      <a:pt x="2357" y="40"/>
                    </a:cubicBezTo>
                    <a:cubicBezTo>
                      <a:pt x="2193" y="13"/>
                      <a:pt x="2050" y="1"/>
                      <a:pt x="192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3" name="Google Shape;602;p17"/>
              <p:cNvSpPr/>
              <p:nvPr/>
            </p:nvSpPr>
            <p:spPr>
              <a:xfrm>
                <a:off x="2651285" y="4379980"/>
                <a:ext cx="271388" cy="338897"/>
              </a:xfrm>
              <a:custGeom>
                <a:avLst/>
                <a:gdLst/>
                <a:ahLst/>
                <a:cxnLst/>
                <a:rect l="l" t="t" r="r" b="b"/>
                <a:pathLst>
                  <a:path w="10861" h="13573" extrusionOk="0">
                    <a:moveTo>
                      <a:pt x="527" y="0"/>
                    </a:moveTo>
                    <a:cubicBezTo>
                      <a:pt x="96" y="0"/>
                      <a:pt x="25" y="321"/>
                      <a:pt x="25" y="811"/>
                    </a:cubicBezTo>
                    <a:cubicBezTo>
                      <a:pt x="0" y="6024"/>
                      <a:pt x="4537" y="12140"/>
                      <a:pt x="9624" y="13493"/>
                    </a:cubicBezTo>
                    <a:cubicBezTo>
                      <a:pt x="9814" y="13545"/>
                      <a:pt x="9983" y="13573"/>
                      <a:pt x="10129" y="13573"/>
                    </a:cubicBezTo>
                    <a:cubicBezTo>
                      <a:pt x="10621" y="13573"/>
                      <a:pt x="10860" y="13257"/>
                      <a:pt x="10802" y="12465"/>
                    </a:cubicBezTo>
                    <a:cubicBezTo>
                      <a:pt x="10401" y="6901"/>
                      <a:pt x="6366" y="1764"/>
                      <a:pt x="1078" y="109"/>
                    </a:cubicBezTo>
                    <a:cubicBezTo>
                      <a:pt x="849" y="35"/>
                      <a:pt x="669" y="0"/>
                      <a:pt x="52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64" name="Google Shape;603;p17"/>
              <p:cNvSpPr>
                <a:spLocks/>
              </p:cNvSpPr>
              <p:nvPr/>
            </p:nvSpPr>
            <p:spPr bwMode="auto">
              <a:xfrm>
                <a:off x="2652925" y="4380525"/>
                <a:ext cx="267875" cy="338050"/>
              </a:xfrm>
              <a:custGeom>
                <a:avLst/>
                <a:gdLst>
                  <a:gd name="T0" fmla="*/ 5562500 w 10715"/>
                  <a:gd name="T1" fmla="*/ 0 h 13522"/>
                  <a:gd name="T2" fmla="*/ 859375 w 10715"/>
                  <a:gd name="T3" fmla="*/ 11265625 h 13522"/>
                  <a:gd name="T4" fmla="*/ 150843750 w 10715"/>
                  <a:gd name="T5" fmla="*/ 209421875 h 13522"/>
                  <a:gd name="T6" fmla="*/ 159140625 w 10715"/>
                  <a:gd name="T7" fmla="*/ 211265625 h 13522"/>
                  <a:gd name="T8" fmla="*/ 165718750 w 10715"/>
                  <a:gd name="T9" fmla="*/ 196109375 h 13522"/>
                  <a:gd name="T10" fmla="*/ 14171875 w 10715"/>
                  <a:gd name="T11" fmla="*/ 2250000 h 13522"/>
                  <a:gd name="T12" fmla="*/ 5562500 w 10715"/>
                  <a:gd name="T13" fmla="*/ 0 h 135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15" h="13522" extrusionOk="0">
                    <a:moveTo>
                      <a:pt x="356" y="0"/>
                    </a:moveTo>
                    <a:cubicBezTo>
                      <a:pt x="24" y="0"/>
                      <a:pt x="1" y="290"/>
                      <a:pt x="55" y="721"/>
                    </a:cubicBezTo>
                    <a:cubicBezTo>
                      <a:pt x="481" y="5583"/>
                      <a:pt x="5042" y="11698"/>
                      <a:pt x="9654" y="13403"/>
                    </a:cubicBezTo>
                    <a:cubicBezTo>
                      <a:pt x="9863" y="13479"/>
                      <a:pt x="10040" y="13521"/>
                      <a:pt x="10185" y="13521"/>
                    </a:cubicBezTo>
                    <a:cubicBezTo>
                      <a:pt x="10562" y="13521"/>
                      <a:pt x="10715" y="13238"/>
                      <a:pt x="10606" y="12551"/>
                    </a:cubicBezTo>
                    <a:cubicBezTo>
                      <a:pt x="9754" y="7312"/>
                      <a:pt x="5719" y="2175"/>
                      <a:pt x="907" y="144"/>
                    </a:cubicBezTo>
                    <a:cubicBezTo>
                      <a:pt x="666" y="45"/>
                      <a:pt x="487" y="0"/>
                      <a:pt x="35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5" name="Google Shape;604;p17"/>
              <p:cNvSpPr/>
              <p:nvPr/>
            </p:nvSpPr>
            <p:spPr>
              <a:xfrm>
                <a:off x="2654825" y="4381749"/>
                <a:ext cx="261948" cy="335357"/>
              </a:xfrm>
              <a:custGeom>
                <a:avLst/>
                <a:gdLst/>
                <a:ahLst/>
                <a:cxnLst/>
                <a:rect l="l" t="t" r="r" b="b"/>
                <a:pathLst>
                  <a:path w="10479" h="13409" extrusionOk="0">
                    <a:moveTo>
                      <a:pt x="129" y="1"/>
                    </a:moveTo>
                    <a:cubicBezTo>
                      <a:pt x="0" y="1"/>
                      <a:pt x="57" y="215"/>
                      <a:pt x="181" y="525"/>
                    </a:cubicBezTo>
                    <a:cubicBezTo>
                      <a:pt x="1660" y="4560"/>
                      <a:pt x="6271" y="10650"/>
                      <a:pt x="9830" y="13156"/>
                    </a:cubicBezTo>
                    <a:cubicBezTo>
                      <a:pt x="10061" y="13317"/>
                      <a:pt x="10231" y="13409"/>
                      <a:pt x="10330" y="13409"/>
                    </a:cubicBezTo>
                    <a:cubicBezTo>
                      <a:pt x="10479" y="13409"/>
                      <a:pt x="10467" y="13201"/>
                      <a:pt x="10256" y="12705"/>
                    </a:cubicBezTo>
                    <a:cubicBezTo>
                      <a:pt x="8402" y="8269"/>
                      <a:pt x="4392" y="3106"/>
                      <a:pt x="607" y="274"/>
                    </a:cubicBezTo>
                    <a:cubicBezTo>
                      <a:pt x="358" y="82"/>
                      <a:pt x="208" y="1"/>
                      <a:pt x="129" y="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66" name="Google Shape;605;p17"/>
              <p:cNvSpPr>
                <a:spLocks/>
              </p:cNvSpPr>
              <p:nvPr/>
            </p:nvSpPr>
            <p:spPr bwMode="auto">
              <a:xfrm>
                <a:off x="2655400" y="4382075"/>
                <a:ext cx="260675" cy="334550"/>
              </a:xfrm>
              <a:custGeom>
                <a:avLst/>
                <a:gdLst>
                  <a:gd name="T0" fmla="*/ 1078125 w 10427"/>
                  <a:gd name="T1" fmla="*/ 15625 h 13382"/>
                  <a:gd name="T2" fmla="*/ 3609375 w 10427"/>
                  <a:gd name="T3" fmla="*/ 7156250 h 13382"/>
                  <a:gd name="T4" fmla="*/ 154781250 w 10427"/>
                  <a:gd name="T5" fmla="*/ 204140625 h 13382"/>
                  <a:gd name="T6" fmla="*/ 161656250 w 10427"/>
                  <a:gd name="T7" fmla="*/ 209078125 h 13382"/>
                  <a:gd name="T8" fmla="*/ 158296875 w 10427"/>
                  <a:gd name="T9" fmla="*/ 199437500 h 13382"/>
                  <a:gd name="T10" fmla="*/ 7921875 w 10427"/>
                  <a:gd name="T11" fmla="*/ 5203125 h 13382"/>
                  <a:gd name="T12" fmla="*/ 1078125 w 10427"/>
                  <a:gd name="T13" fmla="*/ 15625 h 133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27" h="13382" extrusionOk="0">
                    <a:moveTo>
                      <a:pt x="69" y="1"/>
                    </a:moveTo>
                    <a:cubicBezTo>
                      <a:pt x="1" y="1"/>
                      <a:pt x="87" y="184"/>
                      <a:pt x="231" y="458"/>
                    </a:cubicBezTo>
                    <a:cubicBezTo>
                      <a:pt x="2161" y="4143"/>
                      <a:pt x="6773" y="10208"/>
                      <a:pt x="9906" y="13065"/>
                    </a:cubicBezTo>
                    <a:cubicBezTo>
                      <a:pt x="10128" y="13265"/>
                      <a:pt x="10281" y="13381"/>
                      <a:pt x="10346" y="13381"/>
                    </a:cubicBezTo>
                    <a:cubicBezTo>
                      <a:pt x="10427" y="13381"/>
                      <a:pt x="10369" y="13197"/>
                      <a:pt x="10131" y="12764"/>
                    </a:cubicBezTo>
                    <a:cubicBezTo>
                      <a:pt x="7850" y="8654"/>
                      <a:pt x="3840" y="3491"/>
                      <a:pt x="507" y="333"/>
                    </a:cubicBezTo>
                    <a:cubicBezTo>
                      <a:pt x="252" y="100"/>
                      <a:pt x="119" y="1"/>
                      <a:pt x="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7" name="Google Shape;606;p17"/>
              <p:cNvSpPr/>
              <p:nvPr/>
            </p:nvSpPr>
            <p:spPr>
              <a:xfrm>
                <a:off x="2698483" y="4656052"/>
                <a:ext cx="490858" cy="78751"/>
              </a:xfrm>
              <a:custGeom>
                <a:avLst/>
                <a:gdLst/>
                <a:ahLst/>
                <a:cxnLst/>
                <a:rect l="l" t="t" r="r" b="b"/>
                <a:pathLst>
                  <a:path w="19600" h="3159" extrusionOk="0">
                    <a:moveTo>
                      <a:pt x="1755" y="1"/>
                    </a:moveTo>
                    <a:cubicBezTo>
                      <a:pt x="827" y="126"/>
                      <a:pt x="0" y="527"/>
                      <a:pt x="301" y="1805"/>
                    </a:cubicBezTo>
                    <a:cubicBezTo>
                      <a:pt x="2983" y="2657"/>
                      <a:pt x="6241" y="3159"/>
                      <a:pt x="9750" y="3159"/>
                    </a:cubicBezTo>
                    <a:cubicBezTo>
                      <a:pt x="13283" y="3159"/>
                      <a:pt x="16542" y="2657"/>
                      <a:pt x="19223" y="1805"/>
                    </a:cubicBezTo>
                    <a:cubicBezTo>
                      <a:pt x="19599" y="803"/>
                      <a:pt x="19148" y="151"/>
                      <a:pt x="17770" y="1"/>
                    </a:cubicBezTo>
                    <a:cubicBezTo>
                      <a:pt x="15201" y="828"/>
                      <a:pt x="12481" y="1241"/>
                      <a:pt x="9762" y="1241"/>
                    </a:cubicBezTo>
                    <a:cubicBezTo>
                      <a:pt x="7043" y="1241"/>
                      <a:pt x="4323" y="828"/>
                      <a:pt x="1755"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68" name="Google Shape;607;p17"/>
              <p:cNvSpPr>
                <a:spLocks/>
              </p:cNvSpPr>
              <p:nvPr/>
            </p:nvSpPr>
            <p:spPr bwMode="auto">
              <a:xfrm>
                <a:off x="3101050" y="4112150"/>
                <a:ext cx="82275" cy="60875"/>
              </a:xfrm>
              <a:custGeom>
                <a:avLst/>
                <a:gdLst>
                  <a:gd name="T0" fmla="*/ 24687500 w 3291"/>
                  <a:gd name="T1" fmla="*/ 15625 h 2435"/>
                  <a:gd name="T2" fmla="*/ 24265625 w 3291"/>
                  <a:gd name="T3" fmla="*/ 38015625 h 2435"/>
                  <a:gd name="T4" fmla="*/ 24625000 w 3291"/>
                  <a:gd name="T5" fmla="*/ 38031250 h 2435"/>
                  <a:gd name="T6" fmla="*/ 25843750 w 3291"/>
                  <a:gd name="T7" fmla="*/ 31250 h 2435"/>
                  <a:gd name="T8" fmla="*/ 24687500 w 3291"/>
                  <a:gd name="T9" fmla="*/ 15625 h 2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1" h="2435" extrusionOk="0">
                    <a:moveTo>
                      <a:pt x="1580" y="1"/>
                    </a:moveTo>
                    <a:cubicBezTo>
                      <a:pt x="1" y="1"/>
                      <a:pt x="862" y="2409"/>
                      <a:pt x="1553" y="2433"/>
                    </a:cubicBezTo>
                    <a:cubicBezTo>
                      <a:pt x="1561" y="2434"/>
                      <a:pt x="1569" y="2434"/>
                      <a:pt x="1576" y="2434"/>
                    </a:cubicBezTo>
                    <a:cubicBezTo>
                      <a:pt x="2301" y="2434"/>
                      <a:pt x="3291" y="101"/>
                      <a:pt x="1654" y="2"/>
                    </a:cubicBezTo>
                    <a:cubicBezTo>
                      <a:pt x="1629" y="1"/>
                      <a:pt x="1604" y="1"/>
                      <a:pt x="158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9" name="Google Shape;608;p17"/>
              <p:cNvSpPr>
                <a:spLocks/>
              </p:cNvSpPr>
              <p:nvPr/>
            </p:nvSpPr>
            <p:spPr bwMode="auto">
              <a:xfrm>
                <a:off x="3132825" y="4166325"/>
                <a:ext cx="75175" cy="49850"/>
              </a:xfrm>
              <a:custGeom>
                <a:avLst/>
                <a:gdLst>
                  <a:gd name="T0" fmla="*/ 16578125 w 3007"/>
                  <a:gd name="T1" fmla="*/ 15625 h 1994"/>
                  <a:gd name="T2" fmla="*/ 4406250 w 3007"/>
                  <a:gd name="T3" fmla="*/ 4156250 h 1994"/>
                  <a:gd name="T4" fmla="*/ 25515625 w 3007"/>
                  <a:gd name="T5" fmla="*/ 31140625 h 1994"/>
                  <a:gd name="T6" fmla="*/ 37312500 w 3007"/>
                  <a:gd name="T7" fmla="*/ 23343750 h 1994"/>
                  <a:gd name="T8" fmla="*/ 16578125 w 3007"/>
                  <a:gd name="T9" fmla="*/ 15625 h 1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7" h="1994" extrusionOk="0">
                    <a:moveTo>
                      <a:pt x="1061" y="1"/>
                    </a:moveTo>
                    <a:cubicBezTo>
                      <a:pt x="708" y="1"/>
                      <a:pt x="401" y="89"/>
                      <a:pt x="282" y="266"/>
                    </a:cubicBezTo>
                    <a:cubicBezTo>
                      <a:pt x="1" y="736"/>
                      <a:pt x="831" y="1993"/>
                      <a:pt x="1633" y="1993"/>
                    </a:cubicBezTo>
                    <a:cubicBezTo>
                      <a:pt x="1902" y="1993"/>
                      <a:pt x="2168" y="1853"/>
                      <a:pt x="2388" y="1494"/>
                    </a:cubicBezTo>
                    <a:cubicBezTo>
                      <a:pt x="3006" y="505"/>
                      <a:pt x="1905" y="1"/>
                      <a:pt x="106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0" name="Google Shape;609;p17"/>
              <p:cNvSpPr>
                <a:spLocks/>
              </p:cNvSpPr>
              <p:nvPr/>
            </p:nvSpPr>
            <p:spPr bwMode="auto">
              <a:xfrm>
                <a:off x="3133250" y="4128550"/>
                <a:ext cx="73600" cy="51200"/>
              </a:xfrm>
              <a:custGeom>
                <a:avLst/>
                <a:gdLst>
                  <a:gd name="T0" fmla="*/ 25046875 w 2944"/>
                  <a:gd name="T1" fmla="*/ 15625 h 2048"/>
                  <a:gd name="T2" fmla="*/ 4140625 w 2944"/>
                  <a:gd name="T3" fmla="*/ 27765625 h 2048"/>
                  <a:gd name="T4" fmla="*/ 15703125 w 2944"/>
                  <a:gd name="T5" fmla="*/ 32000000 h 2048"/>
                  <a:gd name="T6" fmla="*/ 36250000 w 2944"/>
                  <a:gd name="T7" fmla="*/ 7796875 h 2048"/>
                  <a:gd name="T8" fmla="*/ 25046875 w 2944"/>
                  <a:gd name="T9" fmla="*/ 15625 h 20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4" h="2048" extrusionOk="0">
                    <a:moveTo>
                      <a:pt x="1603" y="1"/>
                    </a:moveTo>
                    <a:cubicBezTo>
                      <a:pt x="819" y="1"/>
                      <a:pt x="1" y="1324"/>
                      <a:pt x="265" y="1777"/>
                    </a:cubicBezTo>
                    <a:cubicBezTo>
                      <a:pt x="374" y="1959"/>
                      <a:pt x="666" y="2048"/>
                      <a:pt x="1005" y="2048"/>
                    </a:cubicBezTo>
                    <a:cubicBezTo>
                      <a:pt x="1835" y="2048"/>
                      <a:pt x="2943" y="1514"/>
                      <a:pt x="2320" y="499"/>
                    </a:cubicBezTo>
                    <a:cubicBezTo>
                      <a:pt x="2111" y="142"/>
                      <a:pt x="1859" y="1"/>
                      <a:pt x="16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1" name="Google Shape;610;p17"/>
              <p:cNvSpPr>
                <a:spLocks/>
              </p:cNvSpPr>
              <p:nvPr/>
            </p:nvSpPr>
            <p:spPr bwMode="auto">
              <a:xfrm>
                <a:off x="3073900" y="4165250"/>
                <a:ext cx="72475" cy="50250"/>
              </a:xfrm>
              <a:custGeom>
                <a:avLst/>
                <a:gdLst>
                  <a:gd name="T0" fmla="*/ 28281250 w 2899"/>
                  <a:gd name="T1" fmla="*/ 15625 h 2010"/>
                  <a:gd name="T2" fmla="*/ 7953125 w 2899"/>
                  <a:gd name="T3" fmla="*/ 22843750 h 2010"/>
                  <a:gd name="T4" fmla="*/ 19468750 w 2899"/>
                  <a:gd name="T5" fmla="*/ 31390625 h 2010"/>
                  <a:gd name="T6" fmla="*/ 41234375 w 2899"/>
                  <a:gd name="T7" fmla="*/ 4828125 h 2010"/>
                  <a:gd name="T8" fmla="*/ 28281250 w 2899"/>
                  <a:gd name="T9" fmla="*/ 15625 h 2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99" h="2010" extrusionOk="0">
                    <a:moveTo>
                      <a:pt x="1810" y="1"/>
                    </a:moveTo>
                    <a:cubicBezTo>
                      <a:pt x="1005" y="1"/>
                      <a:pt x="0" y="462"/>
                      <a:pt x="509" y="1462"/>
                    </a:cubicBezTo>
                    <a:cubicBezTo>
                      <a:pt x="706" y="1856"/>
                      <a:pt x="970" y="2009"/>
                      <a:pt x="1246" y="2009"/>
                    </a:cubicBezTo>
                    <a:cubicBezTo>
                      <a:pt x="2024" y="2009"/>
                      <a:pt x="2898" y="790"/>
                      <a:pt x="2639" y="309"/>
                    </a:cubicBezTo>
                    <a:cubicBezTo>
                      <a:pt x="2534" y="107"/>
                      <a:pt x="2195" y="1"/>
                      <a:pt x="181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2" name="Google Shape;611;p17"/>
              <p:cNvSpPr>
                <a:spLocks/>
              </p:cNvSpPr>
              <p:nvPr/>
            </p:nvSpPr>
            <p:spPr bwMode="auto">
              <a:xfrm>
                <a:off x="3072500" y="4130150"/>
                <a:ext cx="74925" cy="49875"/>
              </a:xfrm>
              <a:custGeom>
                <a:avLst/>
                <a:gdLst>
                  <a:gd name="T0" fmla="*/ 21250000 w 2997"/>
                  <a:gd name="T1" fmla="*/ 0 h 1995"/>
                  <a:gd name="T2" fmla="*/ 9609375 w 2997"/>
                  <a:gd name="T3" fmla="*/ 7578125 h 1995"/>
                  <a:gd name="T4" fmla="*/ 29921875 w 2997"/>
                  <a:gd name="T5" fmla="*/ 31156250 h 1995"/>
                  <a:gd name="T6" fmla="*/ 42109375 w 2997"/>
                  <a:gd name="T7" fmla="*/ 26765625 h 1995"/>
                  <a:gd name="T8" fmla="*/ 21250000 w 2997"/>
                  <a:gd name="T9" fmla="*/ 0 h 1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7" h="1995" extrusionOk="0">
                    <a:moveTo>
                      <a:pt x="1360" y="0"/>
                    </a:moveTo>
                    <a:cubicBezTo>
                      <a:pt x="1095" y="0"/>
                      <a:pt x="833" y="137"/>
                      <a:pt x="615" y="485"/>
                    </a:cubicBezTo>
                    <a:cubicBezTo>
                      <a:pt x="1" y="1486"/>
                      <a:pt x="1083" y="1994"/>
                      <a:pt x="1915" y="1994"/>
                    </a:cubicBezTo>
                    <a:cubicBezTo>
                      <a:pt x="2272" y="1994"/>
                      <a:pt x="2583" y="1901"/>
                      <a:pt x="2695" y="1713"/>
                    </a:cubicBezTo>
                    <a:cubicBezTo>
                      <a:pt x="2997" y="1261"/>
                      <a:pt x="2164" y="0"/>
                      <a:pt x="13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3" name="Google Shape;612;p17"/>
              <p:cNvSpPr>
                <a:spLocks/>
              </p:cNvSpPr>
              <p:nvPr/>
            </p:nvSpPr>
            <p:spPr bwMode="auto">
              <a:xfrm>
                <a:off x="3105050" y="4172950"/>
                <a:ext cx="82025" cy="60925"/>
              </a:xfrm>
              <a:custGeom>
                <a:avLst/>
                <a:gdLst>
                  <a:gd name="T0" fmla="*/ 22125000 w 3281"/>
                  <a:gd name="T1" fmla="*/ 15625 h 2437"/>
                  <a:gd name="T2" fmla="*/ 21765625 w 3281"/>
                  <a:gd name="T3" fmla="*/ 15625 h 2437"/>
                  <a:gd name="T4" fmla="*/ 23468750 w 3281"/>
                  <a:gd name="T5" fmla="*/ 38078125 h 2437"/>
                  <a:gd name="T6" fmla="*/ 25296875 w 3281"/>
                  <a:gd name="T7" fmla="*/ 38000000 h 2437"/>
                  <a:gd name="T8" fmla="*/ 22125000 w 3281"/>
                  <a:gd name="T9" fmla="*/ 15625 h 2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1" h="2437" extrusionOk="0">
                    <a:moveTo>
                      <a:pt x="1416" y="1"/>
                    </a:moveTo>
                    <a:cubicBezTo>
                      <a:pt x="1409" y="1"/>
                      <a:pt x="1401" y="1"/>
                      <a:pt x="1393" y="1"/>
                    </a:cubicBezTo>
                    <a:cubicBezTo>
                      <a:pt x="709" y="50"/>
                      <a:pt x="0" y="2437"/>
                      <a:pt x="1502" y="2437"/>
                    </a:cubicBezTo>
                    <a:cubicBezTo>
                      <a:pt x="1540" y="2437"/>
                      <a:pt x="1579" y="2435"/>
                      <a:pt x="1619" y="2432"/>
                    </a:cubicBezTo>
                    <a:cubicBezTo>
                      <a:pt x="3280" y="2308"/>
                      <a:pt x="2145" y="1"/>
                      <a:pt x="141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4" name="Google Shape;613;p17"/>
              <p:cNvSpPr>
                <a:spLocks/>
              </p:cNvSpPr>
              <p:nvPr/>
            </p:nvSpPr>
            <p:spPr bwMode="auto">
              <a:xfrm>
                <a:off x="3128650" y="4182100"/>
                <a:ext cx="54975" cy="42000"/>
              </a:xfrm>
              <a:custGeom>
                <a:avLst/>
                <a:gdLst>
                  <a:gd name="T0" fmla="*/ 10906250 w 2199"/>
                  <a:gd name="T1" fmla="*/ 15625 h 1680"/>
                  <a:gd name="T2" fmla="*/ 9765625 w 2199"/>
                  <a:gd name="T3" fmla="*/ 171875 h 1680"/>
                  <a:gd name="T4" fmla="*/ 13281250 w 2199"/>
                  <a:gd name="T5" fmla="*/ 26234375 h 1680"/>
                  <a:gd name="T6" fmla="*/ 17203125 w 2199"/>
                  <a:gd name="T7" fmla="*/ 25625000 h 1680"/>
                  <a:gd name="T8" fmla="*/ 10906250 w 2199"/>
                  <a:gd name="T9" fmla="*/ 15625 h 1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9" h="1680" extrusionOk="0">
                    <a:moveTo>
                      <a:pt x="698" y="1"/>
                    </a:moveTo>
                    <a:cubicBezTo>
                      <a:pt x="672" y="1"/>
                      <a:pt x="648" y="4"/>
                      <a:pt x="625" y="11"/>
                    </a:cubicBezTo>
                    <a:cubicBezTo>
                      <a:pt x="164" y="126"/>
                      <a:pt x="0" y="1679"/>
                      <a:pt x="850" y="1679"/>
                    </a:cubicBezTo>
                    <a:cubicBezTo>
                      <a:pt x="926" y="1679"/>
                      <a:pt x="1009" y="1667"/>
                      <a:pt x="1101" y="1640"/>
                    </a:cubicBezTo>
                    <a:cubicBezTo>
                      <a:pt x="2198" y="1354"/>
                      <a:pt x="1207" y="1"/>
                      <a:pt x="69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5" name="Google Shape;614;p17"/>
              <p:cNvSpPr>
                <a:spLocks/>
              </p:cNvSpPr>
              <p:nvPr/>
            </p:nvSpPr>
            <p:spPr bwMode="auto">
              <a:xfrm>
                <a:off x="3137225" y="4146350"/>
                <a:ext cx="54000" cy="38650"/>
              </a:xfrm>
              <a:custGeom>
                <a:avLst/>
                <a:gdLst>
                  <a:gd name="T0" fmla="*/ 16328125 w 2160"/>
                  <a:gd name="T1" fmla="*/ 0 h 1546"/>
                  <a:gd name="T2" fmla="*/ 4406250 w 2160"/>
                  <a:gd name="T3" fmla="*/ 22515625 h 1546"/>
                  <a:gd name="T4" fmla="*/ 9343750 w 2160"/>
                  <a:gd name="T5" fmla="*/ 24140625 h 1546"/>
                  <a:gd name="T6" fmla="*/ 23593750 w 2160"/>
                  <a:gd name="T7" fmla="*/ 3718750 h 1546"/>
                  <a:gd name="T8" fmla="*/ 16328125 w 2160"/>
                  <a:gd name="T9" fmla="*/ 0 h 15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 h="1546" extrusionOk="0">
                    <a:moveTo>
                      <a:pt x="1045" y="0"/>
                    </a:moveTo>
                    <a:cubicBezTo>
                      <a:pt x="444" y="0"/>
                      <a:pt x="0" y="1140"/>
                      <a:pt x="282" y="1441"/>
                    </a:cubicBezTo>
                    <a:cubicBezTo>
                      <a:pt x="348" y="1512"/>
                      <a:pt x="462" y="1545"/>
                      <a:pt x="598" y="1545"/>
                    </a:cubicBezTo>
                    <a:cubicBezTo>
                      <a:pt x="1180" y="1545"/>
                      <a:pt x="2160" y="949"/>
                      <a:pt x="1510" y="238"/>
                    </a:cubicBezTo>
                    <a:cubicBezTo>
                      <a:pt x="1351" y="70"/>
                      <a:pt x="1193" y="0"/>
                      <a:pt x="104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6" name="Google Shape;615;p17"/>
              <p:cNvSpPr>
                <a:spLocks/>
              </p:cNvSpPr>
              <p:nvPr/>
            </p:nvSpPr>
            <p:spPr bwMode="auto">
              <a:xfrm>
                <a:off x="3099150" y="4160725"/>
                <a:ext cx="46775" cy="33100"/>
              </a:xfrm>
              <a:custGeom>
                <a:avLst/>
                <a:gdLst>
                  <a:gd name="T0" fmla="*/ 11000000 w 1871"/>
                  <a:gd name="T1" fmla="*/ 15625 h 1324"/>
                  <a:gd name="T2" fmla="*/ 1968750 w 1871"/>
                  <a:gd name="T3" fmla="*/ 8437500 h 1324"/>
                  <a:gd name="T4" fmla="*/ 13031250 w 1871"/>
                  <a:gd name="T5" fmla="*/ 20687500 h 1324"/>
                  <a:gd name="T6" fmla="*/ 28203125 w 1871"/>
                  <a:gd name="T7" fmla="*/ 13531250 h 1324"/>
                  <a:gd name="T8" fmla="*/ 11000000 w 1871"/>
                  <a:gd name="T9" fmla="*/ 15625 h 13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1" h="1324" extrusionOk="0">
                    <a:moveTo>
                      <a:pt x="704" y="1"/>
                    </a:moveTo>
                    <a:cubicBezTo>
                      <a:pt x="436" y="1"/>
                      <a:pt x="203" y="146"/>
                      <a:pt x="126" y="540"/>
                    </a:cubicBezTo>
                    <a:cubicBezTo>
                      <a:pt x="0" y="1117"/>
                      <a:pt x="395" y="1324"/>
                      <a:pt x="834" y="1324"/>
                    </a:cubicBezTo>
                    <a:cubicBezTo>
                      <a:pt x="1272" y="1324"/>
                      <a:pt x="1755" y="1117"/>
                      <a:pt x="1805" y="866"/>
                    </a:cubicBezTo>
                    <a:cubicBezTo>
                      <a:pt x="1871" y="537"/>
                      <a:pt x="1221" y="1"/>
                      <a:pt x="70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7" name="Google Shape;616;p17"/>
              <p:cNvSpPr>
                <a:spLocks/>
              </p:cNvSpPr>
              <p:nvPr/>
            </p:nvSpPr>
            <p:spPr bwMode="auto">
              <a:xfrm>
                <a:off x="2608825" y="4432200"/>
                <a:ext cx="39875" cy="26875"/>
              </a:xfrm>
              <a:custGeom>
                <a:avLst/>
                <a:gdLst>
                  <a:gd name="T0" fmla="*/ 11468750 w 1595"/>
                  <a:gd name="T1" fmla="*/ 15625 h 1075"/>
                  <a:gd name="T2" fmla="*/ 5312500 w 1595"/>
                  <a:gd name="T3" fmla="*/ 4031250 h 1075"/>
                  <a:gd name="T4" fmla="*/ 16390625 w 1595"/>
                  <a:gd name="T5" fmla="*/ 16796875 h 1075"/>
                  <a:gd name="T6" fmla="*/ 22546875 w 1595"/>
                  <a:gd name="T7" fmla="*/ 14609375 h 1075"/>
                  <a:gd name="T8" fmla="*/ 11468750 w 1595"/>
                  <a:gd name="T9" fmla="*/ 15625 h 10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5" h="1075" extrusionOk="0">
                    <a:moveTo>
                      <a:pt x="734" y="1"/>
                    </a:moveTo>
                    <a:cubicBezTo>
                      <a:pt x="595" y="1"/>
                      <a:pt x="457" y="73"/>
                      <a:pt x="340" y="258"/>
                    </a:cubicBezTo>
                    <a:cubicBezTo>
                      <a:pt x="1" y="793"/>
                      <a:pt x="602" y="1075"/>
                      <a:pt x="1049" y="1075"/>
                    </a:cubicBezTo>
                    <a:cubicBezTo>
                      <a:pt x="1230" y="1075"/>
                      <a:pt x="1385" y="1028"/>
                      <a:pt x="1443" y="935"/>
                    </a:cubicBezTo>
                    <a:cubicBezTo>
                      <a:pt x="1594" y="689"/>
                      <a:pt x="1160" y="1"/>
                      <a:pt x="73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8" name="Google Shape;617;p17"/>
              <p:cNvSpPr>
                <a:spLocks/>
              </p:cNvSpPr>
              <p:nvPr/>
            </p:nvSpPr>
            <p:spPr bwMode="auto">
              <a:xfrm>
                <a:off x="2641600" y="4432375"/>
                <a:ext cx="38900" cy="26950"/>
              </a:xfrm>
              <a:custGeom>
                <a:avLst/>
                <a:gdLst>
                  <a:gd name="T0" fmla="*/ 13609375 w 1556"/>
                  <a:gd name="T1" fmla="*/ 15625 h 1078"/>
                  <a:gd name="T2" fmla="*/ 2062500 w 1556"/>
                  <a:gd name="T3" fmla="*/ 14500000 h 1078"/>
                  <a:gd name="T4" fmla="*/ 8656250 w 1556"/>
                  <a:gd name="T5" fmla="*/ 16828125 h 1078"/>
                  <a:gd name="T6" fmla="*/ 19687500 w 1556"/>
                  <a:gd name="T7" fmla="*/ 4312500 h 1078"/>
                  <a:gd name="T8" fmla="*/ 13609375 w 1556"/>
                  <a:gd name="T9" fmla="*/ 15625 h 10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6" h="1078" extrusionOk="0">
                    <a:moveTo>
                      <a:pt x="871" y="1"/>
                    </a:moveTo>
                    <a:cubicBezTo>
                      <a:pt x="455" y="1"/>
                      <a:pt x="1" y="666"/>
                      <a:pt x="132" y="928"/>
                    </a:cubicBezTo>
                    <a:cubicBezTo>
                      <a:pt x="193" y="1027"/>
                      <a:pt x="361" y="1077"/>
                      <a:pt x="554" y="1077"/>
                    </a:cubicBezTo>
                    <a:cubicBezTo>
                      <a:pt x="992" y="1077"/>
                      <a:pt x="1556" y="816"/>
                      <a:pt x="1260" y="276"/>
                    </a:cubicBezTo>
                    <a:cubicBezTo>
                      <a:pt x="1151" y="78"/>
                      <a:pt x="1013" y="1"/>
                      <a:pt x="87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9" name="Google Shape;618;p17"/>
              <p:cNvSpPr>
                <a:spLocks/>
              </p:cNvSpPr>
              <p:nvPr/>
            </p:nvSpPr>
            <p:spPr bwMode="auto">
              <a:xfrm>
                <a:off x="2621075" y="4422975"/>
                <a:ext cx="44300" cy="32600"/>
              </a:xfrm>
              <a:custGeom>
                <a:avLst/>
                <a:gdLst>
                  <a:gd name="T0" fmla="*/ 14109375 w 1772"/>
                  <a:gd name="T1" fmla="*/ 0 h 1304"/>
                  <a:gd name="T2" fmla="*/ 13718750 w 1772"/>
                  <a:gd name="T3" fmla="*/ 0 h 1304"/>
                  <a:gd name="T4" fmla="*/ 14890625 w 1772"/>
                  <a:gd name="T5" fmla="*/ 20375000 h 1304"/>
                  <a:gd name="T6" fmla="*/ 14109375 w 1772"/>
                  <a:gd name="T7" fmla="*/ 0 h 1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72" h="1304" extrusionOk="0">
                    <a:moveTo>
                      <a:pt x="903" y="0"/>
                    </a:moveTo>
                    <a:cubicBezTo>
                      <a:pt x="895" y="0"/>
                      <a:pt x="886" y="0"/>
                      <a:pt x="878" y="0"/>
                    </a:cubicBezTo>
                    <a:cubicBezTo>
                      <a:pt x="0" y="25"/>
                      <a:pt x="577" y="1304"/>
                      <a:pt x="953" y="1304"/>
                    </a:cubicBezTo>
                    <a:cubicBezTo>
                      <a:pt x="1350" y="1279"/>
                      <a:pt x="1772" y="0"/>
                      <a:pt x="90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0" name="Google Shape;619;p17"/>
              <p:cNvSpPr>
                <a:spLocks/>
              </p:cNvSpPr>
              <p:nvPr/>
            </p:nvSpPr>
            <p:spPr bwMode="auto">
              <a:xfrm>
                <a:off x="2621925" y="4455550"/>
                <a:ext cx="44675" cy="32625"/>
              </a:xfrm>
              <a:custGeom>
                <a:avLst/>
                <a:gdLst>
                  <a:gd name="T0" fmla="*/ 14187500 w 1787"/>
                  <a:gd name="T1" fmla="*/ 0 h 1305"/>
                  <a:gd name="T2" fmla="*/ 13968750 w 1787"/>
                  <a:gd name="T3" fmla="*/ 20375000 h 1305"/>
                  <a:gd name="T4" fmla="*/ 14359375 w 1787"/>
                  <a:gd name="T5" fmla="*/ 20375000 h 1305"/>
                  <a:gd name="T6" fmla="*/ 14359375 w 1787"/>
                  <a:gd name="T7" fmla="*/ 15625 h 1305"/>
                  <a:gd name="T8" fmla="*/ 14187500 w 1787"/>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305" extrusionOk="0">
                    <a:moveTo>
                      <a:pt x="908" y="0"/>
                    </a:moveTo>
                    <a:cubicBezTo>
                      <a:pt x="532" y="0"/>
                      <a:pt x="0" y="1254"/>
                      <a:pt x="894" y="1304"/>
                    </a:cubicBezTo>
                    <a:cubicBezTo>
                      <a:pt x="902" y="1304"/>
                      <a:pt x="911" y="1304"/>
                      <a:pt x="919" y="1304"/>
                    </a:cubicBezTo>
                    <a:cubicBezTo>
                      <a:pt x="1787" y="1304"/>
                      <a:pt x="1316" y="25"/>
                      <a:pt x="919" y="1"/>
                    </a:cubicBezTo>
                    <a:cubicBezTo>
                      <a:pt x="915" y="0"/>
                      <a:pt x="911" y="0"/>
                      <a:pt x="90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1" name="Google Shape;620;p17"/>
              <p:cNvSpPr>
                <a:spLocks/>
              </p:cNvSpPr>
              <p:nvPr/>
            </p:nvSpPr>
            <p:spPr bwMode="auto">
              <a:xfrm>
                <a:off x="2609300" y="4451525"/>
                <a:ext cx="39350" cy="27150"/>
              </a:xfrm>
              <a:custGeom>
                <a:avLst/>
                <a:gdLst>
                  <a:gd name="T0" fmla="*/ 15781250 w 1574"/>
                  <a:gd name="T1" fmla="*/ 15625 h 1086"/>
                  <a:gd name="T2" fmla="*/ 4625000 w 1574"/>
                  <a:gd name="T3" fmla="*/ 12703125 h 1086"/>
                  <a:gd name="T4" fmla="*/ 10828125 w 1574"/>
                  <a:gd name="T5" fmla="*/ 16953125 h 1086"/>
                  <a:gd name="T6" fmla="*/ 22250000 w 1574"/>
                  <a:gd name="T7" fmla="*/ 2531250 h 1086"/>
                  <a:gd name="T8" fmla="*/ 15781250 w 1574"/>
                  <a:gd name="T9" fmla="*/ 15625 h 1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4" h="1086" extrusionOk="0">
                    <a:moveTo>
                      <a:pt x="1010" y="1"/>
                    </a:moveTo>
                    <a:cubicBezTo>
                      <a:pt x="573" y="1"/>
                      <a:pt x="0" y="274"/>
                      <a:pt x="296" y="813"/>
                    </a:cubicBezTo>
                    <a:cubicBezTo>
                      <a:pt x="409" y="1009"/>
                      <a:pt x="550" y="1085"/>
                      <a:pt x="693" y="1085"/>
                    </a:cubicBezTo>
                    <a:cubicBezTo>
                      <a:pt x="1120" y="1085"/>
                      <a:pt x="1574" y="406"/>
                      <a:pt x="1424" y="162"/>
                    </a:cubicBezTo>
                    <a:cubicBezTo>
                      <a:pt x="1370" y="54"/>
                      <a:pt x="1203" y="1"/>
                      <a:pt x="10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2" name="Google Shape;621;p17"/>
              <p:cNvSpPr>
                <a:spLocks/>
              </p:cNvSpPr>
              <p:nvPr/>
            </p:nvSpPr>
            <p:spPr bwMode="auto">
              <a:xfrm>
                <a:off x="2641700" y="4450575"/>
                <a:ext cx="39025" cy="25850"/>
              </a:xfrm>
              <a:custGeom>
                <a:avLst/>
                <a:gdLst>
                  <a:gd name="T0" fmla="*/ 10359375 w 1561"/>
                  <a:gd name="T1" fmla="*/ 0 h 1034"/>
                  <a:gd name="T2" fmla="*/ 2000000 w 1561"/>
                  <a:gd name="T3" fmla="*/ 3125000 h 1034"/>
                  <a:gd name="T4" fmla="*/ 13921875 w 1561"/>
                  <a:gd name="T5" fmla="*/ 16156250 h 1034"/>
                  <a:gd name="T6" fmla="*/ 20406250 w 1561"/>
                  <a:gd name="T7" fmla="*/ 11343750 h 1034"/>
                  <a:gd name="T8" fmla="*/ 10359375 w 1561"/>
                  <a:gd name="T9" fmla="*/ 0 h 1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1" h="1034" extrusionOk="0">
                    <a:moveTo>
                      <a:pt x="663" y="0"/>
                    </a:moveTo>
                    <a:cubicBezTo>
                      <a:pt x="419" y="0"/>
                      <a:pt x="192" y="72"/>
                      <a:pt x="128" y="200"/>
                    </a:cubicBezTo>
                    <a:cubicBezTo>
                      <a:pt x="1" y="453"/>
                      <a:pt x="476" y="1034"/>
                      <a:pt x="891" y="1034"/>
                    </a:cubicBezTo>
                    <a:cubicBezTo>
                      <a:pt x="1051" y="1034"/>
                      <a:pt x="1201" y="948"/>
                      <a:pt x="1306" y="726"/>
                    </a:cubicBezTo>
                    <a:cubicBezTo>
                      <a:pt x="1560" y="217"/>
                      <a:pt x="1087" y="0"/>
                      <a:pt x="66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3" name="Google Shape;622;p17"/>
              <p:cNvSpPr>
                <a:spLocks/>
              </p:cNvSpPr>
              <p:nvPr/>
            </p:nvSpPr>
            <p:spPr bwMode="auto">
              <a:xfrm>
                <a:off x="2649050" y="4450225"/>
                <a:ext cx="25350" cy="17775"/>
              </a:xfrm>
              <a:custGeom>
                <a:avLst/>
                <a:gdLst>
                  <a:gd name="T0" fmla="*/ 8593750 w 1014"/>
                  <a:gd name="T1" fmla="*/ 0 h 711"/>
                  <a:gd name="T2" fmla="*/ 531250 w 1014"/>
                  <a:gd name="T3" fmla="*/ 3734375 h 711"/>
                  <a:gd name="T4" fmla="*/ 9843750 w 1014"/>
                  <a:gd name="T5" fmla="*/ 11093750 h 711"/>
                  <a:gd name="T6" fmla="*/ 14640625 w 1014"/>
                  <a:gd name="T7" fmla="*/ 6859375 h 711"/>
                  <a:gd name="T8" fmla="*/ 8593750 w 1014"/>
                  <a:gd name="T9" fmla="*/ 0 h 7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4" h="711" extrusionOk="0">
                    <a:moveTo>
                      <a:pt x="550" y="0"/>
                    </a:moveTo>
                    <a:cubicBezTo>
                      <a:pt x="320" y="0"/>
                      <a:pt x="71" y="105"/>
                      <a:pt x="34" y="239"/>
                    </a:cubicBezTo>
                    <a:cubicBezTo>
                      <a:pt x="1" y="407"/>
                      <a:pt x="350" y="710"/>
                      <a:pt x="630" y="710"/>
                    </a:cubicBezTo>
                    <a:cubicBezTo>
                      <a:pt x="767" y="710"/>
                      <a:pt x="887" y="637"/>
                      <a:pt x="937" y="439"/>
                    </a:cubicBezTo>
                    <a:cubicBezTo>
                      <a:pt x="1014" y="117"/>
                      <a:pt x="793" y="0"/>
                      <a:pt x="5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4" name="Google Shape;623;p17"/>
              <p:cNvSpPr>
                <a:spLocks/>
              </p:cNvSpPr>
              <p:nvPr/>
            </p:nvSpPr>
            <p:spPr bwMode="auto">
              <a:xfrm>
                <a:off x="2629675" y="4433850"/>
                <a:ext cx="29800" cy="22400"/>
              </a:xfrm>
              <a:custGeom>
                <a:avLst/>
                <a:gdLst>
                  <a:gd name="T0" fmla="*/ 11078125 w 1192"/>
                  <a:gd name="T1" fmla="*/ 0 h 896"/>
                  <a:gd name="T2" fmla="*/ 9125000 w 1192"/>
                  <a:gd name="T3" fmla="*/ 265625 h 896"/>
                  <a:gd name="T4" fmla="*/ 12281250 w 1192"/>
                  <a:gd name="T5" fmla="*/ 14000000 h 896"/>
                  <a:gd name="T6" fmla="*/ 12640625 w 1192"/>
                  <a:gd name="T7" fmla="*/ 13968750 h 896"/>
                  <a:gd name="T8" fmla="*/ 11078125 w 1192"/>
                  <a:gd name="T9" fmla="*/ 0 h 8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2" h="896" extrusionOk="0">
                    <a:moveTo>
                      <a:pt x="709" y="0"/>
                    </a:moveTo>
                    <a:cubicBezTo>
                      <a:pt x="671" y="0"/>
                      <a:pt x="629" y="6"/>
                      <a:pt x="584" y="17"/>
                    </a:cubicBezTo>
                    <a:cubicBezTo>
                      <a:pt x="0" y="138"/>
                      <a:pt x="525" y="896"/>
                      <a:pt x="786" y="896"/>
                    </a:cubicBezTo>
                    <a:cubicBezTo>
                      <a:pt x="794" y="896"/>
                      <a:pt x="802" y="895"/>
                      <a:pt x="809" y="894"/>
                    </a:cubicBezTo>
                    <a:cubicBezTo>
                      <a:pt x="1065" y="824"/>
                      <a:pt x="1191" y="0"/>
                      <a:pt x="7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5" name="Google Shape;624;p17"/>
              <p:cNvSpPr>
                <a:spLocks/>
              </p:cNvSpPr>
              <p:nvPr/>
            </p:nvSpPr>
            <p:spPr bwMode="auto">
              <a:xfrm>
                <a:off x="2625375" y="4455200"/>
                <a:ext cx="29200" cy="21050"/>
              </a:xfrm>
              <a:custGeom>
                <a:avLst/>
                <a:gdLst>
                  <a:gd name="T0" fmla="*/ 13312500 w 1168"/>
                  <a:gd name="T1" fmla="*/ 15625 h 842"/>
                  <a:gd name="T2" fmla="*/ 6328125 w 1168"/>
                  <a:gd name="T3" fmla="*/ 11578125 h 842"/>
                  <a:gd name="T4" fmla="*/ 9984375 w 1168"/>
                  <a:gd name="T5" fmla="*/ 13140625 h 842"/>
                  <a:gd name="T6" fmla="*/ 15328125 w 1168"/>
                  <a:gd name="T7" fmla="*/ 625000 h 842"/>
                  <a:gd name="T8" fmla="*/ 13312500 w 1168"/>
                  <a:gd name="T9" fmla="*/ 15625 h 8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8" h="842" extrusionOk="0">
                    <a:moveTo>
                      <a:pt x="852" y="1"/>
                    </a:moveTo>
                    <a:cubicBezTo>
                      <a:pt x="552" y="1"/>
                      <a:pt x="1" y="380"/>
                      <a:pt x="405" y="741"/>
                    </a:cubicBezTo>
                    <a:cubicBezTo>
                      <a:pt x="488" y="812"/>
                      <a:pt x="567" y="841"/>
                      <a:pt x="639" y="841"/>
                    </a:cubicBezTo>
                    <a:cubicBezTo>
                      <a:pt x="978" y="841"/>
                      <a:pt x="1167" y="184"/>
                      <a:pt x="981" y="40"/>
                    </a:cubicBezTo>
                    <a:cubicBezTo>
                      <a:pt x="951" y="13"/>
                      <a:pt x="905" y="1"/>
                      <a:pt x="85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6" name="Google Shape;625;p17"/>
              <p:cNvSpPr>
                <a:spLocks/>
              </p:cNvSpPr>
              <p:nvPr/>
            </p:nvSpPr>
            <p:spPr bwMode="auto">
              <a:xfrm>
                <a:off x="3132350" y="4167950"/>
                <a:ext cx="21325" cy="21325"/>
              </a:xfrm>
              <a:custGeom>
                <a:avLst/>
                <a:gdLst>
                  <a:gd name="T0" fmla="*/ 6671875 w 853"/>
                  <a:gd name="T1" fmla="*/ 15625 h 853"/>
                  <a:gd name="T2" fmla="*/ 15625 w 853"/>
                  <a:gd name="T3" fmla="*/ 6671875 h 853"/>
                  <a:gd name="T4" fmla="*/ 6671875 w 853"/>
                  <a:gd name="T5" fmla="*/ 13328125 h 853"/>
                  <a:gd name="T6" fmla="*/ 13328125 w 853"/>
                  <a:gd name="T7" fmla="*/ 6671875 h 853"/>
                  <a:gd name="T8" fmla="*/ 6671875 w 853"/>
                  <a:gd name="T9" fmla="*/ 15625 h 8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3" h="853" extrusionOk="0">
                    <a:moveTo>
                      <a:pt x="427" y="1"/>
                    </a:moveTo>
                    <a:cubicBezTo>
                      <a:pt x="201" y="1"/>
                      <a:pt x="1" y="201"/>
                      <a:pt x="1" y="427"/>
                    </a:cubicBezTo>
                    <a:cubicBezTo>
                      <a:pt x="1" y="652"/>
                      <a:pt x="201" y="853"/>
                      <a:pt x="427" y="853"/>
                    </a:cubicBezTo>
                    <a:cubicBezTo>
                      <a:pt x="652" y="853"/>
                      <a:pt x="853" y="652"/>
                      <a:pt x="853" y="427"/>
                    </a:cubicBezTo>
                    <a:cubicBezTo>
                      <a:pt x="853" y="201"/>
                      <a:pt x="652" y="1"/>
                      <a:pt x="4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7" name="Google Shape;626;p17"/>
              <p:cNvSpPr>
                <a:spLocks/>
              </p:cNvSpPr>
              <p:nvPr/>
            </p:nvSpPr>
            <p:spPr bwMode="auto">
              <a:xfrm>
                <a:off x="2634850" y="4451800"/>
                <a:ext cx="16325" cy="16300"/>
              </a:xfrm>
              <a:custGeom>
                <a:avLst/>
                <a:gdLst>
                  <a:gd name="T0" fmla="*/ 5109375 w 653"/>
                  <a:gd name="T1" fmla="*/ 0 h 652"/>
                  <a:gd name="T2" fmla="*/ 15625 w 653"/>
                  <a:gd name="T3" fmla="*/ 5093750 h 652"/>
                  <a:gd name="T4" fmla="*/ 5109375 w 653"/>
                  <a:gd name="T5" fmla="*/ 10187500 h 652"/>
                  <a:gd name="T6" fmla="*/ 10187500 w 653"/>
                  <a:gd name="T7" fmla="*/ 5093750 h 652"/>
                  <a:gd name="T8" fmla="*/ 5109375 w 653"/>
                  <a:gd name="T9" fmla="*/ 0 h 6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3" h="652" extrusionOk="0">
                    <a:moveTo>
                      <a:pt x="327" y="0"/>
                    </a:moveTo>
                    <a:cubicBezTo>
                      <a:pt x="151" y="0"/>
                      <a:pt x="1" y="126"/>
                      <a:pt x="1" y="326"/>
                    </a:cubicBezTo>
                    <a:cubicBezTo>
                      <a:pt x="1" y="502"/>
                      <a:pt x="151" y="652"/>
                      <a:pt x="327" y="652"/>
                    </a:cubicBezTo>
                    <a:cubicBezTo>
                      <a:pt x="502" y="652"/>
                      <a:pt x="652" y="502"/>
                      <a:pt x="652" y="326"/>
                    </a:cubicBezTo>
                    <a:cubicBezTo>
                      <a:pt x="652" y="126"/>
                      <a:pt x="502" y="0"/>
                      <a:pt x="3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13" name="Google Shape;627;p17"/>
            <p:cNvGrpSpPr>
              <a:grpSpLocks/>
            </p:cNvGrpSpPr>
            <p:nvPr/>
          </p:nvGrpSpPr>
          <p:grpSpPr bwMode="auto">
            <a:xfrm>
              <a:off x="4030588" y="-396350"/>
              <a:ext cx="1082725" cy="723050"/>
              <a:chOff x="1352275" y="974950"/>
              <a:chExt cx="1082725" cy="723050"/>
            </a:xfrm>
          </p:grpSpPr>
          <p:sp>
            <p:nvSpPr>
              <p:cNvPr id="14" name="Google Shape;628;p17"/>
              <p:cNvSpPr/>
              <p:nvPr/>
            </p:nvSpPr>
            <p:spPr>
              <a:xfrm>
                <a:off x="1753987" y="1416617"/>
                <a:ext cx="279400" cy="280952"/>
              </a:xfrm>
              <a:custGeom>
                <a:avLst/>
                <a:gdLst/>
                <a:ahLst/>
                <a:cxnLst/>
                <a:rect l="l" t="t" r="r" b="b"/>
                <a:pathLst>
                  <a:path w="11229" h="11229" extrusionOk="0">
                    <a:moveTo>
                      <a:pt x="5614" y="0"/>
                    </a:moveTo>
                    <a:cubicBezTo>
                      <a:pt x="2507" y="0"/>
                      <a:pt x="0" y="2531"/>
                      <a:pt x="0" y="5614"/>
                    </a:cubicBezTo>
                    <a:cubicBezTo>
                      <a:pt x="0" y="8722"/>
                      <a:pt x="2507" y="11228"/>
                      <a:pt x="5614" y="11228"/>
                    </a:cubicBezTo>
                    <a:cubicBezTo>
                      <a:pt x="8697" y="11228"/>
                      <a:pt x="11229" y="8722"/>
                      <a:pt x="11229" y="5614"/>
                    </a:cubicBezTo>
                    <a:cubicBezTo>
                      <a:pt x="11229" y="2531"/>
                      <a:pt x="8697" y="0"/>
                      <a:pt x="5614" y="0"/>
                    </a:cubicBezTo>
                    <a:close/>
                  </a:path>
                </a:pathLst>
              </a:custGeom>
              <a:solidFill>
                <a:schemeClr val="accent3"/>
              </a:solidFill>
              <a:ln>
                <a:noFill/>
              </a:ln>
            </p:spPr>
            <p:txBody>
              <a:bodyPr spcFirstLastPara="1" lIns="91425" tIns="91425" rIns="91425" bIns="91425" anchor="ctr"/>
              <a:lstStyle/>
              <a:p>
                <a:pPr>
                  <a:defRPr/>
                </a:pPr>
                <a:endParaRPr sz="1350">
                  <a:solidFill>
                    <a:srgbClr val="322F46"/>
                  </a:solidFill>
                </a:endParaRPr>
              </a:p>
            </p:txBody>
          </p:sp>
          <p:sp>
            <p:nvSpPr>
              <p:cNvPr id="15" name="Google Shape;629;p17"/>
              <p:cNvSpPr>
                <a:spLocks/>
              </p:cNvSpPr>
              <p:nvPr/>
            </p:nvSpPr>
            <p:spPr bwMode="auto">
              <a:xfrm>
                <a:off x="1352275" y="974950"/>
                <a:ext cx="1082725" cy="620350"/>
              </a:xfrm>
              <a:custGeom>
                <a:avLst/>
                <a:gdLst>
                  <a:gd name="T0" fmla="*/ 279609375 w 43309"/>
                  <a:gd name="T1" fmla="*/ 15625 h 24814"/>
                  <a:gd name="T2" fmla="*/ 279609375 w 43309"/>
                  <a:gd name="T3" fmla="*/ 103390625 h 24814"/>
                  <a:gd name="T4" fmla="*/ 0 w 43309"/>
                  <a:gd name="T5" fmla="*/ 387703125 h 24814"/>
                  <a:gd name="T6" fmla="*/ 676703125 w 43309"/>
                  <a:gd name="T7" fmla="*/ 387703125 h 24814"/>
                  <a:gd name="T8" fmla="*/ 396703125 w 43309"/>
                  <a:gd name="T9" fmla="*/ 103390625 h 24814"/>
                  <a:gd name="T10" fmla="*/ 396703125 w 43309"/>
                  <a:gd name="T11" fmla="*/ 15625 h 24814"/>
                  <a:gd name="T12" fmla="*/ 279609375 w 43309"/>
                  <a:gd name="T13" fmla="*/ 15625 h 248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309" h="24814" extrusionOk="0">
                    <a:moveTo>
                      <a:pt x="17895" y="1"/>
                    </a:moveTo>
                    <a:lnTo>
                      <a:pt x="17895" y="6617"/>
                    </a:lnTo>
                    <a:cubicBezTo>
                      <a:pt x="7720" y="8146"/>
                      <a:pt x="0" y="15690"/>
                      <a:pt x="0" y="24813"/>
                    </a:cubicBezTo>
                    <a:lnTo>
                      <a:pt x="43309" y="24813"/>
                    </a:lnTo>
                    <a:cubicBezTo>
                      <a:pt x="43309" y="15690"/>
                      <a:pt x="35564" y="8146"/>
                      <a:pt x="25389" y="6617"/>
                    </a:cubicBezTo>
                    <a:lnTo>
                      <a:pt x="25389" y="1"/>
                    </a:lnTo>
                    <a:lnTo>
                      <a:pt x="1789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630" name="Google Shape;630;p17"/>
          <p:cNvSpPr txBox="1">
            <a:spLocks noGrp="1"/>
          </p:cNvSpPr>
          <p:nvPr>
            <p:ph type="title"/>
          </p:nvPr>
        </p:nvSpPr>
        <p:spPr>
          <a:xfrm>
            <a:off x="720000" y="414575"/>
            <a:ext cx="77040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631" name="Google Shape;631;p17"/>
          <p:cNvSpPr txBox="1">
            <a:spLocks noGrp="1"/>
          </p:cNvSpPr>
          <p:nvPr>
            <p:ph type="subTitle" idx="1"/>
          </p:nvPr>
        </p:nvSpPr>
        <p:spPr>
          <a:xfrm>
            <a:off x="720000" y="2649200"/>
            <a:ext cx="2261400" cy="469800"/>
          </a:xfrm>
          <a:prstGeom prst="rect">
            <a:avLst/>
          </a:prstGeom>
        </p:spPr>
        <p:txBody>
          <a:bodyPr spcFirstLastPara="1">
            <a:noAutofit/>
          </a:bodyPr>
          <a:lstStyle>
            <a:lvl1pPr lvl="0" algn="ctr"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algn="ctr" rtl="0">
              <a:lnSpc>
                <a:spcPct val="100000"/>
              </a:lnSpc>
              <a:spcBef>
                <a:spcPts val="0"/>
              </a:spcBef>
              <a:spcAft>
                <a:spcPts val="0"/>
              </a:spcAft>
              <a:buSzPts val="2000"/>
              <a:buFont typeface="Raleway"/>
              <a:buNone/>
              <a:defRPr sz="15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15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15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15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15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15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15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632" name="Google Shape;632;p17"/>
          <p:cNvSpPr txBox="1">
            <a:spLocks noGrp="1"/>
          </p:cNvSpPr>
          <p:nvPr>
            <p:ph type="subTitle" idx="2"/>
          </p:nvPr>
        </p:nvSpPr>
        <p:spPr>
          <a:xfrm>
            <a:off x="720001" y="3119000"/>
            <a:ext cx="2261400" cy="776400"/>
          </a:xfrm>
          <a:prstGeom prst="rect">
            <a:avLst/>
          </a:prstGeom>
        </p:spPr>
        <p:txBody>
          <a:bodyPr spcFirstLastPara="1">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r>
              <a:rPr lang="en-US"/>
              <a:t>Click to edit Master subtitle style</a:t>
            </a:r>
            <a:endParaRPr/>
          </a:p>
        </p:txBody>
      </p:sp>
      <p:sp>
        <p:nvSpPr>
          <p:cNvPr id="633" name="Google Shape;633;p17"/>
          <p:cNvSpPr txBox="1">
            <a:spLocks noGrp="1"/>
          </p:cNvSpPr>
          <p:nvPr>
            <p:ph type="subTitle" idx="3"/>
          </p:nvPr>
        </p:nvSpPr>
        <p:spPr>
          <a:xfrm>
            <a:off x="6162600" y="2649200"/>
            <a:ext cx="2261400" cy="469800"/>
          </a:xfrm>
          <a:prstGeom prst="rect">
            <a:avLst/>
          </a:prstGeom>
        </p:spPr>
        <p:txBody>
          <a:bodyPr spcFirstLastPara="1">
            <a:noAutofit/>
          </a:bodyPr>
          <a:lstStyle>
            <a:lvl1pPr lvl="0" algn="ctr"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algn="ctr" rtl="0">
              <a:lnSpc>
                <a:spcPct val="100000"/>
              </a:lnSpc>
              <a:spcBef>
                <a:spcPts val="0"/>
              </a:spcBef>
              <a:spcAft>
                <a:spcPts val="0"/>
              </a:spcAft>
              <a:buSzPts val="2000"/>
              <a:buFont typeface="Raleway"/>
              <a:buNone/>
              <a:defRPr sz="15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15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15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15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15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15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15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634" name="Google Shape;634;p17"/>
          <p:cNvSpPr txBox="1">
            <a:spLocks noGrp="1"/>
          </p:cNvSpPr>
          <p:nvPr>
            <p:ph type="subTitle" idx="4"/>
          </p:nvPr>
        </p:nvSpPr>
        <p:spPr>
          <a:xfrm>
            <a:off x="6162611" y="3119000"/>
            <a:ext cx="2261400" cy="776400"/>
          </a:xfrm>
          <a:prstGeom prst="rect">
            <a:avLst/>
          </a:prstGeom>
        </p:spPr>
        <p:txBody>
          <a:bodyPr spcFirstLastPara="1">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r>
              <a:rPr lang="en-US"/>
              <a:t>Click to edit Master subtitle style</a:t>
            </a:r>
            <a:endParaRPr/>
          </a:p>
        </p:txBody>
      </p:sp>
      <p:sp>
        <p:nvSpPr>
          <p:cNvPr id="635" name="Google Shape;635;p17"/>
          <p:cNvSpPr txBox="1">
            <a:spLocks noGrp="1"/>
          </p:cNvSpPr>
          <p:nvPr>
            <p:ph type="subTitle" idx="5"/>
          </p:nvPr>
        </p:nvSpPr>
        <p:spPr>
          <a:xfrm>
            <a:off x="3441300" y="2649200"/>
            <a:ext cx="2261400" cy="469800"/>
          </a:xfrm>
          <a:prstGeom prst="rect">
            <a:avLst/>
          </a:prstGeom>
        </p:spPr>
        <p:txBody>
          <a:bodyPr spcFirstLastPara="1">
            <a:noAutofit/>
          </a:bodyPr>
          <a:lstStyle>
            <a:lvl1pPr lvl="0" algn="ctr"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algn="ctr" rtl="0">
              <a:lnSpc>
                <a:spcPct val="100000"/>
              </a:lnSpc>
              <a:spcBef>
                <a:spcPts val="0"/>
              </a:spcBef>
              <a:spcAft>
                <a:spcPts val="0"/>
              </a:spcAft>
              <a:buSzPts val="2000"/>
              <a:buFont typeface="Raleway"/>
              <a:buNone/>
              <a:defRPr sz="15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15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15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15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15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15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15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636" name="Google Shape;636;p17"/>
          <p:cNvSpPr txBox="1">
            <a:spLocks noGrp="1"/>
          </p:cNvSpPr>
          <p:nvPr>
            <p:ph type="subTitle" idx="6"/>
          </p:nvPr>
        </p:nvSpPr>
        <p:spPr>
          <a:xfrm>
            <a:off x="3441311" y="3119000"/>
            <a:ext cx="2261400" cy="776400"/>
          </a:xfrm>
          <a:prstGeom prst="rect">
            <a:avLst/>
          </a:prstGeom>
        </p:spPr>
        <p:txBody>
          <a:bodyPr spcFirstLastPara="1">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r>
              <a:rPr lang="en-US"/>
              <a:t>Click to edit Master subtitle style</a:t>
            </a:r>
            <a:endParaRPr/>
          </a:p>
        </p:txBody>
      </p:sp>
    </p:spTree>
    <p:extLst>
      <p:ext uri="{BB962C8B-B14F-4D97-AF65-F5344CB8AC3E}">
        <p14:creationId xmlns:p14="http://schemas.microsoft.com/office/powerpoint/2010/main" val="13472522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37"/>
        <p:cNvGrpSpPr/>
        <p:nvPr/>
      </p:nvGrpSpPr>
      <p:grpSpPr>
        <a:xfrm>
          <a:off x="0" y="0"/>
          <a:ext cx="0" cy="0"/>
          <a:chOff x="0" y="0"/>
          <a:chExt cx="0" cy="0"/>
        </a:xfrm>
      </p:grpSpPr>
      <p:grpSp>
        <p:nvGrpSpPr>
          <p:cNvPr id="6" name="Google Shape;638;p18"/>
          <p:cNvGrpSpPr>
            <a:grpSpLocks/>
          </p:cNvGrpSpPr>
          <p:nvPr/>
        </p:nvGrpSpPr>
        <p:grpSpPr bwMode="auto">
          <a:xfrm>
            <a:off x="0" y="-23813"/>
            <a:ext cx="9144000" cy="5430441"/>
            <a:chOff x="-150" y="-23475"/>
            <a:chExt cx="9144079" cy="5430372"/>
          </a:xfrm>
        </p:grpSpPr>
        <p:sp>
          <p:nvSpPr>
            <p:cNvPr id="7" name="Google Shape;639;p18"/>
            <p:cNvSpPr>
              <a:spLocks/>
            </p:cNvSpPr>
            <p:nvPr/>
          </p:nvSpPr>
          <p:spPr bwMode="auto">
            <a:xfrm>
              <a:off x="0" y="-23475"/>
              <a:ext cx="9143929" cy="5166888"/>
            </a:xfrm>
            <a:custGeom>
              <a:avLst/>
              <a:gdLst>
                <a:gd name="T0" fmla="*/ 6508245 w 49014"/>
                <a:gd name="T1" fmla="*/ 3886612 h 32839"/>
                <a:gd name="T2" fmla="*/ 6508245 w 49014"/>
                <a:gd name="T3" fmla="*/ 2147483646 h 32839"/>
                <a:gd name="T4" fmla="*/ 2147483646 w 49014"/>
                <a:gd name="T5" fmla="*/ 2147483646 h 32839"/>
                <a:gd name="T6" fmla="*/ 2147483646 w 49014"/>
                <a:gd name="T7" fmla="*/ 3886612 h 32839"/>
                <a:gd name="T8" fmla="*/ 6508245 w 49014"/>
                <a:gd name="T9" fmla="*/ 3886612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 name="Google Shape;640;p18"/>
            <p:cNvSpPr>
              <a:spLocks/>
            </p:cNvSpPr>
            <p:nvPr/>
          </p:nvSpPr>
          <p:spPr bwMode="auto">
            <a:xfrm>
              <a:off x="140934" y="165407"/>
              <a:ext cx="1458542" cy="621021"/>
            </a:xfrm>
            <a:custGeom>
              <a:avLst/>
              <a:gdLst>
                <a:gd name="T0" fmla="*/ 2147483646 w 9270"/>
                <a:gd name="T1" fmla="*/ 3886613 h 3947"/>
                <a:gd name="T2" fmla="*/ 2147483646 w 9270"/>
                <a:gd name="T3" fmla="*/ 148015407 h 3947"/>
                <a:gd name="T4" fmla="*/ 0 w 9270"/>
                <a:gd name="T5" fmla="*/ 2147483646 h 3947"/>
                <a:gd name="T6" fmla="*/ 2147483646 w 9270"/>
                <a:gd name="T7" fmla="*/ 2147483646 h 3947"/>
                <a:gd name="T8" fmla="*/ 2147483646 w 9270"/>
                <a:gd name="T9" fmla="*/ 2147483646 h 3947"/>
                <a:gd name="T10" fmla="*/ 2147483646 w 9270"/>
                <a:gd name="T11" fmla="*/ 2147483646 h 3947"/>
                <a:gd name="T12" fmla="*/ 2147483646 w 9270"/>
                <a:gd name="T13" fmla="*/ 2147483646 h 3947"/>
                <a:gd name="T14" fmla="*/ 2147483646 w 9270"/>
                <a:gd name="T15" fmla="*/ 2147483646 h 3947"/>
                <a:gd name="T16" fmla="*/ 2147483646 w 9270"/>
                <a:gd name="T17" fmla="*/ 2147483646 h 3947"/>
                <a:gd name="T18" fmla="*/ 2147483646 w 9270"/>
                <a:gd name="T19" fmla="*/ 2147483646 h 3947"/>
                <a:gd name="T20" fmla="*/ 2147483646 w 9270"/>
                <a:gd name="T21" fmla="*/ 2147483646 h 3947"/>
                <a:gd name="T22" fmla="*/ 2147483646 w 9270"/>
                <a:gd name="T23" fmla="*/ 2147483646 h 3947"/>
                <a:gd name="T24" fmla="*/ 2147483646 w 9270"/>
                <a:gd name="T25" fmla="*/ 2147483646 h 3947"/>
                <a:gd name="T26" fmla="*/ 2147483646 w 9270"/>
                <a:gd name="T27" fmla="*/ 3886613 h 39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9" name="Google Shape;641;p18"/>
            <p:cNvSpPr>
              <a:spLocks/>
            </p:cNvSpPr>
            <p:nvPr/>
          </p:nvSpPr>
          <p:spPr bwMode="auto">
            <a:xfrm>
              <a:off x="7443257" y="1304648"/>
              <a:ext cx="1499293" cy="667751"/>
            </a:xfrm>
            <a:custGeom>
              <a:avLst/>
              <a:gdLst>
                <a:gd name="T0" fmla="*/ 2147483646 w 9529"/>
                <a:gd name="T1" fmla="*/ 3886613 h 4244"/>
                <a:gd name="T2" fmla="*/ 2147483646 w 9529"/>
                <a:gd name="T3" fmla="*/ 54537194 h 4244"/>
                <a:gd name="T4" fmla="*/ 70108665 w 9529"/>
                <a:gd name="T5" fmla="*/ 2147483646 h 4244"/>
                <a:gd name="T6" fmla="*/ 2147483646 w 9529"/>
                <a:gd name="T7" fmla="*/ 2147483646 h 4244"/>
                <a:gd name="T8" fmla="*/ 2147483646 w 9529"/>
                <a:gd name="T9" fmla="*/ 2147483646 h 4244"/>
                <a:gd name="T10" fmla="*/ 2147483646 w 9529"/>
                <a:gd name="T11" fmla="*/ 2147483646 h 4244"/>
                <a:gd name="T12" fmla="*/ 2147483646 w 9529"/>
                <a:gd name="T13" fmla="*/ 2147483646 h 4244"/>
                <a:gd name="T14" fmla="*/ 2147483646 w 9529"/>
                <a:gd name="T15" fmla="*/ 2147483646 h 4244"/>
                <a:gd name="T16" fmla="*/ 2147483646 w 9529"/>
                <a:gd name="T17" fmla="*/ 2147483646 h 4244"/>
                <a:gd name="T18" fmla="*/ 2147483646 w 9529"/>
                <a:gd name="T19" fmla="*/ 2147483646 h 4244"/>
                <a:gd name="T20" fmla="*/ 2147483646 w 9529"/>
                <a:gd name="T21" fmla="*/ 2147483646 h 4244"/>
                <a:gd name="T22" fmla="*/ 2147483646 w 9529"/>
                <a:gd name="T23" fmla="*/ 2147483646 h 4244"/>
                <a:gd name="T24" fmla="*/ 2147483646 w 9529"/>
                <a:gd name="T25" fmla="*/ 2147483646 h 4244"/>
                <a:gd name="T26" fmla="*/ 2147483646 w 9529"/>
                <a:gd name="T27" fmla="*/ 3886613 h 4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0" name="Google Shape;642;p18"/>
            <p:cNvSpPr>
              <a:spLocks noChangeArrowheads="1"/>
            </p:cNvSpPr>
            <p:nvPr/>
          </p:nvSpPr>
          <p:spPr bwMode="auto">
            <a:xfrm>
              <a:off x="-150" y="4402022"/>
              <a:ext cx="9144079" cy="75722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11" name="Google Shape;643;p18"/>
            <p:cNvGrpSpPr>
              <a:grpSpLocks/>
            </p:cNvGrpSpPr>
            <p:nvPr/>
          </p:nvGrpSpPr>
          <p:grpSpPr bwMode="auto">
            <a:xfrm>
              <a:off x="7623203" y="4330249"/>
              <a:ext cx="1520699" cy="813424"/>
              <a:chOff x="3457050" y="4619150"/>
              <a:chExt cx="227075" cy="121450"/>
            </a:xfrm>
          </p:grpSpPr>
          <p:sp>
            <p:nvSpPr>
              <p:cNvPr id="15" name="Google Shape;644;p18"/>
              <p:cNvSpPr/>
              <p:nvPr/>
            </p:nvSpPr>
            <p:spPr>
              <a:xfrm>
                <a:off x="3457033" y="4619200"/>
                <a:ext cx="227096" cy="121415"/>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6" name="Google Shape;645;p18"/>
              <p:cNvSpPr>
                <a:spLocks/>
              </p:cNvSpPr>
              <p:nvPr/>
            </p:nvSpPr>
            <p:spPr bwMode="auto">
              <a:xfrm>
                <a:off x="3471550" y="4708900"/>
                <a:ext cx="68700" cy="31700"/>
              </a:xfrm>
              <a:custGeom>
                <a:avLst/>
                <a:gdLst>
                  <a:gd name="T0" fmla="*/ 17296875 w 2748"/>
                  <a:gd name="T1" fmla="*/ 0 h 1268"/>
                  <a:gd name="T2" fmla="*/ 13109375 w 2748"/>
                  <a:gd name="T3" fmla="*/ 578125 h 1268"/>
                  <a:gd name="T4" fmla="*/ 0 w 2748"/>
                  <a:gd name="T5" fmla="*/ 19812500 h 1268"/>
                  <a:gd name="T6" fmla="*/ 42937500 w 2748"/>
                  <a:gd name="T7" fmla="*/ 19812500 h 1268"/>
                  <a:gd name="T8" fmla="*/ 17296875 w 2748"/>
                  <a:gd name="T9" fmla="*/ 0 h 1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7" name="Google Shape;646;p18"/>
              <p:cNvSpPr>
                <a:spLocks/>
              </p:cNvSpPr>
              <p:nvPr/>
            </p:nvSpPr>
            <p:spPr bwMode="auto">
              <a:xfrm>
                <a:off x="3552050" y="4695475"/>
                <a:ext cx="66950" cy="45125"/>
              </a:xfrm>
              <a:custGeom>
                <a:avLst/>
                <a:gdLst>
                  <a:gd name="T0" fmla="*/ 14671875 w 2678"/>
                  <a:gd name="T1" fmla="*/ 15625 h 1805"/>
                  <a:gd name="T2" fmla="*/ 10890625 w 2678"/>
                  <a:gd name="T3" fmla="*/ 875000 h 1805"/>
                  <a:gd name="T4" fmla="*/ 3921875 w 2678"/>
                  <a:gd name="T5" fmla="*/ 28203125 h 1805"/>
                  <a:gd name="T6" fmla="*/ 41828125 w 2678"/>
                  <a:gd name="T7" fmla="*/ 28203125 h 1805"/>
                  <a:gd name="T8" fmla="*/ 14671875 w 2678"/>
                  <a:gd name="T9" fmla="*/ 15625 h 1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8" name="Google Shape;647;p18"/>
              <p:cNvSpPr>
                <a:spLocks/>
              </p:cNvSpPr>
              <p:nvPr/>
            </p:nvSpPr>
            <p:spPr bwMode="auto">
              <a:xfrm>
                <a:off x="3617625" y="4650650"/>
                <a:ext cx="66500" cy="89950"/>
              </a:xfrm>
              <a:custGeom>
                <a:avLst/>
                <a:gdLst>
                  <a:gd name="T0" fmla="*/ 24640625 w 2660"/>
                  <a:gd name="T1" fmla="*/ 0 h 3598"/>
                  <a:gd name="T2" fmla="*/ 4468750 w 2660"/>
                  <a:gd name="T3" fmla="*/ 17609375 h 3598"/>
                  <a:gd name="T4" fmla="*/ 1828125 w 2660"/>
                  <a:gd name="T5" fmla="*/ 56218750 h 3598"/>
                  <a:gd name="T6" fmla="*/ 41546875 w 2660"/>
                  <a:gd name="T7" fmla="*/ 56218750 h 3598"/>
                  <a:gd name="T8" fmla="*/ 41546875 w 2660"/>
                  <a:gd name="T9" fmla="*/ 5765625 h 3598"/>
                  <a:gd name="T10" fmla="*/ 26078125 w 2660"/>
                  <a:gd name="T11" fmla="*/ 46875 h 3598"/>
                  <a:gd name="T12" fmla="*/ 24640625 w 2660"/>
                  <a:gd name="T13" fmla="*/ 0 h 35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12" name="Google Shape;648;p18"/>
            <p:cNvGrpSpPr>
              <a:grpSpLocks/>
            </p:cNvGrpSpPr>
            <p:nvPr/>
          </p:nvGrpSpPr>
          <p:grpSpPr bwMode="auto">
            <a:xfrm flipH="1">
              <a:off x="-69" y="4310169"/>
              <a:ext cx="792529" cy="1096728"/>
              <a:chOff x="3536675" y="4387575"/>
              <a:chExt cx="147450" cy="204050"/>
            </a:xfrm>
          </p:grpSpPr>
          <p:sp>
            <p:nvSpPr>
              <p:cNvPr id="13" name="Google Shape;649;p18"/>
              <p:cNvSpPr/>
              <p:nvPr/>
            </p:nvSpPr>
            <p:spPr>
              <a:xfrm>
                <a:off x="3536757" y="4387608"/>
                <a:ext cx="147383" cy="204017"/>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4" name="Google Shape;650;p18"/>
              <p:cNvSpPr>
                <a:spLocks/>
              </p:cNvSpPr>
              <p:nvPr/>
            </p:nvSpPr>
            <p:spPr bwMode="auto">
              <a:xfrm>
                <a:off x="3567900" y="4414300"/>
                <a:ext cx="116225" cy="171300"/>
              </a:xfrm>
              <a:custGeom>
                <a:avLst/>
                <a:gdLst>
                  <a:gd name="T0" fmla="*/ 51437500 w 4649"/>
                  <a:gd name="T1" fmla="*/ 15625 h 6852"/>
                  <a:gd name="T2" fmla="*/ 37640625 w 4649"/>
                  <a:gd name="T3" fmla="*/ 70671875 h 6852"/>
                  <a:gd name="T4" fmla="*/ 11843750 w 4649"/>
                  <a:gd name="T5" fmla="*/ 48531250 h 6852"/>
                  <a:gd name="T6" fmla="*/ 6140625 w 4649"/>
                  <a:gd name="T7" fmla="*/ 51171875 h 6852"/>
                  <a:gd name="T8" fmla="*/ 13796875 w 4649"/>
                  <a:gd name="T9" fmla="*/ 80578125 h 6852"/>
                  <a:gd name="T10" fmla="*/ 25625000 w 4649"/>
                  <a:gd name="T11" fmla="*/ 93546875 h 6852"/>
                  <a:gd name="T12" fmla="*/ 25656250 w 4649"/>
                  <a:gd name="T13" fmla="*/ 93546875 h 6852"/>
                  <a:gd name="T14" fmla="*/ 72625000 w 4649"/>
                  <a:gd name="T15" fmla="*/ 107062500 h 6852"/>
                  <a:gd name="T16" fmla="*/ 72625000 w 4649"/>
                  <a:gd name="T17" fmla="*/ 56328125 h 6852"/>
                  <a:gd name="T18" fmla="*/ 54640625 w 4649"/>
                  <a:gd name="T19" fmla="*/ 74859375 h 6852"/>
                  <a:gd name="T20" fmla="*/ 51437500 w 4649"/>
                  <a:gd name="T21" fmla="*/ 15625 h 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651" name="Google Shape;651;p18"/>
          <p:cNvSpPr txBox="1">
            <a:spLocks noGrp="1"/>
          </p:cNvSpPr>
          <p:nvPr>
            <p:ph type="subTitle" idx="1"/>
          </p:nvPr>
        </p:nvSpPr>
        <p:spPr>
          <a:xfrm>
            <a:off x="1140373" y="2149975"/>
            <a:ext cx="2795700" cy="705600"/>
          </a:xfrm>
          <a:prstGeom prst="rect">
            <a:avLst/>
          </a:prstGeom>
        </p:spPr>
        <p:txBody>
          <a:bodyPr spcFirstLastPara="1">
            <a:noAutofit/>
          </a:bodyPr>
          <a:lstStyle>
            <a:lvl1pPr lvl="0" algn="ctr" rtl="0">
              <a:lnSpc>
                <a:spcPct val="100000"/>
              </a:lnSpc>
              <a:spcBef>
                <a:spcPts val="0"/>
              </a:spcBef>
              <a:spcAft>
                <a:spcPts val="0"/>
              </a:spcAft>
              <a:buSzPts val="2100"/>
              <a:buNone/>
              <a:defRPr sz="1500"/>
            </a:lvl1pPr>
            <a:lvl2pPr lvl="1" algn="ctr" rtl="0">
              <a:lnSpc>
                <a:spcPct val="100000"/>
              </a:lnSpc>
              <a:spcBef>
                <a:spcPts val="0"/>
              </a:spcBef>
              <a:spcAft>
                <a:spcPts val="0"/>
              </a:spcAft>
              <a:buSzPts val="2100"/>
              <a:buNone/>
              <a:defRPr sz="1575"/>
            </a:lvl2pPr>
            <a:lvl3pPr lvl="2" algn="ctr" rtl="0">
              <a:lnSpc>
                <a:spcPct val="100000"/>
              </a:lnSpc>
              <a:spcBef>
                <a:spcPts val="0"/>
              </a:spcBef>
              <a:spcAft>
                <a:spcPts val="0"/>
              </a:spcAft>
              <a:buSzPts val="2100"/>
              <a:buNone/>
              <a:defRPr sz="1575"/>
            </a:lvl3pPr>
            <a:lvl4pPr lvl="3" algn="ctr" rtl="0">
              <a:lnSpc>
                <a:spcPct val="100000"/>
              </a:lnSpc>
              <a:spcBef>
                <a:spcPts val="0"/>
              </a:spcBef>
              <a:spcAft>
                <a:spcPts val="0"/>
              </a:spcAft>
              <a:buSzPts val="2100"/>
              <a:buNone/>
              <a:defRPr sz="1575"/>
            </a:lvl4pPr>
            <a:lvl5pPr lvl="4" algn="ctr" rtl="0">
              <a:lnSpc>
                <a:spcPct val="100000"/>
              </a:lnSpc>
              <a:spcBef>
                <a:spcPts val="0"/>
              </a:spcBef>
              <a:spcAft>
                <a:spcPts val="0"/>
              </a:spcAft>
              <a:buSzPts val="2100"/>
              <a:buNone/>
              <a:defRPr sz="1575"/>
            </a:lvl5pPr>
            <a:lvl6pPr lvl="5" algn="ctr" rtl="0">
              <a:lnSpc>
                <a:spcPct val="100000"/>
              </a:lnSpc>
              <a:spcBef>
                <a:spcPts val="0"/>
              </a:spcBef>
              <a:spcAft>
                <a:spcPts val="0"/>
              </a:spcAft>
              <a:buSzPts val="2100"/>
              <a:buNone/>
              <a:defRPr sz="1575"/>
            </a:lvl6pPr>
            <a:lvl7pPr lvl="6" algn="ctr" rtl="0">
              <a:lnSpc>
                <a:spcPct val="100000"/>
              </a:lnSpc>
              <a:spcBef>
                <a:spcPts val="0"/>
              </a:spcBef>
              <a:spcAft>
                <a:spcPts val="0"/>
              </a:spcAft>
              <a:buSzPts val="2100"/>
              <a:buNone/>
              <a:defRPr sz="1575"/>
            </a:lvl7pPr>
            <a:lvl8pPr lvl="7" algn="ctr" rtl="0">
              <a:lnSpc>
                <a:spcPct val="100000"/>
              </a:lnSpc>
              <a:spcBef>
                <a:spcPts val="0"/>
              </a:spcBef>
              <a:spcAft>
                <a:spcPts val="0"/>
              </a:spcAft>
              <a:buSzPts val="2100"/>
              <a:buNone/>
              <a:defRPr sz="1575"/>
            </a:lvl8pPr>
            <a:lvl9pPr lvl="8" algn="ctr" rtl="0">
              <a:lnSpc>
                <a:spcPct val="100000"/>
              </a:lnSpc>
              <a:spcBef>
                <a:spcPts val="0"/>
              </a:spcBef>
              <a:spcAft>
                <a:spcPts val="0"/>
              </a:spcAft>
              <a:buSzPts val="2100"/>
              <a:buNone/>
              <a:defRPr sz="1575"/>
            </a:lvl9pPr>
          </a:lstStyle>
          <a:p>
            <a:r>
              <a:rPr lang="en-US"/>
              <a:t>Click to edit Master subtitle style</a:t>
            </a:r>
            <a:endParaRPr/>
          </a:p>
        </p:txBody>
      </p:sp>
      <p:sp>
        <p:nvSpPr>
          <p:cNvPr id="652" name="Google Shape;652;p18"/>
          <p:cNvSpPr txBox="1">
            <a:spLocks noGrp="1"/>
          </p:cNvSpPr>
          <p:nvPr>
            <p:ph type="title"/>
          </p:nvPr>
        </p:nvSpPr>
        <p:spPr>
          <a:xfrm>
            <a:off x="944463" y="1069375"/>
            <a:ext cx="3187500" cy="1080600"/>
          </a:xfrm>
          <a:prstGeom prst="rect">
            <a:avLst/>
          </a:prstGeom>
        </p:spPr>
        <p:txBody>
          <a:bodyPr spcFirstLastPara="1">
            <a:noAutofit/>
          </a:bodyPr>
          <a:lstStyle>
            <a:lvl1pPr lvl="0" rtl="0">
              <a:spcBef>
                <a:spcPts val="0"/>
              </a:spcBef>
              <a:spcAft>
                <a:spcPts val="0"/>
              </a:spcAft>
              <a:buSzPts val="7200"/>
              <a:buNone/>
              <a:defRPr sz="5025">
                <a:solidFill>
                  <a:schemeClr val="dk2"/>
                </a:solidFill>
              </a:defRPr>
            </a:lvl1pPr>
            <a:lvl2pPr lvl="1" algn="ctr" rtl="0">
              <a:spcBef>
                <a:spcPts val="0"/>
              </a:spcBef>
              <a:spcAft>
                <a:spcPts val="0"/>
              </a:spcAft>
              <a:buSzPts val="7200"/>
              <a:buNone/>
              <a:defRPr sz="5400"/>
            </a:lvl2pPr>
            <a:lvl3pPr lvl="2" algn="ctr" rtl="0">
              <a:spcBef>
                <a:spcPts val="0"/>
              </a:spcBef>
              <a:spcAft>
                <a:spcPts val="0"/>
              </a:spcAft>
              <a:buSzPts val="7200"/>
              <a:buNone/>
              <a:defRPr sz="5400"/>
            </a:lvl3pPr>
            <a:lvl4pPr lvl="3" algn="ctr" rtl="0">
              <a:spcBef>
                <a:spcPts val="0"/>
              </a:spcBef>
              <a:spcAft>
                <a:spcPts val="0"/>
              </a:spcAft>
              <a:buSzPts val="7200"/>
              <a:buNone/>
              <a:defRPr sz="5400"/>
            </a:lvl4pPr>
            <a:lvl5pPr lvl="4" algn="ctr" rtl="0">
              <a:spcBef>
                <a:spcPts val="0"/>
              </a:spcBef>
              <a:spcAft>
                <a:spcPts val="0"/>
              </a:spcAft>
              <a:buSzPts val="7200"/>
              <a:buNone/>
              <a:defRPr sz="5400"/>
            </a:lvl5pPr>
            <a:lvl6pPr lvl="5" algn="ctr" rtl="0">
              <a:spcBef>
                <a:spcPts val="0"/>
              </a:spcBef>
              <a:spcAft>
                <a:spcPts val="0"/>
              </a:spcAft>
              <a:buSzPts val="7200"/>
              <a:buNone/>
              <a:defRPr sz="5400"/>
            </a:lvl6pPr>
            <a:lvl7pPr lvl="6" algn="ctr" rtl="0">
              <a:spcBef>
                <a:spcPts val="0"/>
              </a:spcBef>
              <a:spcAft>
                <a:spcPts val="0"/>
              </a:spcAft>
              <a:buSzPts val="7200"/>
              <a:buNone/>
              <a:defRPr sz="5400"/>
            </a:lvl7pPr>
            <a:lvl8pPr lvl="7" algn="ctr" rtl="0">
              <a:spcBef>
                <a:spcPts val="0"/>
              </a:spcBef>
              <a:spcAft>
                <a:spcPts val="0"/>
              </a:spcAft>
              <a:buSzPts val="7200"/>
              <a:buNone/>
              <a:defRPr sz="5400"/>
            </a:lvl8pPr>
            <a:lvl9pPr lvl="8" algn="ctr" rtl="0">
              <a:spcBef>
                <a:spcPts val="0"/>
              </a:spcBef>
              <a:spcAft>
                <a:spcPts val="0"/>
              </a:spcAft>
              <a:buSzPts val="7200"/>
              <a:buNone/>
              <a:defRPr sz="5400"/>
            </a:lvl9pPr>
          </a:lstStyle>
          <a:p>
            <a:r>
              <a:rPr lang="en-US"/>
              <a:t>Click to edit Master title style</a:t>
            </a:r>
            <a:endParaRPr/>
          </a:p>
        </p:txBody>
      </p:sp>
      <p:sp>
        <p:nvSpPr>
          <p:cNvPr id="653" name="Google Shape;653;p18"/>
          <p:cNvSpPr txBox="1">
            <a:spLocks noGrp="1"/>
          </p:cNvSpPr>
          <p:nvPr>
            <p:ph type="subTitle" idx="2"/>
          </p:nvPr>
        </p:nvSpPr>
        <p:spPr>
          <a:xfrm>
            <a:off x="5207950" y="2149975"/>
            <a:ext cx="2795700" cy="705600"/>
          </a:xfrm>
          <a:prstGeom prst="rect">
            <a:avLst/>
          </a:prstGeom>
        </p:spPr>
        <p:txBody>
          <a:bodyPr spcFirstLastPara="1">
            <a:noAutofit/>
          </a:bodyPr>
          <a:lstStyle>
            <a:lvl1pPr lvl="0" algn="ctr" rtl="0">
              <a:lnSpc>
                <a:spcPct val="100000"/>
              </a:lnSpc>
              <a:spcBef>
                <a:spcPts val="0"/>
              </a:spcBef>
              <a:spcAft>
                <a:spcPts val="0"/>
              </a:spcAft>
              <a:buSzPts val="2100"/>
              <a:buNone/>
              <a:defRPr sz="1500"/>
            </a:lvl1pPr>
            <a:lvl2pPr lvl="1" algn="ctr" rtl="0">
              <a:lnSpc>
                <a:spcPct val="100000"/>
              </a:lnSpc>
              <a:spcBef>
                <a:spcPts val="0"/>
              </a:spcBef>
              <a:spcAft>
                <a:spcPts val="0"/>
              </a:spcAft>
              <a:buSzPts val="2100"/>
              <a:buNone/>
              <a:defRPr sz="1575"/>
            </a:lvl2pPr>
            <a:lvl3pPr lvl="2" algn="ctr" rtl="0">
              <a:lnSpc>
                <a:spcPct val="100000"/>
              </a:lnSpc>
              <a:spcBef>
                <a:spcPts val="0"/>
              </a:spcBef>
              <a:spcAft>
                <a:spcPts val="0"/>
              </a:spcAft>
              <a:buSzPts val="2100"/>
              <a:buNone/>
              <a:defRPr sz="1575"/>
            </a:lvl3pPr>
            <a:lvl4pPr lvl="3" algn="ctr" rtl="0">
              <a:lnSpc>
                <a:spcPct val="100000"/>
              </a:lnSpc>
              <a:spcBef>
                <a:spcPts val="0"/>
              </a:spcBef>
              <a:spcAft>
                <a:spcPts val="0"/>
              </a:spcAft>
              <a:buSzPts val="2100"/>
              <a:buNone/>
              <a:defRPr sz="1575"/>
            </a:lvl4pPr>
            <a:lvl5pPr lvl="4" algn="ctr" rtl="0">
              <a:lnSpc>
                <a:spcPct val="100000"/>
              </a:lnSpc>
              <a:spcBef>
                <a:spcPts val="0"/>
              </a:spcBef>
              <a:spcAft>
                <a:spcPts val="0"/>
              </a:spcAft>
              <a:buSzPts val="2100"/>
              <a:buNone/>
              <a:defRPr sz="1575"/>
            </a:lvl5pPr>
            <a:lvl6pPr lvl="5" algn="ctr" rtl="0">
              <a:lnSpc>
                <a:spcPct val="100000"/>
              </a:lnSpc>
              <a:spcBef>
                <a:spcPts val="0"/>
              </a:spcBef>
              <a:spcAft>
                <a:spcPts val="0"/>
              </a:spcAft>
              <a:buSzPts val="2100"/>
              <a:buNone/>
              <a:defRPr sz="1575"/>
            </a:lvl6pPr>
            <a:lvl7pPr lvl="6" algn="ctr" rtl="0">
              <a:lnSpc>
                <a:spcPct val="100000"/>
              </a:lnSpc>
              <a:spcBef>
                <a:spcPts val="0"/>
              </a:spcBef>
              <a:spcAft>
                <a:spcPts val="0"/>
              </a:spcAft>
              <a:buSzPts val="2100"/>
              <a:buNone/>
              <a:defRPr sz="1575"/>
            </a:lvl7pPr>
            <a:lvl8pPr lvl="7" algn="ctr" rtl="0">
              <a:lnSpc>
                <a:spcPct val="100000"/>
              </a:lnSpc>
              <a:spcBef>
                <a:spcPts val="0"/>
              </a:spcBef>
              <a:spcAft>
                <a:spcPts val="0"/>
              </a:spcAft>
              <a:buSzPts val="2100"/>
              <a:buNone/>
              <a:defRPr sz="1575"/>
            </a:lvl8pPr>
            <a:lvl9pPr lvl="8" algn="ctr" rtl="0">
              <a:lnSpc>
                <a:spcPct val="100000"/>
              </a:lnSpc>
              <a:spcBef>
                <a:spcPts val="0"/>
              </a:spcBef>
              <a:spcAft>
                <a:spcPts val="0"/>
              </a:spcAft>
              <a:buSzPts val="2100"/>
              <a:buNone/>
              <a:defRPr sz="1575"/>
            </a:lvl9pPr>
          </a:lstStyle>
          <a:p>
            <a:r>
              <a:rPr lang="en-US"/>
              <a:t>Click to edit Master subtitle style</a:t>
            </a:r>
            <a:endParaRPr/>
          </a:p>
        </p:txBody>
      </p:sp>
      <p:sp>
        <p:nvSpPr>
          <p:cNvPr id="654" name="Google Shape;654;p18"/>
          <p:cNvSpPr txBox="1">
            <a:spLocks noGrp="1"/>
          </p:cNvSpPr>
          <p:nvPr>
            <p:ph type="title" idx="3"/>
          </p:nvPr>
        </p:nvSpPr>
        <p:spPr>
          <a:xfrm>
            <a:off x="5012038" y="1069375"/>
            <a:ext cx="3187500" cy="1080600"/>
          </a:xfrm>
          <a:prstGeom prst="rect">
            <a:avLst/>
          </a:prstGeom>
        </p:spPr>
        <p:txBody>
          <a:bodyPr spcFirstLastPara="1">
            <a:noAutofit/>
          </a:bodyPr>
          <a:lstStyle>
            <a:lvl1pPr lvl="0" rtl="0">
              <a:spcBef>
                <a:spcPts val="0"/>
              </a:spcBef>
              <a:spcAft>
                <a:spcPts val="0"/>
              </a:spcAft>
              <a:buSzPts val="7200"/>
              <a:buNone/>
              <a:defRPr sz="5025">
                <a:solidFill>
                  <a:schemeClr val="accent4"/>
                </a:solidFill>
              </a:defRPr>
            </a:lvl1pPr>
            <a:lvl2pPr lvl="1" algn="ctr" rtl="0">
              <a:spcBef>
                <a:spcPts val="0"/>
              </a:spcBef>
              <a:spcAft>
                <a:spcPts val="0"/>
              </a:spcAft>
              <a:buSzPts val="7200"/>
              <a:buNone/>
              <a:defRPr sz="5400"/>
            </a:lvl2pPr>
            <a:lvl3pPr lvl="2" algn="ctr" rtl="0">
              <a:spcBef>
                <a:spcPts val="0"/>
              </a:spcBef>
              <a:spcAft>
                <a:spcPts val="0"/>
              </a:spcAft>
              <a:buSzPts val="7200"/>
              <a:buNone/>
              <a:defRPr sz="5400"/>
            </a:lvl3pPr>
            <a:lvl4pPr lvl="3" algn="ctr" rtl="0">
              <a:spcBef>
                <a:spcPts val="0"/>
              </a:spcBef>
              <a:spcAft>
                <a:spcPts val="0"/>
              </a:spcAft>
              <a:buSzPts val="7200"/>
              <a:buNone/>
              <a:defRPr sz="5400"/>
            </a:lvl4pPr>
            <a:lvl5pPr lvl="4" algn="ctr" rtl="0">
              <a:spcBef>
                <a:spcPts val="0"/>
              </a:spcBef>
              <a:spcAft>
                <a:spcPts val="0"/>
              </a:spcAft>
              <a:buSzPts val="7200"/>
              <a:buNone/>
              <a:defRPr sz="5400"/>
            </a:lvl5pPr>
            <a:lvl6pPr lvl="5" algn="ctr" rtl="0">
              <a:spcBef>
                <a:spcPts val="0"/>
              </a:spcBef>
              <a:spcAft>
                <a:spcPts val="0"/>
              </a:spcAft>
              <a:buSzPts val="7200"/>
              <a:buNone/>
              <a:defRPr sz="5400"/>
            </a:lvl6pPr>
            <a:lvl7pPr lvl="6" algn="ctr" rtl="0">
              <a:spcBef>
                <a:spcPts val="0"/>
              </a:spcBef>
              <a:spcAft>
                <a:spcPts val="0"/>
              </a:spcAft>
              <a:buSzPts val="7200"/>
              <a:buNone/>
              <a:defRPr sz="5400"/>
            </a:lvl7pPr>
            <a:lvl8pPr lvl="7" algn="ctr" rtl="0">
              <a:spcBef>
                <a:spcPts val="0"/>
              </a:spcBef>
              <a:spcAft>
                <a:spcPts val="0"/>
              </a:spcAft>
              <a:buSzPts val="7200"/>
              <a:buNone/>
              <a:defRPr sz="5400"/>
            </a:lvl8pPr>
            <a:lvl9pPr lvl="8" algn="ctr" rtl="0">
              <a:spcBef>
                <a:spcPts val="0"/>
              </a:spcBef>
              <a:spcAft>
                <a:spcPts val="0"/>
              </a:spcAft>
              <a:buSzPts val="7200"/>
              <a:buNone/>
              <a:defRPr sz="5400"/>
            </a:lvl9pPr>
          </a:lstStyle>
          <a:p>
            <a:r>
              <a:rPr lang="en-US"/>
              <a:t>Click to edit Master title style</a:t>
            </a:r>
            <a:endParaRPr/>
          </a:p>
        </p:txBody>
      </p:sp>
    </p:spTree>
    <p:extLst>
      <p:ext uri="{BB962C8B-B14F-4D97-AF65-F5344CB8AC3E}">
        <p14:creationId xmlns:p14="http://schemas.microsoft.com/office/powerpoint/2010/main" val="22965405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655"/>
        <p:cNvGrpSpPr/>
        <p:nvPr/>
      </p:nvGrpSpPr>
      <p:grpSpPr>
        <a:xfrm>
          <a:off x="0" y="0"/>
          <a:ext cx="0" cy="0"/>
          <a:chOff x="0" y="0"/>
          <a:chExt cx="0" cy="0"/>
        </a:xfrm>
      </p:grpSpPr>
      <p:grpSp>
        <p:nvGrpSpPr>
          <p:cNvPr id="3" name="Google Shape;656;p19"/>
          <p:cNvGrpSpPr>
            <a:grpSpLocks/>
          </p:cNvGrpSpPr>
          <p:nvPr/>
        </p:nvGrpSpPr>
        <p:grpSpPr bwMode="auto">
          <a:xfrm>
            <a:off x="0" y="-396478"/>
            <a:ext cx="9144000" cy="5556647"/>
            <a:chOff x="0" y="-396350"/>
            <a:chExt cx="9144000" cy="5555950"/>
          </a:xfrm>
        </p:grpSpPr>
        <p:sp>
          <p:nvSpPr>
            <p:cNvPr id="4" name="Google Shape;657;p19"/>
            <p:cNvSpPr>
              <a:spLocks/>
            </p:cNvSpPr>
            <p:nvPr/>
          </p:nvSpPr>
          <p:spPr bwMode="auto">
            <a:xfrm>
              <a:off x="0" y="-75"/>
              <a:ext cx="9143929" cy="5143490"/>
            </a:xfrm>
            <a:custGeom>
              <a:avLst/>
              <a:gdLst>
                <a:gd name="T0" fmla="*/ 6508245 w 49014"/>
                <a:gd name="T1" fmla="*/ 3851626 h 32839"/>
                <a:gd name="T2" fmla="*/ 6508245 w 49014"/>
                <a:gd name="T3" fmla="*/ 2147483646 h 32839"/>
                <a:gd name="T4" fmla="*/ 2147483646 w 49014"/>
                <a:gd name="T5" fmla="*/ 2147483646 h 32839"/>
                <a:gd name="T6" fmla="*/ 2147483646 w 49014"/>
                <a:gd name="T7" fmla="*/ 3851626 h 32839"/>
                <a:gd name="T8" fmla="*/ 6508245 w 49014"/>
                <a:gd name="T9" fmla="*/ 3851626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rgbClr val="AFB9E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5" name="Google Shape;658;p19"/>
            <p:cNvSpPr>
              <a:spLocks noChangeArrowheads="1"/>
            </p:cNvSpPr>
            <p:nvPr/>
          </p:nvSpPr>
          <p:spPr bwMode="auto">
            <a:xfrm>
              <a:off x="0" y="4401267"/>
              <a:ext cx="9144000" cy="758333"/>
            </a:xfrm>
            <a:prstGeom prst="rect">
              <a:avLst/>
            </a:prstGeom>
            <a:solidFill>
              <a:srgbClr val="EBECF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6" name="Google Shape;659;p19"/>
            <p:cNvGrpSpPr>
              <a:grpSpLocks/>
            </p:cNvGrpSpPr>
            <p:nvPr/>
          </p:nvGrpSpPr>
          <p:grpSpPr bwMode="auto">
            <a:xfrm>
              <a:off x="8174062" y="3811555"/>
              <a:ext cx="969932" cy="1331946"/>
              <a:chOff x="2608825" y="4070850"/>
              <a:chExt cx="720925" cy="990000"/>
            </a:xfrm>
          </p:grpSpPr>
          <p:sp>
            <p:nvSpPr>
              <p:cNvPr id="10" name="Google Shape;660;p19"/>
              <p:cNvSpPr>
                <a:spLocks/>
              </p:cNvSpPr>
              <p:nvPr/>
            </p:nvSpPr>
            <p:spPr bwMode="auto">
              <a:xfrm>
                <a:off x="2656150" y="4889775"/>
                <a:ext cx="573350" cy="171075"/>
              </a:xfrm>
              <a:custGeom>
                <a:avLst/>
                <a:gdLst>
                  <a:gd name="T0" fmla="*/ 178984375 w 22934"/>
                  <a:gd name="T1" fmla="*/ 106906250 h 6843"/>
                  <a:gd name="T2" fmla="*/ 358328125 w 22934"/>
                  <a:gd name="T3" fmla="*/ 53656250 h 6843"/>
                  <a:gd name="T4" fmla="*/ 178984375 w 22934"/>
                  <a:gd name="T5" fmla="*/ 0 h 6843"/>
                  <a:gd name="T6" fmla="*/ 15625 w 22934"/>
                  <a:gd name="T7" fmla="*/ 53656250 h 6843"/>
                  <a:gd name="T8" fmla="*/ 178984375 w 22934"/>
                  <a:gd name="T9" fmla="*/ 106906250 h 6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34" h="6843" extrusionOk="0">
                    <a:moveTo>
                      <a:pt x="11455" y="6842"/>
                    </a:moveTo>
                    <a:cubicBezTo>
                      <a:pt x="17770" y="6842"/>
                      <a:pt x="22933" y="5313"/>
                      <a:pt x="22933" y="3434"/>
                    </a:cubicBezTo>
                    <a:cubicBezTo>
                      <a:pt x="22933" y="1554"/>
                      <a:pt x="17770" y="0"/>
                      <a:pt x="11455" y="0"/>
                    </a:cubicBezTo>
                    <a:cubicBezTo>
                      <a:pt x="5164" y="0"/>
                      <a:pt x="1" y="1554"/>
                      <a:pt x="1" y="3434"/>
                    </a:cubicBezTo>
                    <a:cubicBezTo>
                      <a:pt x="1" y="5313"/>
                      <a:pt x="5164" y="6842"/>
                      <a:pt x="11455" y="6842"/>
                    </a:cubicBezTo>
                    <a:close/>
                  </a:path>
                </a:pathLst>
              </a:custGeom>
              <a:solidFill>
                <a:srgbClr val="C9CAD2">
                  <a:alpha val="4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1" name="Google Shape;661;p19"/>
              <p:cNvSpPr>
                <a:spLocks/>
              </p:cNvSpPr>
              <p:nvPr/>
            </p:nvSpPr>
            <p:spPr bwMode="auto">
              <a:xfrm>
                <a:off x="2789625" y="4072100"/>
                <a:ext cx="436100" cy="614675"/>
              </a:xfrm>
              <a:custGeom>
                <a:avLst/>
                <a:gdLst>
                  <a:gd name="T0" fmla="*/ 74015625 w 17444"/>
                  <a:gd name="T1" fmla="*/ 360281250 h 24587"/>
                  <a:gd name="T2" fmla="*/ 163687500 w 17444"/>
                  <a:gd name="T3" fmla="*/ 10968750 h 24587"/>
                  <a:gd name="T4" fmla="*/ 201296875 w 17444"/>
                  <a:gd name="T5" fmla="*/ 21546875 h 24587"/>
                  <a:gd name="T6" fmla="*/ 121406250 w 17444"/>
                  <a:gd name="T7" fmla="*/ 369687500 h 24587"/>
                  <a:gd name="T8" fmla="*/ 74015625 w 17444"/>
                  <a:gd name="T9" fmla="*/ 360281250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44" h="24587" extrusionOk="0">
                    <a:moveTo>
                      <a:pt x="4737" y="23058"/>
                    </a:moveTo>
                    <a:cubicBezTo>
                      <a:pt x="0" y="15664"/>
                      <a:pt x="2882" y="4963"/>
                      <a:pt x="10476" y="702"/>
                    </a:cubicBezTo>
                    <a:cubicBezTo>
                      <a:pt x="11429" y="176"/>
                      <a:pt x="12081" y="0"/>
                      <a:pt x="12883" y="1379"/>
                    </a:cubicBezTo>
                    <a:cubicBezTo>
                      <a:pt x="17444" y="9299"/>
                      <a:pt x="15314" y="18547"/>
                      <a:pt x="7770" y="23660"/>
                    </a:cubicBezTo>
                    <a:cubicBezTo>
                      <a:pt x="6366" y="24587"/>
                      <a:pt x="5514" y="24261"/>
                      <a:pt x="4737" y="2305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2" name="Google Shape;662;p19"/>
              <p:cNvSpPr/>
              <p:nvPr/>
            </p:nvSpPr>
            <p:spPr>
              <a:xfrm>
                <a:off x="2840077" y="4072052"/>
                <a:ext cx="336285" cy="614085"/>
              </a:xfrm>
              <a:custGeom>
                <a:avLst/>
                <a:gdLst/>
                <a:ahLst/>
                <a:cxnLst/>
                <a:rect l="l" t="t" r="r" b="b"/>
                <a:pathLst>
                  <a:path w="13434" h="24562" extrusionOk="0">
                    <a:moveTo>
                      <a:pt x="3083" y="23158"/>
                    </a:moveTo>
                    <a:cubicBezTo>
                      <a:pt x="0" y="16166"/>
                      <a:pt x="2832" y="5439"/>
                      <a:pt x="8772" y="777"/>
                    </a:cubicBezTo>
                    <a:cubicBezTo>
                      <a:pt x="9499" y="201"/>
                      <a:pt x="10000" y="0"/>
                      <a:pt x="10527" y="1303"/>
                    </a:cubicBezTo>
                    <a:cubicBezTo>
                      <a:pt x="13434" y="8797"/>
                      <a:pt x="11254" y="18045"/>
                      <a:pt x="5314" y="23559"/>
                    </a:cubicBezTo>
                    <a:cubicBezTo>
                      <a:pt x="4211" y="24562"/>
                      <a:pt x="3584" y="24286"/>
                      <a:pt x="3083" y="23158"/>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3" name="Google Shape;663;p19"/>
              <p:cNvSpPr>
                <a:spLocks/>
              </p:cNvSpPr>
              <p:nvPr/>
            </p:nvSpPr>
            <p:spPr bwMode="auto">
              <a:xfrm>
                <a:off x="2866050" y="4071475"/>
                <a:ext cx="285750" cy="614675"/>
              </a:xfrm>
              <a:custGeom>
                <a:avLst/>
                <a:gdLst>
                  <a:gd name="T0" fmla="*/ 35265625 w 11430"/>
                  <a:gd name="T1" fmla="*/ 363015625 h 24587"/>
                  <a:gd name="T2" fmla="*/ 123375000 w 11430"/>
                  <a:gd name="T3" fmla="*/ 12921875 h 24587"/>
                  <a:gd name="T4" fmla="*/ 145687500 w 11430"/>
                  <a:gd name="T5" fmla="*/ 19968750 h 24587"/>
                  <a:gd name="T6" fmla="*/ 63843750 w 11430"/>
                  <a:gd name="T7" fmla="*/ 367718750 h 24587"/>
                  <a:gd name="T8" fmla="*/ 35265625 w 11430"/>
                  <a:gd name="T9" fmla="*/ 363015625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 h="24587" extrusionOk="0">
                    <a:moveTo>
                      <a:pt x="2257" y="23233"/>
                    </a:moveTo>
                    <a:cubicBezTo>
                      <a:pt x="1" y="16416"/>
                      <a:pt x="2783" y="5714"/>
                      <a:pt x="7896" y="827"/>
                    </a:cubicBezTo>
                    <a:cubicBezTo>
                      <a:pt x="8522" y="226"/>
                      <a:pt x="8948" y="0"/>
                      <a:pt x="9324" y="1278"/>
                    </a:cubicBezTo>
                    <a:cubicBezTo>
                      <a:pt x="11430" y="8597"/>
                      <a:pt x="9249" y="17820"/>
                      <a:pt x="4086" y="23534"/>
                    </a:cubicBezTo>
                    <a:cubicBezTo>
                      <a:pt x="3109" y="24587"/>
                      <a:pt x="2633" y="24336"/>
                      <a:pt x="2257" y="232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4" name="Google Shape;664;p19"/>
              <p:cNvSpPr/>
              <p:nvPr/>
            </p:nvSpPr>
            <p:spPr>
              <a:xfrm>
                <a:off x="2923853" y="4072052"/>
                <a:ext cx="171093" cy="612315"/>
              </a:xfrm>
              <a:custGeom>
                <a:avLst/>
                <a:gdLst/>
                <a:ahLst/>
                <a:cxnLst/>
                <a:rect l="l" t="t" r="r" b="b"/>
                <a:pathLst>
                  <a:path w="6868" h="24537" extrusionOk="0">
                    <a:moveTo>
                      <a:pt x="377" y="23334"/>
                    </a:moveTo>
                    <a:cubicBezTo>
                      <a:pt x="1" y="16993"/>
                      <a:pt x="2707" y="6266"/>
                      <a:pt x="5941" y="927"/>
                    </a:cubicBezTo>
                    <a:cubicBezTo>
                      <a:pt x="6342" y="251"/>
                      <a:pt x="6592" y="0"/>
                      <a:pt x="6642" y="1178"/>
                    </a:cubicBezTo>
                    <a:cubicBezTo>
                      <a:pt x="6868" y="8045"/>
                      <a:pt x="4662" y="17268"/>
                      <a:pt x="1304" y="23409"/>
                    </a:cubicBezTo>
                    <a:cubicBezTo>
                      <a:pt x="677" y="24537"/>
                      <a:pt x="452" y="24361"/>
                      <a:pt x="377" y="23334"/>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5" name="Google Shape;665;p19"/>
              <p:cNvSpPr>
                <a:spLocks/>
              </p:cNvSpPr>
              <p:nvPr/>
            </p:nvSpPr>
            <p:spPr bwMode="auto">
              <a:xfrm>
                <a:off x="2936225" y="4070850"/>
                <a:ext cx="151675" cy="614050"/>
              </a:xfrm>
              <a:custGeom>
                <a:avLst/>
                <a:gdLst>
                  <a:gd name="T0" fmla="*/ 1187500 w 6067"/>
                  <a:gd name="T1" fmla="*/ 365765625 h 24562"/>
                  <a:gd name="T2" fmla="*/ 87343750 w 6067"/>
                  <a:gd name="T3" fmla="*/ 15281250 h 24562"/>
                  <a:gd name="T4" fmla="*/ 93218750 w 6067"/>
                  <a:gd name="T5" fmla="*/ 18406250 h 24562"/>
                  <a:gd name="T6" fmla="*/ 9406250 w 6067"/>
                  <a:gd name="T7" fmla="*/ 365375000 h 24562"/>
                  <a:gd name="T8" fmla="*/ 1187500 w 6067"/>
                  <a:gd name="T9" fmla="*/ 365765625 h 245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67" h="24562" extrusionOk="0">
                    <a:moveTo>
                      <a:pt x="76" y="23409"/>
                    </a:moveTo>
                    <a:cubicBezTo>
                      <a:pt x="477" y="17268"/>
                      <a:pt x="3134" y="6516"/>
                      <a:pt x="5590" y="978"/>
                    </a:cubicBezTo>
                    <a:cubicBezTo>
                      <a:pt x="5891" y="301"/>
                      <a:pt x="6066" y="0"/>
                      <a:pt x="5966" y="1178"/>
                    </a:cubicBezTo>
                    <a:cubicBezTo>
                      <a:pt x="5415" y="7845"/>
                      <a:pt x="3184" y="17068"/>
                      <a:pt x="602" y="23384"/>
                    </a:cubicBezTo>
                    <a:cubicBezTo>
                      <a:pt x="126" y="24562"/>
                      <a:pt x="1" y="24386"/>
                      <a:pt x="76" y="234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6" name="Google Shape;666;p19"/>
              <p:cNvSpPr>
                <a:spLocks/>
              </p:cNvSpPr>
              <p:nvPr/>
            </p:nvSpPr>
            <p:spPr bwMode="auto">
              <a:xfrm>
                <a:off x="2733850" y="4600300"/>
                <a:ext cx="409175" cy="110925"/>
              </a:xfrm>
              <a:custGeom>
                <a:avLst/>
                <a:gdLst>
                  <a:gd name="T0" fmla="*/ 255734375 w 16367"/>
                  <a:gd name="T1" fmla="*/ 34859375 h 4437"/>
                  <a:gd name="T2" fmla="*/ 15625 w 16367"/>
                  <a:gd name="T3" fmla="*/ 34859375 h 4437"/>
                  <a:gd name="T4" fmla="*/ 255734375 w 16367"/>
                  <a:gd name="T5" fmla="*/ 34859375 h 4437"/>
                  <a:gd name="T6" fmla="*/ 0 60000 65536"/>
                  <a:gd name="T7" fmla="*/ 0 60000 65536"/>
                  <a:gd name="T8" fmla="*/ 0 60000 65536"/>
                </a:gdLst>
                <a:ahLst/>
                <a:cxnLst>
                  <a:cxn ang="T6">
                    <a:pos x="T0" y="T1"/>
                  </a:cxn>
                  <a:cxn ang="T7">
                    <a:pos x="T2" y="T3"/>
                  </a:cxn>
                  <a:cxn ang="T8">
                    <a:pos x="T4" y="T5"/>
                  </a:cxn>
                </a:cxnLst>
                <a:rect l="0" t="0" r="r" b="b"/>
                <a:pathLst>
                  <a:path w="16367" h="4437" extrusionOk="0">
                    <a:moveTo>
                      <a:pt x="16367" y="2231"/>
                    </a:moveTo>
                    <a:cubicBezTo>
                      <a:pt x="10778" y="0"/>
                      <a:pt x="2733" y="1003"/>
                      <a:pt x="1" y="2231"/>
                    </a:cubicBezTo>
                    <a:cubicBezTo>
                      <a:pt x="2733" y="3434"/>
                      <a:pt x="10778" y="4436"/>
                      <a:pt x="16367" y="223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7" name="Google Shape;667;p19"/>
              <p:cNvSpPr/>
              <p:nvPr/>
            </p:nvSpPr>
            <p:spPr>
              <a:xfrm>
                <a:off x="2632406" y="4072937"/>
                <a:ext cx="457819" cy="660982"/>
              </a:xfrm>
              <a:custGeom>
                <a:avLst/>
                <a:gdLst/>
                <a:ahLst/>
                <a:cxnLst/>
                <a:rect l="l" t="t" r="r" b="b"/>
                <a:pathLst>
                  <a:path w="18322" h="26442" extrusionOk="0">
                    <a:moveTo>
                      <a:pt x="10301" y="25640"/>
                    </a:moveTo>
                    <a:cubicBezTo>
                      <a:pt x="2231" y="20752"/>
                      <a:pt x="0" y="9123"/>
                      <a:pt x="5289" y="1429"/>
                    </a:cubicBezTo>
                    <a:cubicBezTo>
                      <a:pt x="5940" y="476"/>
                      <a:pt x="6492" y="0"/>
                      <a:pt x="7920" y="953"/>
                    </a:cubicBezTo>
                    <a:cubicBezTo>
                      <a:pt x="16016" y="6416"/>
                      <a:pt x="18321" y="16316"/>
                      <a:pt x="13484" y="24787"/>
                    </a:cubicBezTo>
                    <a:cubicBezTo>
                      <a:pt x="12582" y="26366"/>
                      <a:pt x="11605" y="26442"/>
                      <a:pt x="10301" y="2564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8" name="Google Shape;668;p19"/>
              <p:cNvSpPr>
                <a:spLocks/>
              </p:cNvSpPr>
              <p:nvPr/>
            </p:nvSpPr>
            <p:spPr bwMode="auto">
              <a:xfrm>
                <a:off x="2684975" y="4072725"/>
                <a:ext cx="351525" cy="660425"/>
              </a:xfrm>
              <a:custGeom>
                <a:avLst/>
                <a:gdLst>
                  <a:gd name="T0" fmla="*/ 134328125 w 14061"/>
                  <a:gd name="T1" fmla="*/ 399437500 h 26417"/>
                  <a:gd name="T2" fmla="*/ 54843750 w 14061"/>
                  <a:gd name="T3" fmla="*/ 21156250 h 26417"/>
                  <a:gd name="T4" fmla="*/ 84984375 w 14061"/>
                  <a:gd name="T5" fmla="*/ 16062500 h 26417"/>
                  <a:gd name="T6" fmla="*/ 170750000 w 14061"/>
                  <a:gd name="T7" fmla="*/ 388875000 h 26417"/>
                  <a:gd name="T8" fmla="*/ 134328125 w 14061"/>
                  <a:gd name="T9" fmla="*/ 399437500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61" h="26417" extrusionOk="0">
                    <a:moveTo>
                      <a:pt x="8597" y="25564"/>
                    </a:moveTo>
                    <a:cubicBezTo>
                      <a:pt x="2332" y="20276"/>
                      <a:pt x="1" y="8647"/>
                      <a:pt x="3510" y="1354"/>
                    </a:cubicBezTo>
                    <a:cubicBezTo>
                      <a:pt x="3961" y="451"/>
                      <a:pt x="4337" y="0"/>
                      <a:pt x="5439" y="1028"/>
                    </a:cubicBezTo>
                    <a:cubicBezTo>
                      <a:pt x="11780" y="6893"/>
                      <a:pt x="14061" y="16792"/>
                      <a:pt x="10928" y="24888"/>
                    </a:cubicBezTo>
                    <a:cubicBezTo>
                      <a:pt x="10352" y="26391"/>
                      <a:pt x="9625" y="26416"/>
                      <a:pt x="8597" y="255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9" name="Google Shape;669;p19"/>
              <p:cNvSpPr/>
              <p:nvPr/>
            </p:nvSpPr>
            <p:spPr>
              <a:xfrm>
                <a:off x="2711462" y="4073822"/>
                <a:ext cx="298527" cy="659212"/>
              </a:xfrm>
              <a:custGeom>
                <a:avLst/>
                <a:gdLst/>
                <a:ahLst/>
                <a:cxnLst/>
                <a:rect l="l" t="t" r="r" b="b"/>
                <a:pathLst>
                  <a:path w="11931" h="26392" extrusionOk="0">
                    <a:moveTo>
                      <a:pt x="7745" y="25489"/>
                    </a:moveTo>
                    <a:cubicBezTo>
                      <a:pt x="2381" y="20026"/>
                      <a:pt x="0" y="8396"/>
                      <a:pt x="2632" y="1279"/>
                    </a:cubicBezTo>
                    <a:cubicBezTo>
                      <a:pt x="2958" y="401"/>
                      <a:pt x="3259" y="0"/>
                      <a:pt x="4211" y="1053"/>
                    </a:cubicBezTo>
                    <a:cubicBezTo>
                      <a:pt x="9675" y="7093"/>
                      <a:pt x="11930" y="16993"/>
                      <a:pt x="9650" y="24913"/>
                    </a:cubicBezTo>
                    <a:cubicBezTo>
                      <a:pt x="9224" y="26391"/>
                      <a:pt x="8622" y="26366"/>
                      <a:pt x="7745" y="2548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0" name="Google Shape;670;p19"/>
              <p:cNvSpPr>
                <a:spLocks/>
              </p:cNvSpPr>
              <p:nvPr/>
            </p:nvSpPr>
            <p:spPr bwMode="auto">
              <a:xfrm>
                <a:off x="2771450" y="4073350"/>
                <a:ext cx="176725" cy="660425"/>
              </a:xfrm>
              <a:custGeom>
                <a:avLst/>
                <a:gdLst>
                  <a:gd name="T0" fmla="*/ 90859375 w 7069"/>
                  <a:gd name="T1" fmla="*/ 396703125 h 26417"/>
                  <a:gd name="T2" fmla="*/ 9406250 w 7069"/>
                  <a:gd name="T3" fmla="*/ 18796875 h 26417"/>
                  <a:gd name="T4" fmla="*/ 21937500 w 7069"/>
                  <a:gd name="T5" fmla="*/ 17625000 h 26417"/>
                  <a:gd name="T6" fmla="*/ 104953125 w 7069"/>
                  <a:gd name="T7" fmla="*/ 391218750 h 26417"/>
                  <a:gd name="T8" fmla="*/ 90859375 w 7069"/>
                  <a:gd name="T9" fmla="*/ 396703125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69" h="26417" extrusionOk="0">
                    <a:moveTo>
                      <a:pt x="5815" y="25389"/>
                    </a:moveTo>
                    <a:cubicBezTo>
                      <a:pt x="2457" y="19474"/>
                      <a:pt x="0" y="7870"/>
                      <a:pt x="602" y="1203"/>
                    </a:cubicBezTo>
                    <a:cubicBezTo>
                      <a:pt x="677" y="376"/>
                      <a:pt x="802" y="0"/>
                      <a:pt x="1404" y="1128"/>
                    </a:cubicBezTo>
                    <a:cubicBezTo>
                      <a:pt x="4838" y="7619"/>
                      <a:pt x="7068" y="17544"/>
                      <a:pt x="6717" y="25038"/>
                    </a:cubicBezTo>
                    <a:cubicBezTo>
                      <a:pt x="6667" y="26417"/>
                      <a:pt x="6366" y="26341"/>
                      <a:pt x="5815" y="253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1" name="Google Shape;671;p19"/>
              <p:cNvSpPr/>
              <p:nvPr/>
            </p:nvSpPr>
            <p:spPr>
              <a:xfrm>
                <a:off x="2789339" y="4073822"/>
                <a:ext cx="146313" cy="660097"/>
              </a:xfrm>
              <a:custGeom>
                <a:avLst/>
                <a:gdLst/>
                <a:ahLst/>
                <a:cxnLst/>
                <a:rect l="l" t="t" r="r" b="b"/>
                <a:pathLst>
                  <a:path w="5865" h="26442" extrusionOk="0">
                    <a:moveTo>
                      <a:pt x="5288" y="25339"/>
                    </a:moveTo>
                    <a:cubicBezTo>
                      <a:pt x="2782" y="19249"/>
                      <a:pt x="301" y="7645"/>
                      <a:pt x="25" y="1178"/>
                    </a:cubicBezTo>
                    <a:cubicBezTo>
                      <a:pt x="0" y="376"/>
                      <a:pt x="50" y="0"/>
                      <a:pt x="502" y="1178"/>
                    </a:cubicBezTo>
                    <a:cubicBezTo>
                      <a:pt x="3108" y="7845"/>
                      <a:pt x="5314" y="17770"/>
                      <a:pt x="5790" y="25088"/>
                    </a:cubicBezTo>
                    <a:cubicBezTo>
                      <a:pt x="5865" y="26442"/>
                      <a:pt x="5690" y="26341"/>
                      <a:pt x="5288" y="2533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2" name="Google Shape;672;p19"/>
              <p:cNvSpPr/>
              <p:nvPr/>
            </p:nvSpPr>
            <p:spPr>
              <a:xfrm>
                <a:off x="2907333" y="4266719"/>
                <a:ext cx="422421" cy="446848"/>
              </a:xfrm>
              <a:custGeom>
                <a:avLst/>
                <a:gdLst/>
                <a:ahLst/>
                <a:cxnLst/>
                <a:rect l="l" t="t" r="r" b="b"/>
                <a:pathLst>
                  <a:path w="16919" h="17896" extrusionOk="0">
                    <a:moveTo>
                      <a:pt x="778" y="15941"/>
                    </a:moveTo>
                    <a:cubicBezTo>
                      <a:pt x="1" y="7921"/>
                      <a:pt x="6818" y="377"/>
                      <a:pt x="14813" y="51"/>
                    </a:cubicBezTo>
                    <a:cubicBezTo>
                      <a:pt x="15816" y="1"/>
                      <a:pt x="16417" y="151"/>
                      <a:pt x="16492" y="1605"/>
                    </a:cubicBezTo>
                    <a:cubicBezTo>
                      <a:pt x="16918" y="9976"/>
                      <a:pt x="11329" y="16667"/>
                      <a:pt x="3009" y="17695"/>
                    </a:cubicBezTo>
                    <a:cubicBezTo>
                      <a:pt x="1480" y="17896"/>
                      <a:pt x="928" y="17244"/>
                      <a:pt x="778" y="1594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3" name="Google Shape;673;p19"/>
              <p:cNvSpPr>
                <a:spLocks/>
              </p:cNvSpPr>
              <p:nvPr/>
            </p:nvSpPr>
            <p:spPr bwMode="auto">
              <a:xfrm>
                <a:off x="2931850" y="4268200"/>
                <a:ext cx="384750" cy="443650"/>
              </a:xfrm>
              <a:custGeom>
                <a:avLst/>
                <a:gdLst>
                  <a:gd name="T0" fmla="*/ 796875 w 15390"/>
                  <a:gd name="T1" fmla="*/ 251812500 h 17746"/>
                  <a:gd name="T2" fmla="*/ 219312500 w 15390"/>
                  <a:gd name="T3" fmla="*/ 2750000 h 17746"/>
                  <a:gd name="T4" fmla="*/ 238500000 w 15390"/>
                  <a:gd name="T5" fmla="*/ 20765625 h 17746"/>
                  <a:gd name="T6" fmla="*/ 26640625 w 15390"/>
                  <a:gd name="T7" fmla="*/ 271390625 h 17746"/>
                  <a:gd name="T8" fmla="*/ 796875 w 15390"/>
                  <a:gd name="T9" fmla="*/ 251812500 h 177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90" h="17746" extrusionOk="0">
                    <a:moveTo>
                      <a:pt x="51" y="16116"/>
                    </a:moveTo>
                    <a:cubicBezTo>
                      <a:pt x="452" y="9099"/>
                      <a:pt x="7244" y="1530"/>
                      <a:pt x="14036" y="176"/>
                    </a:cubicBezTo>
                    <a:cubicBezTo>
                      <a:pt x="14888" y="1"/>
                      <a:pt x="15389" y="51"/>
                      <a:pt x="15264" y="1329"/>
                    </a:cubicBezTo>
                    <a:cubicBezTo>
                      <a:pt x="14512" y="8698"/>
                      <a:pt x="8873" y="15339"/>
                      <a:pt x="1705" y="17369"/>
                    </a:cubicBezTo>
                    <a:cubicBezTo>
                      <a:pt x="376" y="17745"/>
                      <a:pt x="1" y="17244"/>
                      <a:pt x="51" y="1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4" name="Google Shape;674;p19"/>
              <p:cNvSpPr/>
              <p:nvPr/>
            </p:nvSpPr>
            <p:spPr>
              <a:xfrm>
                <a:off x="2932113" y="4269373"/>
                <a:ext cx="383482" cy="440655"/>
              </a:xfrm>
              <a:custGeom>
                <a:avLst/>
                <a:gdLst/>
                <a:ahLst/>
                <a:cxnLst/>
                <a:rect l="l" t="t" r="r" b="b"/>
                <a:pathLst>
                  <a:path w="15339" h="17671" extrusionOk="0">
                    <a:moveTo>
                      <a:pt x="176" y="16217"/>
                    </a:moveTo>
                    <a:cubicBezTo>
                      <a:pt x="1153" y="9700"/>
                      <a:pt x="7920" y="2106"/>
                      <a:pt x="14136" y="227"/>
                    </a:cubicBezTo>
                    <a:cubicBezTo>
                      <a:pt x="14913" y="1"/>
                      <a:pt x="15339" y="1"/>
                      <a:pt x="15113" y="1204"/>
                    </a:cubicBezTo>
                    <a:cubicBezTo>
                      <a:pt x="13760" y="8046"/>
                      <a:pt x="8146" y="14688"/>
                      <a:pt x="1529" y="17194"/>
                    </a:cubicBezTo>
                    <a:cubicBezTo>
                      <a:pt x="301" y="17670"/>
                      <a:pt x="1" y="17244"/>
                      <a:pt x="176" y="16217"/>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5" name="Google Shape;675;p19"/>
              <p:cNvSpPr>
                <a:spLocks/>
              </p:cNvSpPr>
              <p:nvPr/>
            </p:nvSpPr>
            <p:spPr bwMode="auto">
              <a:xfrm>
                <a:off x="2934975" y="4268200"/>
                <a:ext cx="379725" cy="440525"/>
              </a:xfrm>
              <a:custGeom>
                <a:avLst/>
                <a:gdLst>
                  <a:gd name="T0" fmla="*/ 5890625 w 15189"/>
                  <a:gd name="T1" fmla="*/ 257687500 h 17621"/>
                  <a:gd name="T2" fmla="*/ 223234375 w 15189"/>
                  <a:gd name="T3" fmla="*/ 7453125 h 17621"/>
                  <a:gd name="T4" fmla="*/ 230281250 w 15189"/>
                  <a:gd name="T5" fmla="*/ 15671875 h 17621"/>
                  <a:gd name="T6" fmla="*/ 17250000 w 15189"/>
                  <a:gd name="T7" fmla="*/ 264734375 h 17621"/>
                  <a:gd name="T8" fmla="*/ 5890625 w 15189"/>
                  <a:gd name="T9" fmla="*/ 257687500 h 17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89" h="17621" extrusionOk="0">
                    <a:moveTo>
                      <a:pt x="377" y="16492"/>
                    </a:moveTo>
                    <a:cubicBezTo>
                      <a:pt x="2708" y="11154"/>
                      <a:pt x="9399" y="3510"/>
                      <a:pt x="14287" y="477"/>
                    </a:cubicBezTo>
                    <a:cubicBezTo>
                      <a:pt x="14888" y="101"/>
                      <a:pt x="15189" y="1"/>
                      <a:pt x="14738" y="1003"/>
                    </a:cubicBezTo>
                    <a:cubicBezTo>
                      <a:pt x="12056" y="6693"/>
                      <a:pt x="6392" y="13309"/>
                      <a:pt x="1104" y="16943"/>
                    </a:cubicBezTo>
                    <a:cubicBezTo>
                      <a:pt x="101" y="17620"/>
                      <a:pt x="1" y="17369"/>
                      <a:pt x="377" y="1649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6" name="Google Shape;676;p19"/>
              <p:cNvSpPr/>
              <p:nvPr/>
            </p:nvSpPr>
            <p:spPr>
              <a:xfrm>
                <a:off x="2935652" y="4267604"/>
                <a:ext cx="378763" cy="439770"/>
              </a:xfrm>
              <a:custGeom>
                <a:avLst/>
                <a:gdLst/>
                <a:ahLst/>
                <a:cxnLst/>
                <a:rect l="l" t="t" r="r" b="b"/>
                <a:pathLst>
                  <a:path w="15139" h="17595" extrusionOk="0">
                    <a:moveTo>
                      <a:pt x="452" y="16643"/>
                    </a:moveTo>
                    <a:cubicBezTo>
                      <a:pt x="3359" y="11780"/>
                      <a:pt x="10026" y="4111"/>
                      <a:pt x="14337" y="602"/>
                    </a:cubicBezTo>
                    <a:cubicBezTo>
                      <a:pt x="14863" y="176"/>
                      <a:pt x="15139" y="1"/>
                      <a:pt x="14562" y="928"/>
                    </a:cubicBezTo>
                    <a:cubicBezTo>
                      <a:pt x="11354" y="6141"/>
                      <a:pt x="5665" y="12758"/>
                      <a:pt x="903" y="16843"/>
                    </a:cubicBezTo>
                    <a:cubicBezTo>
                      <a:pt x="26" y="17595"/>
                      <a:pt x="1" y="17419"/>
                      <a:pt x="452" y="16643"/>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7" name="Google Shape;677;p19"/>
              <p:cNvSpPr>
                <a:spLocks/>
              </p:cNvSpPr>
              <p:nvPr/>
            </p:nvSpPr>
            <p:spPr bwMode="auto">
              <a:xfrm>
                <a:off x="2655525" y="4656050"/>
                <a:ext cx="574600" cy="360925"/>
              </a:xfrm>
              <a:custGeom>
                <a:avLst/>
                <a:gdLst>
                  <a:gd name="T0" fmla="*/ 54453125 w 22984"/>
                  <a:gd name="T1" fmla="*/ 15625 h 14437"/>
                  <a:gd name="T2" fmla="*/ 304687500 w 22984"/>
                  <a:gd name="T3" fmla="*/ 15625 h 14437"/>
                  <a:gd name="T4" fmla="*/ 304687500 w 22984"/>
                  <a:gd name="T5" fmla="*/ 196593750 h 14437"/>
                  <a:gd name="T6" fmla="*/ 54453125 w 22984"/>
                  <a:gd name="T7" fmla="*/ 196593750 h 14437"/>
                  <a:gd name="T8" fmla="*/ 54453125 w 22984"/>
                  <a:gd name="T9" fmla="*/ 15625 h 14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84" h="14437" extrusionOk="0">
                    <a:moveTo>
                      <a:pt x="3485" y="1"/>
                    </a:moveTo>
                    <a:cubicBezTo>
                      <a:pt x="8622" y="1655"/>
                      <a:pt x="14362" y="1655"/>
                      <a:pt x="19500" y="1"/>
                    </a:cubicBezTo>
                    <a:cubicBezTo>
                      <a:pt x="22908" y="2808"/>
                      <a:pt x="22983" y="10778"/>
                      <a:pt x="19500" y="12582"/>
                    </a:cubicBezTo>
                    <a:cubicBezTo>
                      <a:pt x="14061" y="14437"/>
                      <a:pt x="8923" y="14437"/>
                      <a:pt x="3485" y="12582"/>
                    </a:cubicBezTo>
                    <a:cubicBezTo>
                      <a:pt x="1" y="10778"/>
                      <a:pt x="76" y="2808"/>
                      <a:pt x="348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8" name="Google Shape;678;p19"/>
              <p:cNvSpPr>
                <a:spLocks/>
              </p:cNvSpPr>
              <p:nvPr/>
            </p:nvSpPr>
            <p:spPr bwMode="auto">
              <a:xfrm>
                <a:off x="2765175" y="4674850"/>
                <a:ext cx="38250" cy="38250"/>
              </a:xfrm>
              <a:custGeom>
                <a:avLst/>
                <a:gdLst>
                  <a:gd name="T0" fmla="*/ 12156250 w 1530"/>
                  <a:gd name="T1" fmla="*/ 15625 h 1530"/>
                  <a:gd name="T2" fmla="*/ 15625 w 1530"/>
                  <a:gd name="T3" fmla="*/ 12156250 h 1530"/>
                  <a:gd name="T4" fmla="*/ 12156250 w 1530"/>
                  <a:gd name="T5" fmla="*/ 23890625 h 1530"/>
                  <a:gd name="T6" fmla="*/ 23906250 w 1530"/>
                  <a:gd name="T7" fmla="*/ 12156250 h 1530"/>
                  <a:gd name="T8" fmla="*/ 1215625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78" y="1"/>
                    </a:moveTo>
                    <a:cubicBezTo>
                      <a:pt x="352" y="1"/>
                      <a:pt x="1" y="352"/>
                      <a:pt x="1" y="778"/>
                    </a:cubicBezTo>
                    <a:cubicBezTo>
                      <a:pt x="1" y="1179"/>
                      <a:pt x="352" y="1529"/>
                      <a:pt x="778" y="1529"/>
                    </a:cubicBezTo>
                    <a:cubicBezTo>
                      <a:pt x="1179" y="1529"/>
                      <a:pt x="1530" y="1179"/>
                      <a:pt x="1530" y="778"/>
                    </a:cubicBezTo>
                    <a:cubicBezTo>
                      <a:pt x="1530" y="352"/>
                      <a:pt x="1179" y="1"/>
                      <a:pt x="778"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9" name="Google Shape;679;p19"/>
              <p:cNvSpPr>
                <a:spLocks/>
              </p:cNvSpPr>
              <p:nvPr/>
            </p:nvSpPr>
            <p:spPr bwMode="auto">
              <a:xfrm>
                <a:off x="2844750" y="4680500"/>
                <a:ext cx="37625" cy="38250"/>
              </a:xfrm>
              <a:custGeom>
                <a:avLst/>
                <a:gdLst>
                  <a:gd name="T0" fmla="*/ 11765625 w 1505"/>
                  <a:gd name="T1" fmla="*/ 0 h 1530"/>
                  <a:gd name="T2" fmla="*/ 15625 w 1505"/>
                  <a:gd name="T3" fmla="*/ 12140625 h 1530"/>
                  <a:gd name="T4" fmla="*/ 11765625 w 1505"/>
                  <a:gd name="T5" fmla="*/ 23890625 h 1530"/>
                  <a:gd name="T6" fmla="*/ 23515625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7" y="0"/>
                      <a:pt x="1" y="351"/>
                      <a:pt x="1" y="777"/>
                    </a:cubicBezTo>
                    <a:cubicBezTo>
                      <a:pt x="1" y="1178"/>
                      <a:pt x="327" y="1529"/>
                      <a:pt x="753" y="1529"/>
                    </a:cubicBezTo>
                    <a:cubicBezTo>
                      <a:pt x="1179" y="1529"/>
                      <a:pt x="1505" y="1178"/>
                      <a:pt x="1505" y="777"/>
                    </a:cubicBezTo>
                    <a:cubicBezTo>
                      <a:pt x="1505"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0" name="Google Shape;680;p19"/>
              <p:cNvSpPr>
                <a:spLocks/>
              </p:cNvSpPr>
              <p:nvPr/>
            </p:nvSpPr>
            <p:spPr bwMode="auto">
              <a:xfrm>
                <a:off x="3082225" y="4674850"/>
                <a:ext cx="38250" cy="38250"/>
              </a:xfrm>
              <a:custGeom>
                <a:avLst/>
                <a:gdLst>
                  <a:gd name="T0" fmla="*/ 11750000 w 1530"/>
                  <a:gd name="T1" fmla="*/ 15625 h 1530"/>
                  <a:gd name="T2" fmla="*/ 15625 w 1530"/>
                  <a:gd name="T3" fmla="*/ 12156250 h 1530"/>
                  <a:gd name="T4" fmla="*/ 11750000 w 1530"/>
                  <a:gd name="T5" fmla="*/ 23890625 h 1530"/>
                  <a:gd name="T6" fmla="*/ 23890625 w 1530"/>
                  <a:gd name="T7" fmla="*/ 12156250 h 1530"/>
                  <a:gd name="T8" fmla="*/ 1175000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52" y="1"/>
                    </a:moveTo>
                    <a:cubicBezTo>
                      <a:pt x="351" y="1"/>
                      <a:pt x="1" y="352"/>
                      <a:pt x="1" y="778"/>
                    </a:cubicBezTo>
                    <a:cubicBezTo>
                      <a:pt x="1" y="1179"/>
                      <a:pt x="351" y="1529"/>
                      <a:pt x="752" y="1529"/>
                    </a:cubicBezTo>
                    <a:cubicBezTo>
                      <a:pt x="1179" y="1529"/>
                      <a:pt x="1529" y="1179"/>
                      <a:pt x="1529" y="778"/>
                    </a:cubicBezTo>
                    <a:cubicBezTo>
                      <a:pt x="1529" y="352"/>
                      <a:pt x="1179" y="1"/>
                      <a:pt x="752"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1" name="Google Shape;681;p19"/>
              <p:cNvSpPr>
                <a:spLocks/>
              </p:cNvSpPr>
              <p:nvPr/>
            </p:nvSpPr>
            <p:spPr bwMode="auto">
              <a:xfrm>
                <a:off x="3003275" y="4680500"/>
                <a:ext cx="37625" cy="38250"/>
              </a:xfrm>
              <a:custGeom>
                <a:avLst/>
                <a:gdLst>
                  <a:gd name="T0" fmla="*/ 11765625 w 1505"/>
                  <a:gd name="T1" fmla="*/ 0 h 1530"/>
                  <a:gd name="T2" fmla="*/ 15625 w 1505"/>
                  <a:gd name="T3" fmla="*/ 12140625 h 1530"/>
                  <a:gd name="T4" fmla="*/ 11765625 w 1505"/>
                  <a:gd name="T5" fmla="*/ 23890625 h 1530"/>
                  <a:gd name="T6" fmla="*/ 23500000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6" y="0"/>
                      <a:pt x="1" y="351"/>
                      <a:pt x="1" y="777"/>
                    </a:cubicBezTo>
                    <a:cubicBezTo>
                      <a:pt x="1" y="1178"/>
                      <a:pt x="326" y="1529"/>
                      <a:pt x="753" y="1529"/>
                    </a:cubicBezTo>
                    <a:cubicBezTo>
                      <a:pt x="1179" y="1529"/>
                      <a:pt x="1504" y="1178"/>
                      <a:pt x="1504" y="777"/>
                    </a:cubicBezTo>
                    <a:cubicBezTo>
                      <a:pt x="1504"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2" name="Google Shape;682;p19"/>
              <p:cNvSpPr/>
              <p:nvPr/>
            </p:nvSpPr>
            <p:spPr>
              <a:xfrm>
                <a:off x="3123264" y="4731264"/>
                <a:ext cx="37758" cy="38049"/>
              </a:xfrm>
              <a:custGeom>
                <a:avLst/>
                <a:gdLst/>
                <a:ahLst/>
                <a:cxnLst/>
                <a:rect l="l" t="t" r="r" b="b"/>
                <a:pathLst>
                  <a:path w="1530" h="1505" extrusionOk="0">
                    <a:moveTo>
                      <a:pt x="778" y="0"/>
                    </a:moveTo>
                    <a:cubicBezTo>
                      <a:pt x="352" y="0"/>
                      <a:pt x="1" y="351"/>
                      <a:pt x="1" y="752"/>
                    </a:cubicBezTo>
                    <a:cubicBezTo>
                      <a:pt x="1" y="1178"/>
                      <a:pt x="352" y="1504"/>
                      <a:pt x="778" y="1504"/>
                    </a:cubicBezTo>
                    <a:cubicBezTo>
                      <a:pt x="1179" y="1504"/>
                      <a:pt x="1529" y="1178"/>
                      <a:pt x="1529" y="752"/>
                    </a:cubicBezTo>
                    <a:cubicBezTo>
                      <a:pt x="1529"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3" name="Google Shape;683;p19"/>
              <p:cNvSpPr/>
              <p:nvPr/>
            </p:nvSpPr>
            <p:spPr>
              <a:xfrm>
                <a:off x="3044207" y="4742768"/>
                <a:ext cx="37758" cy="38048"/>
              </a:xfrm>
              <a:custGeom>
                <a:avLst/>
                <a:gdLst/>
                <a:ahLst/>
                <a:cxnLst/>
                <a:rect l="l" t="t" r="r" b="b"/>
                <a:pathLst>
                  <a:path w="1505" h="1505" extrusionOk="0">
                    <a:moveTo>
                      <a:pt x="753" y="0"/>
                    </a:moveTo>
                    <a:cubicBezTo>
                      <a:pt x="327" y="0"/>
                      <a:pt x="1" y="351"/>
                      <a:pt x="1" y="752"/>
                    </a:cubicBezTo>
                    <a:cubicBezTo>
                      <a:pt x="1" y="1178"/>
                      <a:pt x="327"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4" name="Google Shape;684;p19"/>
              <p:cNvSpPr/>
              <p:nvPr/>
            </p:nvSpPr>
            <p:spPr>
              <a:xfrm>
                <a:off x="2965151" y="4745422"/>
                <a:ext cx="37758" cy="38049"/>
              </a:xfrm>
              <a:custGeom>
                <a:avLst/>
                <a:gdLst/>
                <a:ahLst/>
                <a:cxnLst/>
                <a:rect l="l" t="t" r="r" b="b"/>
                <a:pathLst>
                  <a:path w="1505" h="1530" extrusionOk="0">
                    <a:moveTo>
                      <a:pt x="753" y="1"/>
                    </a:moveTo>
                    <a:cubicBezTo>
                      <a:pt x="352" y="1"/>
                      <a:pt x="1" y="352"/>
                      <a:pt x="1" y="778"/>
                    </a:cubicBezTo>
                    <a:cubicBezTo>
                      <a:pt x="1" y="1179"/>
                      <a:pt x="352" y="1530"/>
                      <a:pt x="753" y="1530"/>
                    </a:cubicBezTo>
                    <a:cubicBezTo>
                      <a:pt x="1179" y="1530"/>
                      <a:pt x="1505" y="1179"/>
                      <a:pt x="1505" y="778"/>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5" name="Google Shape;685;p19"/>
              <p:cNvSpPr/>
              <p:nvPr/>
            </p:nvSpPr>
            <p:spPr>
              <a:xfrm>
                <a:off x="2729162" y="4731264"/>
                <a:ext cx="37758" cy="38049"/>
              </a:xfrm>
              <a:custGeom>
                <a:avLst/>
                <a:gdLst/>
                <a:ahLst/>
                <a:cxnLst/>
                <a:rect l="l" t="t" r="r" b="b"/>
                <a:pathLst>
                  <a:path w="1504" h="1505" extrusionOk="0">
                    <a:moveTo>
                      <a:pt x="752" y="0"/>
                    </a:moveTo>
                    <a:cubicBezTo>
                      <a:pt x="351" y="0"/>
                      <a:pt x="0" y="351"/>
                      <a:pt x="0" y="752"/>
                    </a:cubicBezTo>
                    <a:cubicBezTo>
                      <a:pt x="0" y="1178"/>
                      <a:pt x="351"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6" name="Google Shape;686;p19"/>
              <p:cNvSpPr/>
              <p:nvPr/>
            </p:nvSpPr>
            <p:spPr>
              <a:xfrm>
                <a:off x="2808218" y="4742768"/>
                <a:ext cx="37758" cy="38048"/>
              </a:xfrm>
              <a:custGeom>
                <a:avLst/>
                <a:gdLst/>
                <a:ahLst/>
                <a:cxnLst/>
                <a:rect l="l" t="t" r="r" b="b"/>
                <a:pathLst>
                  <a:path w="1504" h="1505" extrusionOk="0">
                    <a:moveTo>
                      <a:pt x="752" y="0"/>
                    </a:moveTo>
                    <a:cubicBezTo>
                      <a:pt x="326" y="0"/>
                      <a:pt x="0" y="351"/>
                      <a:pt x="0" y="752"/>
                    </a:cubicBezTo>
                    <a:cubicBezTo>
                      <a:pt x="0" y="1178"/>
                      <a:pt x="326"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7" name="Google Shape;687;p19"/>
              <p:cNvSpPr/>
              <p:nvPr/>
            </p:nvSpPr>
            <p:spPr>
              <a:xfrm>
                <a:off x="2887275" y="4745422"/>
                <a:ext cx="37758" cy="38049"/>
              </a:xfrm>
              <a:custGeom>
                <a:avLst/>
                <a:gdLst/>
                <a:ahLst/>
                <a:cxnLst/>
                <a:rect l="l" t="t" r="r" b="b"/>
                <a:pathLst>
                  <a:path w="1530" h="1530" extrusionOk="0">
                    <a:moveTo>
                      <a:pt x="778" y="1"/>
                    </a:moveTo>
                    <a:cubicBezTo>
                      <a:pt x="352" y="1"/>
                      <a:pt x="1" y="352"/>
                      <a:pt x="1" y="778"/>
                    </a:cubicBezTo>
                    <a:cubicBezTo>
                      <a:pt x="1" y="1179"/>
                      <a:pt x="352" y="1530"/>
                      <a:pt x="778" y="1530"/>
                    </a:cubicBezTo>
                    <a:cubicBezTo>
                      <a:pt x="1179" y="1530"/>
                      <a:pt x="1530" y="1179"/>
                      <a:pt x="1530" y="778"/>
                    </a:cubicBezTo>
                    <a:cubicBezTo>
                      <a:pt x="1530" y="352"/>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8" name="Google Shape;688;p19"/>
              <p:cNvSpPr/>
              <p:nvPr/>
            </p:nvSpPr>
            <p:spPr>
              <a:xfrm>
                <a:off x="2686684" y="4797628"/>
                <a:ext cx="36578" cy="38048"/>
              </a:xfrm>
              <a:custGeom>
                <a:avLst/>
                <a:gdLst/>
                <a:ahLst/>
                <a:cxnLst/>
                <a:rect l="l" t="t" r="r" b="b"/>
                <a:pathLst>
                  <a:path w="1505" h="1530" extrusionOk="0">
                    <a:moveTo>
                      <a:pt x="753" y="1"/>
                    </a:moveTo>
                    <a:cubicBezTo>
                      <a:pt x="327" y="1"/>
                      <a:pt x="1" y="352"/>
                      <a:pt x="1" y="753"/>
                    </a:cubicBezTo>
                    <a:cubicBezTo>
                      <a:pt x="1" y="1179"/>
                      <a:pt x="327" y="1530"/>
                      <a:pt x="753" y="1530"/>
                    </a:cubicBezTo>
                    <a:cubicBezTo>
                      <a:pt x="1179" y="1530"/>
                      <a:pt x="1505" y="1179"/>
                      <a:pt x="1505" y="753"/>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9" name="Google Shape;689;p19"/>
              <p:cNvSpPr/>
              <p:nvPr/>
            </p:nvSpPr>
            <p:spPr>
              <a:xfrm>
                <a:off x="2765740" y="4809131"/>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0" name="Google Shape;690;p19"/>
              <p:cNvSpPr/>
              <p:nvPr/>
            </p:nvSpPr>
            <p:spPr>
              <a:xfrm>
                <a:off x="2844797" y="4814440"/>
                <a:ext cx="37758" cy="37164"/>
              </a:xfrm>
              <a:custGeom>
                <a:avLst/>
                <a:gdLst/>
                <a:ahLst/>
                <a:cxnLst/>
                <a:rect l="l" t="t" r="r" b="b"/>
                <a:pathLst>
                  <a:path w="1505" h="1505" extrusionOk="0">
                    <a:moveTo>
                      <a:pt x="753" y="1"/>
                    </a:moveTo>
                    <a:cubicBezTo>
                      <a:pt x="327" y="1"/>
                      <a:pt x="1" y="326"/>
                      <a:pt x="1" y="753"/>
                    </a:cubicBezTo>
                    <a:cubicBezTo>
                      <a:pt x="1" y="1179"/>
                      <a:pt x="327" y="1504"/>
                      <a:pt x="753" y="1504"/>
                    </a:cubicBezTo>
                    <a:cubicBezTo>
                      <a:pt x="1179" y="1504"/>
                      <a:pt x="1505" y="1179"/>
                      <a:pt x="1505" y="753"/>
                    </a:cubicBezTo>
                    <a:cubicBezTo>
                      <a:pt x="1505"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1" name="Google Shape;691;p19"/>
              <p:cNvSpPr/>
              <p:nvPr/>
            </p:nvSpPr>
            <p:spPr>
              <a:xfrm>
                <a:off x="2923853" y="4817095"/>
                <a:ext cx="37758" cy="38048"/>
              </a:xfrm>
              <a:custGeom>
                <a:avLst/>
                <a:gdLst/>
                <a:ahLst/>
                <a:cxnLst/>
                <a:rect l="l" t="t" r="r" b="b"/>
                <a:pathLst>
                  <a:path w="1530" h="1530" extrusionOk="0">
                    <a:moveTo>
                      <a:pt x="753" y="1"/>
                    </a:moveTo>
                    <a:cubicBezTo>
                      <a:pt x="352" y="1"/>
                      <a:pt x="1" y="352"/>
                      <a:pt x="1" y="753"/>
                    </a:cubicBezTo>
                    <a:cubicBezTo>
                      <a:pt x="1" y="1179"/>
                      <a:pt x="352" y="1530"/>
                      <a:pt x="753" y="1530"/>
                    </a:cubicBezTo>
                    <a:cubicBezTo>
                      <a:pt x="1179" y="1530"/>
                      <a:pt x="1530" y="1179"/>
                      <a:pt x="1530" y="753"/>
                    </a:cubicBezTo>
                    <a:cubicBezTo>
                      <a:pt x="1530"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2" name="Google Shape;692;p19"/>
              <p:cNvSpPr/>
              <p:nvPr/>
            </p:nvSpPr>
            <p:spPr>
              <a:xfrm>
                <a:off x="3162202" y="4797628"/>
                <a:ext cx="37758" cy="38048"/>
              </a:xfrm>
              <a:custGeom>
                <a:avLst/>
                <a:gdLst/>
                <a:ahLst/>
                <a:cxnLst/>
                <a:rect l="l" t="t" r="r" b="b"/>
                <a:pathLst>
                  <a:path w="1505" h="1530" extrusionOk="0">
                    <a:moveTo>
                      <a:pt x="752" y="1"/>
                    </a:moveTo>
                    <a:cubicBezTo>
                      <a:pt x="326" y="1"/>
                      <a:pt x="1" y="352"/>
                      <a:pt x="1" y="753"/>
                    </a:cubicBezTo>
                    <a:cubicBezTo>
                      <a:pt x="1" y="1179"/>
                      <a:pt x="326" y="1530"/>
                      <a:pt x="752" y="1530"/>
                    </a:cubicBezTo>
                    <a:cubicBezTo>
                      <a:pt x="1153" y="1530"/>
                      <a:pt x="1504" y="1179"/>
                      <a:pt x="1504" y="753"/>
                    </a:cubicBezTo>
                    <a:cubicBezTo>
                      <a:pt x="1504" y="352"/>
                      <a:pt x="1153"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3" name="Google Shape;693;p19"/>
              <p:cNvSpPr/>
              <p:nvPr/>
            </p:nvSpPr>
            <p:spPr>
              <a:xfrm>
                <a:off x="3081966" y="4809131"/>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4" name="Google Shape;694;p19"/>
              <p:cNvSpPr/>
              <p:nvPr/>
            </p:nvSpPr>
            <p:spPr>
              <a:xfrm>
                <a:off x="3002909" y="4814440"/>
                <a:ext cx="37758" cy="37164"/>
              </a:xfrm>
              <a:custGeom>
                <a:avLst/>
                <a:gdLst/>
                <a:ahLst/>
                <a:cxnLst/>
                <a:rect l="l" t="t" r="r" b="b"/>
                <a:pathLst>
                  <a:path w="1505" h="1505" extrusionOk="0">
                    <a:moveTo>
                      <a:pt x="753" y="1"/>
                    </a:moveTo>
                    <a:cubicBezTo>
                      <a:pt x="326" y="1"/>
                      <a:pt x="1" y="326"/>
                      <a:pt x="1" y="753"/>
                    </a:cubicBezTo>
                    <a:cubicBezTo>
                      <a:pt x="1" y="1179"/>
                      <a:pt x="326" y="1504"/>
                      <a:pt x="753" y="1504"/>
                    </a:cubicBezTo>
                    <a:cubicBezTo>
                      <a:pt x="1179" y="1504"/>
                      <a:pt x="1504" y="1179"/>
                      <a:pt x="1504" y="753"/>
                    </a:cubicBezTo>
                    <a:cubicBezTo>
                      <a:pt x="1504"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5" name="Google Shape;695;p19"/>
              <p:cNvSpPr/>
              <p:nvPr/>
            </p:nvSpPr>
            <p:spPr>
              <a:xfrm>
                <a:off x="3123264" y="4865761"/>
                <a:ext cx="37758" cy="37164"/>
              </a:xfrm>
              <a:custGeom>
                <a:avLst/>
                <a:gdLst/>
                <a:ahLst/>
                <a:cxnLst/>
                <a:rect l="l" t="t" r="r" b="b"/>
                <a:pathLst>
                  <a:path w="1530" h="1505" extrusionOk="0">
                    <a:moveTo>
                      <a:pt x="778" y="1"/>
                    </a:moveTo>
                    <a:cubicBezTo>
                      <a:pt x="352" y="1"/>
                      <a:pt x="1" y="327"/>
                      <a:pt x="1" y="753"/>
                    </a:cubicBezTo>
                    <a:cubicBezTo>
                      <a:pt x="1" y="1154"/>
                      <a:pt x="352" y="1505"/>
                      <a:pt x="778" y="1505"/>
                    </a:cubicBezTo>
                    <a:cubicBezTo>
                      <a:pt x="1179" y="1505"/>
                      <a:pt x="1529" y="1154"/>
                      <a:pt x="1529" y="753"/>
                    </a:cubicBezTo>
                    <a:cubicBezTo>
                      <a:pt x="1529" y="327"/>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6" name="Google Shape;696;p19"/>
              <p:cNvSpPr/>
              <p:nvPr/>
            </p:nvSpPr>
            <p:spPr>
              <a:xfrm>
                <a:off x="3044207" y="4882574"/>
                <a:ext cx="37758" cy="38048"/>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7" name="Google Shape;697;p19"/>
              <p:cNvSpPr/>
              <p:nvPr/>
            </p:nvSpPr>
            <p:spPr>
              <a:xfrm>
                <a:off x="2965151" y="4890537"/>
                <a:ext cx="37758" cy="37164"/>
              </a:xfrm>
              <a:custGeom>
                <a:avLst/>
                <a:gdLst/>
                <a:ahLst/>
                <a:cxnLst/>
                <a:rect l="l" t="t" r="r" b="b"/>
                <a:pathLst>
                  <a:path w="1505" h="1504" extrusionOk="0">
                    <a:moveTo>
                      <a:pt x="753" y="0"/>
                    </a:moveTo>
                    <a:cubicBezTo>
                      <a:pt x="352" y="0"/>
                      <a:pt x="1" y="351"/>
                      <a:pt x="1" y="752"/>
                    </a:cubicBezTo>
                    <a:cubicBezTo>
                      <a:pt x="1" y="1178"/>
                      <a:pt x="352"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8" name="Google Shape;698;p19"/>
              <p:cNvSpPr/>
              <p:nvPr/>
            </p:nvSpPr>
            <p:spPr>
              <a:xfrm>
                <a:off x="2729162" y="4865761"/>
                <a:ext cx="37758" cy="37164"/>
              </a:xfrm>
              <a:custGeom>
                <a:avLst/>
                <a:gdLst/>
                <a:ahLst/>
                <a:cxnLst/>
                <a:rect l="l" t="t" r="r" b="b"/>
                <a:pathLst>
                  <a:path w="1504" h="1505" extrusionOk="0">
                    <a:moveTo>
                      <a:pt x="752" y="1"/>
                    </a:moveTo>
                    <a:cubicBezTo>
                      <a:pt x="351" y="1"/>
                      <a:pt x="0" y="327"/>
                      <a:pt x="0" y="753"/>
                    </a:cubicBezTo>
                    <a:cubicBezTo>
                      <a:pt x="0" y="1154"/>
                      <a:pt x="351" y="1505"/>
                      <a:pt x="752" y="1505"/>
                    </a:cubicBezTo>
                    <a:cubicBezTo>
                      <a:pt x="1178" y="1505"/>
                      <a:pt x="1504" y="1154"/>
                      <a:pt x="1504" y="753"/>
                    </a:cubicBezTo>
                    <a:cubicBezTo>
                      <a:pt x="1504" y="327"/>
                      <a:pt x="1178"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9" name="Google Shape;699;p19"/>
              <p:cNvSpPr/>
              <p:nvPr/>
            </p:nvSpPr>
            <p:spPr>
              <a:xfrm>
                <a:off x="2808218" y="4882574"/>
                <a:ext cx="37758" cy="38048"/>
              </a:xfrm>
              <a:custGeom>
                <a:avLst/>
                <a:gdLst/>
                <a:ahLst/>
                <a:cxnLst/>
                <a:rect l="l" t="t" r="r" b="b"/>
                <a:pathLst>
                  <a:path w="1504" h="1505" extrusionOk="0">
                    <a:moveTo>
                      <a:pt x="752" y="0"/>
                    </a:moveTo>
                    <a:cubicBezTo>
                      <a:pt x="326" y="0"/>
                      <a:pt x="0" y="326"/>
                      <a:pt x="0" y="752"/>
                    </a:cubicBezTo>
                    <a:cubicBezTo>
                      <a:pt x="0" y="1178"/>
                      <a:pt x="326" y="1504"/>
                      <a:pt x="752" y="1504"/>
                    </a:cubicBezTo>
                    <a:cubicBezTo>
                      <a:pt x="1178" y="1504"/>
                      <a:pt x="1504" y="1178"/>
                      <a:pt x="1504" y="752"/>
                    </a:cubicBezTo>
                    <a:cubicBezTo>
                      <a:pt x="1504" y="326"/>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0" name="Google Shape;700;p19"/>
              <p:cNvSpPr/>
              <p:nvPr/>
            </p:nvSpPr>
            <p:spPr>
              <a:xfrm>
                <a:off x="2887275" y="4890537"/>
                <a:ext cx="37758" cy="37164"/>
              </a:xfrm>
              <a:custGeom>
                <a:avLst/>
                <a:gdLst/>
                <a:ahLst/>
                <a:cxnLst/>
                <a:rect l="l" t="t" r="r" b="b"/>
                <a:pathLst>
                  <a:path w="1530" h="1504" extrusionOk="0">
                    <a:moveTo>
                      <a:pt x="778" y="0"/>
                    </a:moveTo>
                    <a:cubicBezTo>
                      <a:pt x="352" y="0"/>
                      <a:pt x="1" y="351"/>
                      <a:pt x="1" y="752"/>
                    </a:cubicBezTo>
                    <a:cubicBezTo>
                      <a:pt x="1" y="1178"/>
                      <a:pt x="352" y="1504"/>
                      <a:pt x="778" y="1504"/>
                    </a:cubicBezTo>
                    <a:cubicBezTo>
                      <a:pt x="1179" y="1504"/>
                      <a:pt x="1530" y="1178"/>
                      <a:pt x="1530" y="752"/>
                    </a:cubicBezTo>
                    <a:cubicBezTo>
                      <a:pt x="1530"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1" name="Google Shape;701;p19"/>
              <p:cNvSpPr/>
              <p:nvPr/>
            </p:nvSpPr>
            <p:spPr>
              <a:xfrm>
                <a:off x="2765740" y="4939204"/>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2" name="Google Shape;702;p19"/>
              <p:cNvSpPr/>
              <p:nvPr/>
            </p:nvSpPr>
            <p:spPr>
              <a:xfrm>
                <a:off x="2844797" y="4951592"/>
                <a:ext cx="37758" cy="37164"/>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3" name="Google Shape;703;p19"/>
              <p:cNvSpPr/>
              <p:nvPr/>
            </p:nvSpPr>
            <p:spPr>
              <a:xfrm>
                <a:off x="2923853" y="4958671"/>
                <a:ext cx="37758" cy="38048"/>
              </a:xfrm>
              <a:custGeom>
                <a:avLst/>
                <a:gdLst/>
                <a:ahLst/>
                <a:cxnLst/>
                <a:rect l="l" t="t" r="r" b="b"/>
                <a:pathLst>
                  <a:path w="1530" h="1504" extrusionOk="0">
                    <a:moveTo>
                      <a:pt x="753" y="0"/>
                    </a:moveTo>
                    <a:cubicBezTo>
                      <a:pt x="352" y="0"/>
                      <a:pt x="1" y="351"/>
                      <a:pt x="1" y="752"/>
                    </a:cubicBezTo>
                    <a:cubicBezTo>
                      <a:pt x="1" y="1178"/>
                      <a:pt x="352" y="1504"/>
                      <a:pt x="753" y="1504"/>
                    </a:cubicBezTo>
                    <a:cubicBezTo>
                      <a:pt x="1179" y="1504"/>
                      <a:pt x="1530" y="1178"/>
                      <a:pt x="1530" y="752"/>
                    </a:cubicBezTo>
                    <a:cubicBezTo>
                      <a:pt x="1530"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4" name="Google Shape;704;p19"/>
              <p:cNvSpPr/>
              <p:nvPr/>
            </p:nvSpPr>
            <p:spPr>
              <a:xfrm>
                <a:off x="3081966" y="4939204"/>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5" name="Google Shape;705;p19"/>
              <p:cNvSpPr/>
              <p:nvPr/>
            </p:nvSpPr>
            <p:spPr>
              <a:xfrm>
                <a:off x="3002909" y="4951592"/>
                <a:ext cx="37758" cy="37164"/>
              </a:xfrm>
              <a:custGeom>
                <a:avLst/>
                <a:gdLst/>
                <a:ahLst/>
                <a:cxnLst/>
                <a:rect l="l" t="t" r="r" b="b"/>
                <a:pathLst>
                  <a:path w="1505" h="1505" extrusionOk="0">
                    <a:moveTo>
                      <a:pt x="753" y="0"/>
                    </a:moveTo>
                    <a:cubicBezTo>
                      <a:pt x="326" y="0"/>
                      <a:pt x="1" y="326"/>
                      <a:pt x="1" y="752"/>
                    </a:cubicBezTo>
                    <a:cubicBezTo>
                      <a:pt x="1" y="1178"/>
                      <a:pt x="326" y="1504"/>
                      <a:pt x="753" y="1504"/>
                    </a:cubicBezTo>
                    <a:cubicBezTo>
                      <a:pt x="1179" y="1504"/>
                      <a:pt x="1504" y="1178"/>
                      <a:pt x="1504" y="752"/>
                    </a:cubicBezTo>
                    <a:cubicBezTo>
                      <a:pt x="1504"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6" name="Google Shape;706;p19"/>
              <p:cNvSpPr>
                <a:spLocks/>
              </p:cNvSpPr>
              <p:nvPr/>
            </p:nvSpPr>
            <p:spPr bwMode="auto">
              <a:xfrm>
                <a:off x="2623575" y="4378125"/>
                <a:ext cx="315825" cy="343750"/>
              </a:xfrm>
              <a:custGeom>
                <a:avLst/>
                <a:gdLst>
                  <a:gd name="T0" fmla="*/ 30062500 w 12633"/>
                  <a:gd name="T1" fmla="*/ 15625 h 13750"/>
                  <a:gd name="T2" fmla="*/ 14890625 w 12633"/>
                  <a:gd name="T3" fmla="*/ 15890625 h 13750"/>
                  <a:gd name="T4" fmla="*/ 164484375 w 12633"/>
                  <a:gd name="T5" fmla="*/ 214437500 h 13750"/>
                  <a:gd name="T6" fmla="*/ 170031250 w 12633"/>
                  <a:gd name="T7" fmla="*/ 214828125 h 13750"/>
                  <a:gd name="T8" fmla="*/ 189546875 w 12633"/>
                  <a:gd name="T9" fmla="*/ 193296875 h 13750"/>
                  <a:gd name="T10" fmla="*/ 36828125 w 12633"/>
                  <a:gd name="T11" fmla="*/ 625000 h 13750"/>
                  <a:gd name="T12" fmla="*/ 30062500 w 12633"/>
                  <a:gd name="T13" fmla="*/ 15625 h 137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33" h="13750" extrusionOk="0">
                    <a:moveTo>
                      <a:pt x="1924" y="1"/>
                    </a:moveTo>
                    <a:cubicBezTo>
                      <a:pt x="1220" y="1"/>
                      <a:pt x="1059" y="401"/>
                      <a:pt x="953" y="1017"/>
                    </a:cubicBezTo>
                    <a:cubicBezTo>
                      <a:pt x="1" y="6957"/>
                      <a:pt x="4487" y="13098"/>
                      <a:pt x="10527" y="13724"/>
                    </a:cubicBezTo>
                    <a:cubicBezTo>
                      <a:pt x="10652" y="13741"/>
                      <a:pt x="10771" y="13749"/>
                      <a:pt x="10882" y="13749"/>
                    </a:cubicBezTo>
                    <a:cubicBezTo>
                      <a:pt x="11617" y="13749"/>
                      <a:pt x="12044" y="13372"/>
                      <a:pt x="12131" y="12371"/>
                    </a:cubicBezTo>
                    <a:cubicBezTo>
                      <a:pt x="12632" y="6105"/>
                      <a:pt x="8572" y="992"/>
                      <a:pt x="2357" y="40"/>
                    </a:cubicBezTo>
                    <a:cubicBezTo>
                      <a:pt x="2193" y="13"/>
                      <a:pt x="2050" y="1"/>
                      <a:pt x="192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57" name="Google Shape;707;p19"/>
              <p:cNvSpPr/>
              <p:nvPr/>
            </p:nvSpPr>
            <p:spPr>
              <a:xfrm>
                <a:off x="2651285" y="4379980"/>
                <a:ext cx="271388" cy="338897"/>
              </a:xfrm>
              <a:custGeom>
                <a:avLst/>
                <a:gdLst/>
                <a:ahLst/>
                <a:cxnLst/>
                <a:rect l="l" t="t" r="r" b="b"/>
                <a:pathLst>
                  <a:path w="10861" h="13573" extrusionOk="0">
                    <a:moveTo>
                      <a:pt x="527" y="0"/>
                    </a:moveTo>
                    <a:cubicBezTo>
                      <a:pt x="96" y="0"/>
                      <a:pt x="25" y="321"/>
                      <a:pt x="25" y="811"/>
                    </a:cubicBezTo>
                    <a:cubicBezTo>
                      <a:pt x="0" y="6024"/>
                      <a:pt x="4537" y="12140"/>
                      <a:pt x="9624" y="13493"/>
                    </a:cubicBezTo>
                    <a:cubicBezTo>
                      <a:pt x="9814" y="13545"/>
                      <a:pt x="9983" y="13573"/>
                      <a:pt x="10129" y="13573"/>
                    </a:cubicBezTo>
                    <a:cubicBezTo>
                      <a:pt x="10621" y="13573"/>
                      <a:pt x="10860" y="13257"/>
                      <a:pt x="10802" y="12465"/>
                    </a:cubicBezTo>
                    <a:cubicBezTo>
                      <a:pt x="10401" y="6901"/>
                      <a:pt x="6366" y="1764"/>
                      <a:pt x="1078" y="109"/>
                    </a:cubicBezTo>
                    <a:cubicBezTo>
                      <a:pt x="849" y="35"/>
                      <a:pt x="669" y="0"/>
                      <a:pt x="52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58" name="Google Shape;708;p19"/>
              <p:cNvSpPr>
                <a:spLocks/>
              </p:cNvSpPr>
              <p:nvPr/>
            </p:nvSpPr>
            <p:spPr bwMode="auto">
              <a:xfrm>
                <a:off x="2652925" y="4380525"/>
                <a:ext cx="267875" cy="338050"/>
              </a:xfrm>
              <a:custGeom>
                <a:avLst/>
                <a:gdLst>
                  <a:gd name="T0" fmla="*/ 5562500 w 10715"/>
                  <a:gd name="T1" fmla="*/ 0 h 13522"/>
                  <a:gd name="T2" fmla="*/ 859375 w 10715"/>
                  <a:gd name="T3" fmla="*/ 11265625 h 13522"/>
                  <a:gd name="T4" fmla="*/ 150843750 w 10715"/>
                  <a:gd name="T5" fmla="*/ 209421875 h 13522"/>
                  <a:gd name="T6" fmla="*/ 159140625 w 10715"/>
                  <a:gd name="T7" fmla="*/ 211265625 h 13522"/>
                  <a:gd name="T8" fmla="*/ 165718750 w 10715"/>
                  <a:gd name="T9" fmla="*/ 196109375 h 13522"/>
                  <a:gd name="T10" fmla="*/ 14171875 w 10715"/>
                  <a:gd name="T11" fmla="*/ 2250000 h 13522"/>
                  <a:gd name="T12" fmla="*/ 5562500 w 10715"/>
                  <a:gd name="T13" fmla="*/ 0 h 135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15" h="13522" extrusionOk="0">
                    <a:moveTo>
                      <a:pt x="356" y="0"/>
                    </a:moveTo>
                    <a:cubicBezTo>
                      <a:pt x="24" y="0"/>
                      <a:pt x="1" y="290"/>
                      <a:pt x="55" y="721"/>
                    </a:cubicBezTo>
                    <a:cubicBezTo>
                      <a:pt x="481" y="5583"/>
                      <a:pt x="5042" y="11698"/>
                      <a:pt x="9654" y="13403"/>
                    </a:cubicBezTo>
                    <a:cubicBezTo>
                      <a:pt x="9863" y="13479"/>
                      <a:pt x="10040" y="13521"/>
                      <a:pt x="10185" y="13521"/>
                    </a:cubicBezTo>
                    <a:cubicBezTo>
                      <a:pt x="10562" y="13521"/>
                      <a:pt x="10715" y="13238"/>
                      <a:pt x="10606" y="12551"/>
                    </a:cubicBezTo>
                    <a:cubicBezTo>
                      <a:pt x="9754" y="7312"/>
                      <a:pt x="5719" y="2175"/>
                      <a:pt x="907" y="144"/>
                    </a:cubicBezTo>
                    <a:cubicBezTo>
                      <a:pt x="666" y="45"/>
                      <a:pt x="487" y="0"/>
                      <a:pt x="35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59" name="Google Shape;709;p19"/>
              <p:cNvSpPr/>
              <p:nvPr/>
            </p:nvSpPr>
            <p:spPr>
              <a:xfrm>
                <a:off x="2654825" y="4381749"/>
                <a:ext cx="261948" cy="335357"/>
              </a:xfrm>
              <a:custGeom>
                <a:avLst/>
                <a:gdLst/>
                <a:ahLst/>
                <a:cxnLst/>
                <a:rect l="l" t="t" r="r" b="b"/>
                <a:pathLst>
                  <a:path w="10479" h="13409" extrusionOk="0">
                    <a:moveTo>
                      <a:pt x="129" y="1"/>
                    </a:moveTo>
                    <a:cubicBezTo>
                      <a:pt x="0" y="1"/>
                      <a:pt x="57" y="215"/>
                      <a:pt x="181" y="525"/>
                    </a:cubicBezTo>
                    <a:cubicBezTo>
                      <a:pt x="1660" y="4560"/>
                      <a:pt x="6271" y="10650"/>
                      <a:pt x="9830" y="13156"/>
                    </a:cubicBezTo>
                    <a:cubicBezTo>
                      <a:pt x="10061" y="13317"/>
                      <a:pt x="10231" y="13409"/>
                      <a:pt x="10330" y="13409"/>
                    </a:cubicBezTo>
                    <a:cubicBezTo>
                      <a:pt x="10479" y="13409"/>
                      <a:pt x="10467" y="13201"/>
                      <a:pt x="10256" y="12705"/>
                    </a:cubicBezTo>
                    <a:cubicBezTo>
                      <a:pt x="8402" y="8269"/>
                      <a:pt x="4392" y="3106"/>
                      <a:pt x="607" y="274"/>
                    </a:cubicBezTo>
                    <a:cubicBezTo>
                      <a:pt x="358" y="82"/>
                      <a:pt x="208" y="1"/>
                      <a:pt x="129" y="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60" name="Google Shape;710;p19"/>
              <p:cNvSpPr>
                <a:spLocks/>
              </p:cNvSpPr>
              <p:nvPr/>
            </p:nvSpPr>
            <p:spPr bwMode="auto">
              <a:xfrm>
                <a:off x="2655400" y="4382075"/>
                <a:ext cx="260675" cy="334550"/>
              </a:xfrm>
              <a:custGeom>
                <a:avLst/>
                <a:gdLst>
                  <a:gd name="T0" fmla="*/ 1078125 w 10427"/>
                  <a:gd name="T1" fmla="*/ 15625 h 13382"/>
                  <a:gd name="T2" fmla="*/ 3609375 w 10427"/>
                  <a:gd name="T3" fmla="*/ 7156250 h 13382"/>
                  <a:gd name="T4" fmla="*/ 154781250 w 10427"/>
                  <a:gd name="T5" fmla="*/ 204140625 h 13382"/>
                  <a:gd name="T6" fmla="*/ 161656250 w 10427"/>
                  <a:gd name="T7" fmla="*/ 209078125 h 13382"/>
                  <a:gd name="T8" fmla="*/ 158296875 w 10427"/>
                  <a:gd name="T9" fmla="*/ 199437500 h 13382"/>
                  <a:gd name="T10" fmla="*/ 7921875 w 10427"/>
                  <a:gd name="T11" fmla="*/ 5203125 h 13382"/>
                  <a:gd name="T12" fmla="*/ 1078125 w 10427"/>
                  <a:gd name="T13" fmla="*/ 15625 h 133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27" h="13382" extrusionOk="0">
                    <a:moveTo>
                      <a:pt x="69" y="1"/>
                    </a:moveTo>
                    <a:cubicBezTo>
                      <a:pt x="1" y="1"/>
                      <a:pt x="87" y="184"/>
                      <a:pt x="231" y="458"/>
                    </a:cubicBezTo>
                    <a:cubicBezTo>
                      <a:pt x="2161" y="4143"/>
                      <a:pt x="6773" y="10208"/>
                      <a:pt x="9906" y="13065"/>
                    </a:cubicBezTo>
                    <a:cubicBezTo>
                      <a:pt x="10128" y="13265"/>
                      <a:pt x="10281" y="13381"/>
                      <a:pt x="10346" y="13381"/>
                    </a:cubicBezTo>
                    <a:cubicBezTo>
                      <a:pt x="10427" y="13381"/>
                      <a:pt x="10369" y="13197"/>
                      <a:pt x="10131" y="12764"/>
                    </a:cubicBezTo>
                    <a:cubicBezTo>
                      <a:pt x="7850" y="8654"/>
                      <a:pt x="3840" y="3491"/>
                      <a:pt x="507" y="333"/>
                    </a:cubicBezTo>
                    <a:cubicBezTo>
                      <a:pt x="252" y="100"/>
                      <a:pt x="119" y="1"/>
                      <a:pt x="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1" name="Google Shape;711;p19"/>
              <p:cNvSpPr/>
              <p:nvPr/>
            </p:nvSpPr>
            <p:spPr>
              <a:xfrm>
                <a:off x="2698483" y="4656052"/>
                <a:ext cx="490858" cy="78751"/>
              </a:xfrm>
              <a:custGeom>
                <a:avLst/>
                <a:gdLst/>
                <a:ahLst/>
                <a:cxnLst/>
                <a:rect l="l" t="t" r="r" b="b"/>
                <a:pathLst>
                  <a:path w="19600" h="3159" extrusionOk="0">
                    <a:moveTo>
                      <a:pt x="1755" y="1"/>
                    </a:moveTo>
                    <a:cubicBezTo>
                      <a:pt x="827" y="126"/>
                      <a:pt x="0" y="527"/>
                      <a:pt x="301" y="1805"/>
                    </a:cubicBezTo>
                    <a:cubicBezTo>
                      <a:pt x="2983" y="2657"/>
                      <a:pt x="6241" y="3159"/>
                      <a:pt x="9750" y="3159"/>
                    </a:cubicBezTo>
                    <a:cubicBezTo>
                      <a:pt x="13283" y="3159"/>
                      <a:pt x="16542" y="2657"/>
                      <a:pt x="19223" y="1805"/>
                    </a:cubicBezTo>
                    <a:cubicBezTo>
                      <a:pt x="19599" y="803"/>
                      <a:pt x="19148" y="151"/>
                      <a:pt x="17770" y="1"/>
                    </a:cubicBezTo>
                    <a:cubicBezTo>
                      <a:pt x="15201" y="828"/>
                      <a:pt x="12481" y="1241"/>
                      <a:pt x="9762" y="1241"/>
                    </a:cubicBezTo>
                    <a:cubicBezTo>
                      <a:pt x="7043" y="1241"/>
                      <a:pt x="4323" y="828"/>
                      <a:pt x="1755"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62" name="Google Shape;712;p19"/>
              <p:cNvSpPr>
                <a:spLocks/>
              </p:cNvSpPr>
              <p:nvPr/>
            </p:nvSpPr>
            <p:spPr bwMode="auto">
              <a:xfrm>
                <a:off x="3101050" y="4112150"/>
                <a:ext cx="82275" cy="60875"/>
              </a:xfrm>
              <a:custGeom>
                <a:avLst/>
                <a:gdLst>
                  <a:gd name="T0" fmla="*/ 24687500 w 3291"/>
                  <a:gd name="T1" fmla="*/ 15625 h 2435"/>
                  <a:gd name="T2" fmla="*/ 24265625 w 3291"/>
                  <a:gd name="T3" fmla="*/ 38015625 h 2435"/>
                  <a:gd name="T4" fmla="*/ 24625000 w 3291"/>
                  <a:gd name="T5" fmla="*/ 38031250 h 2435"/>
                  <a:gd name="T6" fmla="*/ 25843750 w 3291"/>
                  <a:gd name="T7" fmla="*/ 31250 h 2435"/>
                  <a:gd name="T8" fmla="*/ 24687500 w 3291"/>
                  <a:gd name="T9" fmla="*/ 15625 h 2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1" h="2435" extrusionOk="0">
                    <a:moveTo>
                      <a:pt x="1580" y="1"/>
                    </a:moveTo>
                    <a:cubicBezTo>
                      <a:pt x="1" y="1"/>
                      <a:pt x="862" y="2409"/>
                      <a:pt x="1553" y="2433"/>
                    </a:cubicBezTo>
                    <a:cubicBezTo>
                      <a:pt x="1561" y="2434"/>
                      <a:pt x="1569" y="2434"/>
                      <a:pt x="1576" y="2434"/>
                    </a:cubicBezTo>
                    <a:cubicBezTo>
                      <a:pt x="2301" y="2434"/>
                      <a:pt x="3291" y="101"/>
                      <a:pt x="1654" y="2"/>
                    </a:cubicBezTo>
                    <a:cubicBezTo>
                      <a:pt x="1629" y="1"/>
                      <a:pt x="1604" y="1"/>
                      <a:pt x="158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3" name="Google Shape;713;p19"/>
              <p:cNvSpPr>
                <a:spLocks/>
              </p:cNvSpPr>
              <p:nvPr/>
            </p:nvSpPr>
            <p:spPr bwMode="auto">
              <a:xfrm>
                <a:off x="3132825" y="4166325"/>
                <a:ext cx="75175" cy="49850"/>
              </a:xfrm>
              <a:custGeom>
                <a:avLst/>
                <a:gdLst>
                  <a:gd name="T0" fmla="*/ 16578125 w 3007"/>
                  <a:gd name="T1" fmla="*/ 15625 h 1994"/>
                  <a:gd name="T2" fmla="*/ 4406250 w 3007"/>
                  <a:gd name="T3" fmla="*/ 4156250 h 1994"/>
                  <a:gd name="T4" fmla="*/ 25515625 w 3007"/>
                  <a:gd name="T5" fmla="*/ 31140625 h 1994"/>
                  <a:gd name="T6" fmla="*/ 37312500 w 3007"/>
                  <a:gd name="T7" fmla="*/ 23343750 h 1994"/>
                  <a:gd name="T8" fmla="*/ 16578125 w 3007"/>
                  <a:gd name="T9" fmla="*/ 15625 h 1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7" h="1994" extrusionOk="0">
                    <a:moveTo>
                      <a:pt x="1061" y="1"/>
                    </a:moveTo>
                    <a:cubicBezTo>
                      <a:pt x="708" y="1"/>
                      <a:pt x="401" y="89"/>
                      <a:pt x="282" y="266"/>
                    </a:cubicBezTo>
                    <a:cubicBezTo>
                      <a:pt x="1" y="736"/>
                      <a:pt x="831" y="1993"/>
                      <a:pt x="1633" y="1993"/>
                    </a:cubicBezTo>
                    <a:cubicBezTo>
                      <a:pt x="1902" y="1993"/>
                      <a:pt x="2168" y="1853"/>
                      <a:pt x="2388" y="1494"/>
                    </a:cubicBezTo>
                    <a:cubicBezTo>
                      <a:pt x="3006" y="505"/>
                      <a:pt x="1905" y="1"/>
                      <a:pt x="106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4" name="Google Shape;714;p19"/>
              <p:cNvSpPr>
                <a:spLocks/>
              </p:cNvSpPr>
              <p:nvPr/>
            </p:nvSpPr>
            <p:spPr bwMode="auto">
              <a:xfrm>
                <a:off x="3133250" y="4128550"/>
                <a:ext cx="73600" cy="51200"/>
              </a:xfrm>
              <a:custGeom>
                <a:avLst/>
                <a:gdLst>
                  <a:gd name="T0" fmla="*/ 25046875 w 2944"/>
                  <a:gd name="T1" fmla="*/ 15625 h 2048"/>
                  <a:gd name="T2" fmla="*/ 4140625 w 2944"/>
                  <a:gd name="T3" fmla="*/ 27765625 h 2048"/>
                  <a:gd name="T4" fmla="*/ 15703125 w 2944"/>
                  <a:gd name="T5" fmla="*/ 32000000 h 2048"/>
                  <a:gd name="T6" fmla="*/ 36250000 w 2944"/>
                  <a:gd name="T7" fmla="*/ 7796875 h 2048"/>
                  <a:gd name="T8" fmla="*/ 25046875 w 2944"/>
                  <a:gd name="T9" fmla="*/ 15625 h 20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4" h="2048" extrusionOk="0">
                    <a:moveTo>
                      <a:pt x="1603" y="1"/>
                    </a:moveTo>
                    <a:cubicBezTo>
                      <a:pt x="819" y="1"/>
                      <a:pt x="1" y="1324"/>
                      <a:pt x="265" y="1777"/>
                    </a:cubicBezTo>
                    <a:cubicBezTo>
                      <a:pt x="374" y="1959"/>
                      <a:pt x="666" y="2048"/>
                      <a:pt x="1005" y="2048"/>
                    </a:cubicBezTo>
                    <a:cubicBezTo>
                      <a:pt x="1835" y="2048"/>
                      <a:pt x="2943" y="1514"/>
                      <a:pt x="2320" y="499"/>
                    </a:cubicBezTo>
                    <a:cubicBezTo>
                      <a:pt x="2111" y="142"/>
                      <a:pt x="1859" y="1"/>
                      <a:pt x="16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5" name="Google Shape;715;p19"/>
              <p:cNvSpPr>
                <a:spLocks/>
              </p:cNvSpPr>
              <p:nvPr/>
            </p:nvSpPr>
            <p:spPr bwMode="auto">
              <a:xfrm>
                <a:off x="3073900" y="4165250"/>
                <a:ext cx="72475" cy="50250"/>
              </a:xfrm>
              <a:custGeom>
                <a:avLst/>
                <a:gdLst>
                  <a:gd name="T0" fmla="*/ 28281250 w 2899"/>
                  <a:gd name="T1" fmla="*/ 15625 h 2010"/>
                  <a:gd name="T2" fmla="*/ 7953125 w 2899"/>
                  <a:gd name="T3" fmla="*/ 22843750 h 2010"/>
                  <a:gd name="T4" fmla="*/ 19468750 w 2899"/>
                  <a:gd name="T5" fmla="*/ 31390625 h 2010"/>
                  <a:gd name="T6" fmla="*/ 41234375 w 2899"/>
                  <a:gd name="T7" fmla="*/ 4828125 h 2010"/>
                  <a:gd name="T8" fmla="*/ 28281250 w 2899"/>
                  <a:gd name="T9" fmla="*/ 15625 h 2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99" h="2010" extrusionOk="0">
                    <a:moveTo>
                      <a:pt x="1810" y="1"/>
                    </a:moveTo>
                    <a:cubicBezTo>
                      <a:pt x="1005" y="1"/>
                      <a:pt x="0" y="462"/>
                      <a:pt x="509" y="1462"/>
                    </a:cubicBezTo>
                    <a:cubicBezTo>
                      <a:pt x="706" y="1856"/>
                      <a:pt x="970" y="2009"/>
                      <a:pt x="1246" y="2009"/>
                    </a:cubicBezTo>
                    <a:cubicBezTo>
                      <a:pt x="2024" y="2009"/>
                      <a:pt x="2898" y="790"/>
                      <a:pt x="2639" y="309"/>
                    </a:cubicBezTo>
                    <a:cubicBezTo>
                      <a:pt x="2534" y="107"/>
                      <a:pt x="2195" y="1"/>
                      <a:pt x="181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6" name="Google Shape;716;p19"/>
              <p:cNvSpPr>
                <a:spLocks/>
              </p:cNvSpPr>
              <p:nvPr/>
            </p:nvSpPr>
            <p:spPr bwMode="auto">
              <a:xfrm>
                <a:off x="3072500" y="4130150"/>
                <a:ext cx="74925" cy="49875"/>
              </a:xfrm>
              <a:custGeom>
                <a:avLst/>
                <a:gdLst>
                  <a:gd name="T0" fmla="*/ 21250000 w 2997"/>
                  <a:gd name="T1" fmla="*/ 0 h 1995"/>
                  <a:gd name="T2" fmla="*/ 9609375 w 2997"/>
                  <a:gd name="T3" fmla="*/ 7578125 h 1995"/>
                  <a:gd name="T4" fmla="*/ 29921875 w 2997"/>
                  <a:gd name="T5" fmla="*/ 31156250 h 1995"/>
                  <a:gd name="T6" fmla="*/ 42109375 w 2997"/>
                  <a:gd name="T7" fmla="*/ 26765625 h 1995"/>
                  <a:gd name="T8" fmla="*/ 21250000 w 2997"/>
                  <a:gd name="T9" fmla="*/ 0 h 1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7" h="1995" extrusionOk="0">
                    <a:moveTo>
                      <a:pt x="1360" y="0"/>
                    </a:moveTo>
                    <a:cubicBezTo>
                      <a:pt x="1095" y="0"/>
                      <a:pt x="833" y="137"/>
                      <a:pt x="615" y="485"/>
                    </a:cubicBezTo>
                    <a:cubicBezTo>
                      <a:pt x="1" y="1486"/>
                      <a:pt x="1083" y="1994"/>
                      <a:pt x="1915" y="1994"/>
                    </a:cubicBezTo>
                    <a:cubicBezTo>
                      <a:pt x="2272" y="1994"/>
                      <a:pt x="2583" y="1901"/>
                      <a:pt x="2695" y="1713"/>
                    </a:cubicBezTo>
                    <a:cubicBezTo>
                      <a:pt x="2997" y="1261"/>
                      <a:pt x="2164" y="0"/>
                      <a:pt x="13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7" name="Google Shape;717;p19"/>
              <p:cNvSpPr>
                <a:spLocks/>
              </p:cNvSpPr>
              <p:nvPr/>
            </p:nvSpPr>
            <p:spPr bwMode="auto">
              <a:xfrm>
                <a:off x="3105050" y="4172950"/>
                <a:ext cx="82025" cy="60925"/>
              </a:xfrm>
              <a:custGeom>
                <a:avLst/>
                <a:gdLst>
                  <a:gd name="T0" fmla="*/ 22125000 w 3281"/>
                  <a:gd name="T1" fmla="*/ 15625 h 2437"/>
                  <a:gd name="T2" fmla="*/ 21765625 w 3281"/>
                  <a:gd name="T3" fmla="*/ 15625 h 2437"/>
                  <a:gd name="T4" fmla="*/ 23468750 w 3281"/>
                  <a:gd name="T5" fmla="*/ 38078125 h 2437"/>
                  <a:gd name="T6" fmla="*/ 25296875 w 3281"/>
                  <a:gd name="T7" fmla="*/ 38000000 h 2437"/>
                  <a:gd name="T8" fmla="*/ 22125000 w 3281"/>
                  <a:gd name="T9" fmla="*/ 15625 h 2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1" h="2437" extrusionOk="0">
                    <a:moveTo>
                      <a:pt x="1416" y="1"/>
                    </a:moveTo>
                    <a:cubicBezTo>
                      <a:pt x="1409" y="1"/>
                      <a:pt x="1401" y="1"/>
                      <a:pt x="1393" y="1"/>
                    </a:cubicBezTo>
                    <a:cubicBezTo>
                      <a:pt x="709" y="50"/>
                      <a:pt x="0" y="2437"/>
                      <a:pt x="1502" y="2437"/>
                    </a:cubicBezTo>
                    <a:cubicBezTo>
                      <a:pt x="1540" y="2437"/>
                      <a:pt x="1579" y="2435"/>
                      <a:pt x="1619" y="2432"/>
                    </a:cubicBezTo>
                    <a:cubicBezTo>
                      <a:pt x="3280" y="2308"/>
                      <a:pt x="2145" y="1"/>
                      <a:pt x="141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8" name="Google Shape;718;p19"/>
              <p:cNvSpPr>
                <a:spLocks/>
              </p:cNvSpPr>
              <p:nvPr/>
            </p:nvSpPr>
            <p:spPr bwMode="auto">
              <a:xfrm>
                <a:off x="3128650" y="4182100"/>
                <a:ext cx="54975" cy="42000"/>
              </a:xfrm>
              <a:custGeom>
                <a:avLst/>
                <a:gdLst>
                  <a:gd name="T0" fmla="*/ 10906250 w 2199"/>
                  <a:gd name="T1" fmla="*/ 15625 h 1680"/>
                  <a:gd name="T2" fmla="*/ 9765625 w 2199"/>
                  <a:gd name="T3" fmla="*/ 171875 h 1680"/>
                  <a:gd name="T4" fmla="*/ 13281250 w 2199"/>
                  <a:gd name="T5" fmla="*/ 26234375 h 1680"/>
                  <a:gd name="T6" fmla="*/ 17203125 w 2199"/>
                  <a:gd name="T7" fmla="*/ 25625000 h 1680"/>
                  <a:gd name="T8" fmla="*/ 10906250 w 2199"/>
                  <a:gd name="T9" fmla="*/ 15625 h 1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9" h="1680" extrusionOk="0">
                    <a:moveTo>
                      <a:pt x="698" y="1"/>
                    </a:moveTo>
                    <a:cubicBezTo>
                      <a:pt x="672" y="1"/>
                      <a:pt x="648" y="4"/>
                      <a:pt x="625" y="11"/>
                    </a:cubicBezTo>
                    <a:cubicBezTo>
                      <a:pt x="164" y="126"/>
                      <a:pt x="0" y="1679"/>
                      <a:pt x="850" y="1679"/>
                    </a:cubicBezTo>
                    <a:cubicBezTo>
                      <a:pt x="926" y="1679"/>
                      <a:pt x="1009" y="1667"/>
                      <a:pt x="1101" y="1640"/>
                    </a:cubicBezTo>
                    <a:cubicBezTo>
                      <a:pt x="2198" y="1354"/>
                      <a:pt x="1207" y="1"/>
                      <a:pt x="69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9" name="Google Shape;719;p19"/>
              <p:cNvSpPr>
                <a:spLocks/>
              </p:cNvSpPr>
              <p:nvPr/>
            </p:nvSpPr>
            <p:spPr bwMode="auto">
              <a:xfrm>
                <a:off x="3137225" y="4146350"/>
                <a:ext cx="54000" cy="38650"/>
              </a:xfrm>
              <a:custGeom>
                <a:avLst/>
                <a:gdLst>
                  <a:gd name="T0" fmla="*/ 16328125 w 2160"/>
                  <a:gd name="T1" fmla="*/ 0 h 1546"/>
                  <a:gd name="T2" fmla="*/ 4406250 w 2160"/>
                  <a:gd name="T3" fmla="*/ 22515625 h 1546"/>
                  <a:gd name="T4" fmla="*/ 9343750 w 2160"/>
                  <a:gd name="T5" fmla="*/ 24140625 h 1546"/>
                  <a:gd name="T6" fmla="*/ 23593750 w 2160"/>
                  <a:gd name="T7" fmla="*/ 3718750 h 1546"/>
                  <a:gd name="T8" fmla="*/ 16328125 w 2160"/>
                  <a:gd name="T9" fmla="*/ 0 h 15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 h="1546" extrusionOk="0">
                    <a:moveTo>
                      <a:pt x="1045" y="0"/>
                    </a:moveTo>
                    <a:cubicBezTo>
                      <a:pt x="444" y="0"/>
                      <a:pt x="0" y="1140"/>
                      <a:pt x="282" y="1441"/>
                    </a:cubicBezTo>
                    <a:cubicBezTo>
                      <a:pt x="348" y="1512"/>
                      <a:pt x="462" y="1545"/>
                      <a:pt x="598" y="1545"/>
                    </a:cubicBezTo>
                    <a:cubicBezTo>
                      <a:pt x="1180" y="1545"/>
                      <a:pt x="2160" y="949"/>
                      <a:pt x="1510" y="238"/>
                    </a:cubicBezTo>
                    <a:cubicBezTo>
                      <a:pt x="1351" y="70"/>
                      <a:pt x="1193" y="0"/>
                      <a:pt x="104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0" name="Google Shape;720;p19"/>
              <p:cNvSpPr>
                <a:spLocks/>
              </p:cNvSpPr>
              <p:nvPr/>
            </p:nvSpPr>
            <p:spPr bwMode="auto">
              <a:xfrm>
                <a:off x="3099150" y="4160725"/>
                <a:ext cx="46775" cy="33100"/>
              </a:xfrm>
              <a:custGeom>
                <a:avLst/>
                <a:gdLst>
                  <a:gd name="T0" fmla="*/ 11000000 w 1871"/>
                  <a:gd name="T1" fmla="*/ 15625 h 1324"/>
                  <a:gd name="T2" fmla="*/ 1968750 w 1871"/>
                  <a:gd name="T3" fmla="*/ 8437500 h 1324"/>
                  <a:gd name="T4" fmla="*/ 13031250 w 1871"/>
                  <a:gd name="T5" fmla="*/ 20687500 h 1324"/>
                  <a:gd name="T6" fmla="*/ 28203125 w 1871"/>
                  <a:gd name="T7" fmla="*/ 13531250 h 1324"/>
                  <a:gd name="T8" fmla="*/ 11000000 w 1871"/>
                  <a:gd name="T9" fmla="*/ 15625 h 13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1" h="1324" extrusionOk="0">
                    <a:moveTo>
                      <a:pt x="704" y="1"/>
                    </a:moveTo>
                    <a:cubicBezTo>
                      <a:pt x="436" y="1"/>
                      <a:pt x="203" y="146"/>
                      <a:pt x="126" y="540"/>
                    </a:cubicBezTo>
                    <a:cubicBezTo>
                      <a:pt x="0" y="1117"/>
                      <a:pt x="395" y="1324"/>
                      <a:pt x="834" y="1324"/>
                    </a:cubicBezTo>
                    <a:cubicBezTo>
                      <a:pt x="1272" y="1324"/>
                      <a:pt x="1755" y="1117"/>
                      <a:pt x="1805" y="866"/>
                    </a:cubicBezTo>
                    <a:cubicBezTo>
                      <a:pt x="1871" y="537"/>
                      <a:pt x="1221" y="1"/>
                      <a:pt x="70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1" name="Google Shape;721;p19"/>
              <p:cNvSpPr>
                <a:spLocks/>
              </p:cNvSpPr>
              <p:nvPr/>
            </p:nvSpPr>
            <p:spPr bwMode="auto">
              <a:xfrm>
                <a:off x="2608825" y="4432200"/>
                <a:ext cx="39875" cy="26875"/>
              </a:xfrm>
              <a:custGeom>
                <a:avLst/>
                <a:gdLst>
                  <a:gd name="T0" fmla="*/ 11468750 w 1595"/>
                  <a:gd name="T1" fmla="*/ 15625 h 1075"/>
                  <a:gd name="T2" fmla="*/ 5312500 w 1595"/>
                  <a:gd name="T3" fmla="*/ 4031250 h 1075"/>
                  <a:gd name="T4" fmla="*/ 16390625 w 1595"/>
                  <a:gd name="T5" fmla="*/ 16796875 h 1075"/>
                  <a:gd name="T6" fmla="*/ 22546875 w 1595"/>
                  <a:gd name="T7" fmla="*/ 14609375 h 1075"/>
                  <a:gd name="T8" fmla="*/ 11468750 w 1595"/>
                  <a:gd name="T9" fmla="*/ 15625 h 10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5" h="1075" extrusionOk="0">
                    <a:moveTo>
                      <a:pt x="734" y="1"/>
                    </a:moveTo>
                    <a:cubicBezTo>
                      <a:pt x="595" y="1"/>
                      <a:pt x="457" y="73"/>
                      <a:pt x="340" y="258"/>
                    </a:cubicBezTo>
                    <a:cubicBezTo>
                      <a:pt x="1" y="793"/>
                      <a:pt x="602" y="1075"/>
                      <a:pt x="1049" y="1075"/>
                    </a:cubicBezTo>
                    <a:cubicBezTo>
                      <a:pt x="1230" y="1075"/>
                      <a:pt x="1385" y="1028"/>
                      <a:pt x="1443" y="935"/>
                    </a:cubicBezTo>
                    <a:cubicBezTo>
                      <a:pt x="1594" y="689"/>
                      <a:pt x="1160" y="1"/>
                      <a:pt x="73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2" name="Google Shape;722;p19"/>
              <p:cNvSpPr>
                <a:spLocks/>
              </p:cNvSpPr>
              <p:nvPr/>
            </p:nvSpPr>
            <p:spPr bwMode="auto">
              <a:xfrm>
                <a:off x="2641600" y="4432375"/>
                <a:ext cx="38900" cy="26950"/>
              </a:xfrm>
              <a:custGeom>
                <a:avLst/>
                <a:gdLst>
                  <a:gd name="T0" fmla="*/ 13609375 w 1556"/>
                  <a:gd name="T1" fmla="*/ 15625 h 1078"/>
                  <a:gd name="T2" fmla="*/ 2062500 w 1556"/>
                  <a:gd name="T3" fmla="*/ 14500000 h 1078"/>
                  <a:gd name="T4" fmla="*/ 8656250 w 1556"/>
                  <a:gd name="T5" fmla="*/ 16828125 h 1078"/>
                  <a:gd name="T6" fmla="*/ 19687500 w 1556"/>
                  <a:gd name="T7" fmla="*/ 4312500 h 1078"/>
                  <a:gd name="T8" fmla="*/ 13609375 w 1556"/>
                  <a:gd name="T9" fmla="*/ 15625 h 10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6" h="1078" extrusionOk="0">
                    <a:moveTo>
                      <a:pt x="871" y="1"/>
                    </a:moveTo>
                    <a:cubicBezTo>
                      <a:pt x="455" y="1"/>
                      <a:pt x="1" y="666"/>
                      <a:pt x="132" y="928"/>
                    </a:cubicBezTo>
                    <a:cubicBezTo>
                      <a:pt x="193" y="1027"/>
                      <a:pt x="361" y="1077"/>
                      <a:pt x="554" y="1077"/>
                    </a:cubicBezTo>
                    <a:cubicBezTo>
                      <a:pt x="992" y="1077"/>
                      <a:pt x="1556" y="816"/>
                      <a:pt x="1260" y="276"/>
                    </a:cubicBezTo>
                    <a:cubicBezTo>
                      <a:pt x="1151" y="78"/>
                      <a:pt x="1013" y="1"/>
                      <a:pt x="87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3" name="Google Shape;723;p19"/>
              <p:cNvSpPr>
                <a:spLocks/>
              </p:cNvSpPr>
              <p:nvPr/>
            </p:nvSpPr>
            <p:spPr bwMode="auto">
              <a:xfrm>
                <a:off x="2621075" y="4422975"/>
                <a:ext cx="44300" cy="32600"/>
              </a:xfrm>
              <a:custGeom>
                <a:avLst/>
                <a:gdLst>
                  <a:gd name="T0" fmla="*/ 14109375 w 1772"/>
                  <a:gd name="T1" fmla="*/ 0 h 1304"/>
                  <a:gd name="T2" fmla="*/ 13718750 w 1772"/>
                  <a:gd name="T3" fmla="*/ 0 h 1304"/>
                  <a:gd name="T4" fmla="*/ 14890625 w 1772"/>
                  <a:gd name="T5" fmla="*/ 20375000 h 1304"/>
                  <a:gd name="T6" fmla="*/ 14109375 w 1772"/>
                  <a:gd name="T7" fmla="*/ 0 h 1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72" h="1304" extrusionOk="0">
                    <a:moveTo>
                      <a:pt x="903" y="0"/>
                    </a:moveTo>
                    <a:cubicBezTo>
                      <a:pt x="895" y="0"/>
                      <a:pt x="886" y="0"/>
                      <a:pt x="878" y="0"/>
                    </a:cubicBezTo>
                    <a:cubicBezTo>
                      <a:pt x="0" y="25"/>
                      <a:pt x="577" y="1304"/>
                      <a:pt x="953" y="1304"/>
                    </a:cubicBezTo>
                    <a:cubicBezTo>
                      <a:pt x="1350" y="1279"/>
                      <a:pt x="1772" y="0"/>
                      <a:pt x="90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4" name="Google Shape;724;p19"/>
              <p:cNvSpPr>
                <a:spLocks/>
              </p:cNvSpPr>
              <p:nvPr/>
            </p:nvSpPr>
            <p:spPr bwMode="auto">
              <a:xfrm>
                <a:off x="2621925" y="4455550"/>
                <a:ext cx="44675" cy="32625"/>
              </a:xfrm>
              <a:custGeom>
                <a:avLst/>
                <a:gdLst>
                  <a:gd name="T0" fmla="*/ 14187500 w 1787"/>
                  <a:gd name="T1" fmla="*/ 0 h 1305"/>
                  <a:gd name="T2" fmla="*/ 13968750 w 1787"/>
                  <a:gd name="T3" fmla="*/ 20375000 h 1305"/>
                  <a:gd name="T4" fmla="*/ 14359375 w 1787"/>
                  <a:gd name="T5" fmla="*/ 20375000 h 1305"/>
                  <a:gd name="T6" fmla="*/ 14359375 w 1787"/>
                  <a:gd name="T7" fmla="*/ 15625 h 1305"/>
                  <a:gd name="T8" fmla="*/ 14187500 w 1787"/>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305" extrusionOk="0">
                    <a:moveTo>
                      <a:pt x="908" y="0"/>
                    </a:moveTo>
                    <a:cubicBezTo>
                      <a:pt x="532" y="0"/>
                      <a:pt x="0" y="1254"/>
                      <a:pt x="894" y="1304"/>
                    </a:cubicBezTo>
                    <a:cubicBezTo>
                      <a:pt x="902" y="1304"/>
                      <a:pt x="911" y="1304"/>
                      <a:pt x="919" y="1304"/>
                    </a:cubicBezTo>
                    <a:cubicBezTo>
                      <a:pt x="1787" y="1304"/>
                      <a:pt x="1316" y="25"/>
                      <a:pt x="919" y="1"/>
                    </a:cubicBezTo>
                    <a:cubicBezTo>
                      <a:pt x="915" y="0"/>
                      <a:pt x="911" y="0"/>
                      <a:pt x="90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5" name="Google Shape;725;p19"/>
              <p:cNvSpPr>
                <a:spLocks/>
              </p:cNvSpPr>
              <p:nvPr/>
            </p:nvSpPr>
            <p:spPr bwMode="auto">
              <a:xfrm>
                <a:off x="2609300" y="4451525"/>
                <a:ext cx="39350" cy="27150"/>
              </a:xfrm>
              <a:custGeom>
                <a:avLst/>
                <a:gdLst>
                  <a:gd name="T0" fmla="*/ 15781250 w 1574"/>
                  <a:gd name="T1" fmla="*/ 15625 h 1086"/>
                  <a:gd name="T2" fmla="*/ 4625000 w 1574"/>
                  <a:gd name="T3" fmla="*/ 12703125 h 1086"/>
                  <a:gd name="T4" fmla="*/ 10828125 w 1574"/>
                  <a:gd name="T5" fmla="*/ 16953125 h 1086"/>
                  <a:gd name="T6" fmla="*/ 22250000 w 1574"/>
                  <a:gd name="T7" fmla="*/ 2531250 h 1086"/>
                  <a:gd name="T8" fmla="*/ 15781250 w 1574"/>
                  <a:gd name="T9" fmla="*/ 15625 h 1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4" h="1086" extrusionOk="0">
                    <a:moveTo>
                      <a:pt x="1010" y="1"/>
                    </a:moveTo>
                    <a:cubicBezTo>
                      <a:pt x="573" y="1"/>
                      <a:pt x="0" y="274"/>
                      <a:pt x="296" y="813"/>
                    </a:cubicBezTo>
                    <a:cubicBezTo>
                      <a:pt x="409" y="1009"/>
                      <a:pt x="550" y="1085"/>
                      <a:pt x="693" y="1085"/>
                    </a:cubicBezTo>
                    <a:cubicBezTo>
                      <a:pt x="1120" y="1085"/>
                      <a:pt x="1574" y="406"/>
                      <a:pt x="1424" y="162"/>
                    </a:cubicBezTo>
                    <a:cubicBezTo>
                      <a:pt x="1370" y="54"/>
                      <a:pt x="1203" y="1"/>
                      <a:pt x="10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6" name="Google Shape;726;p19"/>
              <p:cNvSpPr>
                <a:spLocks/>
              </p:cNvSpPr>
              <p:nvPr/>
            </p:nvSpPr>
            <p:spPr bwMode="auto">
              <a:xfrm>
                <a:off x="2641700" y="4450575"/>
                <a:ext cx="39025" cy="25850"/>
              </a:xfrm>
              <a:custGeom>
                <a:avLst/>
                <a:gdLst>
                  <a:gd name="T0" fmla="*/ 10359375 w 1561"/>
                  <a:gd name="T1" fmla="*/ 0 h 1034"/>
                  <a:gd name="T2" fmla="*/ 2000000 w 1561"/>
                  <a:gd name="T3" fmla="*/ 3125000 h 1034"/>
                  <a:gd name="T4" fmla="*/ 13921875 w 1561"/>
                  <a:gd name="T5" fmla="*/ 16156250 h 1034"/>
                  <a:gd name="T6" fmla="*/ 20406250 w 1561"/>
                  <a:gd name="T7" fmla="*/ 11343750 h 1034"/>
                  <a:gd name="T8" fmla="*/ 10359375 w 1561"/>
                  <a:gd name="T9" fmla="*/ 0 h 1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1" h="1034" extrusionOk="0">
                    <a:moveTo>
                      <a:pt x="663" y="0"/>
                    </a:moveTo>
                    <a:cubicBezTo>
                      <a:pt x="419" y="0"/>
                      <a:pt x="192" y="72"/>
                      <a:pt x="128" y="200"/>
                    </a:cubicBezTo>
                    <a:cubicBezTo>
                      <a:pt x="1" y="453"/>
                      <a:pt x="476" y="1034"/>
                      <a:pt x="891" y="1034"/>
                    </a:cubicBezTo>
                    <a:cubicBezTo>
                      <a:pt x="1051" y="1034"/>
                      <a:pt x="1201" y="948"/>
                      <a:pt x="1306" y="726"/>
                    </a:cubicBezTo>
                    <a:cubicBezTo>
                      <a:pt x="1560" y="217"/>
                      <a:pt x="1087" y="0"/>
                      <a:pt x="66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7" name="Google Shape;727;p19"/>
              <p:cNvSpPr>
                <a:spLocks/>
              </p:cNvSpPr>
              <p:nvPr/>
            </p:nvSpPr>
            <p:spPr bwMode="auto">
              <a:xfrm>
                <a:off x="2649050" y="4450225"/>
                <a:ext cx="25350" cy="17775"/>
              </a:xfrm>
              <a:custGeom>
                <a:avLst/>
                <a:gdLst>
                  <a:gd name="T0" fmla="*/ 8593750 w 1014"/>
                  <a:gd name="T1" fmla="*/ 0 h 711"/>
                  <a:gd name="T2" fmla="*/ 531250 w 1014"/>
                  <a:gd name="T3" fmla="*/ 3734375 h 711"/>
                  <a:gd name="T4" fmla="*/ 9843750 w 1014"/>
                  <a:gd name="T5" fmla="*/ 11093750 h 711"/>
                  <a:gd name="T6" fmla="*/ 14640625 w 1014"/>
                  <a:gd name="T7" fmla="*/ 6859375 h 711"/>
                  <a:gd name="T8" fmla="*/ 8593750 w 1014"/>
                  <a:gd name="T9" fmla="*/ 0 h 7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4" h="711" extrusionOk="0">
                    <a:moveTo>
                      <a:pt x="550" y="0"/>
                    </a:moveTo>
                    <a:cubicBezTo>
                      <a:pt x="320" y="0"/>
                      <a:pt x="71" y="105"/>
                      <a:pt x="34" y="239"/>
                    </a:cubicBezTo>
                    <a:cubicBezTo>
                      <a:pt x="1" y="407"/>
                      <a:pt x="350" y="710"/>
                      <a:pt x="630" y="710"/>
                    </a:cubicBezTo>
                    <a:cubicBezTo>
                      <a:pt x="767" y="710"/>
                      <a:pt x="887" y="637"/>
                      <a:pt x="937" y="439"/>
                    </a:cubicBezTo>
                    <a:cubicBezTo>
                      <a:pt x="1014" y="117"/>
                      <a:pt x="793" y="0"/>
                      <a:pt x="5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8" name="Google Shape;728;p19"/>
              <p:cNvSpPr>
                <a:spLocks/>
              </p:cNvSpPr>
              <p:nvPr/>
            </p:nvSpPr>
            <p:spPr bwMode="auto">
              <a:xfrm>
                <a:off x="2629675" y="4433850"/>
                <a:ext cx="29800" cy="22400"/>
              </a:xfrm>
              <a:custGeom>
                <a:avLst/>
                <a:gdLst>
                  <a:gd name="T0" fmla="*/ 11078125 w 1192"/>
                  <a:gd name="T1" fmla="*/ 0 h 896"/>
                  <a:gd name="T2" fmla="*/ 9125000 w 1192"/>
                  <a:gd name="T3" fmla="*/ 265625 h 896"/>
                  <a:gd name="T4" fmla="*/ 12281250 w 1192"/>
                  <a:gd name="T5" fmla="*/ 14000000 h 896"/>
                  <a:gd name="T6" fmla="*/ 12640625 w 1192"/>
                  <a:gd name="T7" fmla="*/ 13968750 h 896"/>
                  <a:gd name="T8" fmla="*/ 11078125 w 1192"/>
                  <a:gd name="T9" fmla="*/ 0 h 8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2" h="896" extrusionOk="0">
                    <a:moveTo>
                      <a:pt x="709" y="0"/>
                    </a:moveTo>
                    <a:cubicBezTo>
                      <a:pt x="671" y="0"/>
                      <a:pt x="629" y="6"/>
                      <a:pt x="584" y="17"/>
                    </a:cubicBezTo>
                    <a:cubicBezTo>
                      <a:pt x="0" y="138"/>
                      <a:pt x="525" y="896"/>
                      <a:pt x="786" y="896"/>
                    </a:cubicBezTo>
                    <a:cubicBezTo>
                      <a:pt x="794" y="896"/>
                      <a:pt x="802" y="895"/>
                      <a:pt x="809" y="894"/>
                    </a:cubicBezTo>
                    <a:cubicBezTo>
                      <a:pt x="1065" y="824"/>
                      <a:pt x="1191" y="0"/>
                      <a:pt x="7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9" name="Google Shape;729;p19"/>
              <p:cNvSpPr>
                <a:spLocks/>
              </p:cNvSpPr>
              <p:nvPr/>
            </p:nvSpPr>
            <p:spPr bwMode="auto">
              <a:xfrm>
                <a:off x="2625375" y="4455200"/>
                <a:ext cx="29200" cy="21050"/>
              </a:xfrm>
              <a:custGeom>
                <a:avLst/>
                <a:gdLst>
                  <a:gd name="T0" fmla="*/ 13312500 w 1168"/>
                  <a:gd name="T1" fmla="*/ 15625 h 842"/>
                  <a:gd name="T2" fmla="*/ 6328125 w 1168"/>
                  <a:gd name="T3" fmla="*/ 11578125 h 842"/>
                  <a:gd name="T4" fmla="*/ 9984375 w 1168"/>
                  <a:gd name="T5" fmla="*/ 13140625 h 842"/>
                  <a:gd name="T6" fmla="*/ 15328125 w 1168"/>
                  <a:gd name="T7" fmla="*/ 625000 h 842"/>
                  <a:gd name="T8" fmla="*/ 13312500 w 1168"/>
                  <a:gd name="T9" fmla="*/ 15625 h 8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8" h="842" extrusionOk="0">
                    <a:moveTo>
                      <a:pt x="852" y="1"/>
                    </a:moveTo>
                    <a:cubicBezTo>
                      <a:pt x="552" y="1"/>
                      <a:pt x="1" y="380"/>
                      <a:pt x="405" y="741"/>
                    </a:cubicBezTo>
                    <a:cubicBezTo>
                      <a:pt x="488" y="812"/>
                      <a:pt x="567" y="841"/>
                      <a:pt x="639" y="841"/>
                    </a:cubicBezTo>
                    <a:cubicBezTo>
                      <a:pt x="978" y="841"/>
                      <a:pt x="1167" y="184"/>
                      <a:pt x="981" y="40"/>
                    </a:cubicBezTo>
                    <a:cubicBezTo>
                      <a:pt x="951" y="13"/>
                      <a:pt x="905" y="1"/>
                      <a:pt x="85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0" name="Google Shape;730;p19"/>
              <p:cNvSpPr>
                <a:spLocks/>
              </p:cNvSpPr>
              <p:nvPr/>
            </p:nvSpPr>
            <p:spPr bwMode="auto">
              <a:xfrm>
                <a:off x="3132350" y="4167950"/>
                <a:ext cx="21325" cy="21325"/>
              </a:xfrm>
              <a:custGeom>
                <a:avLst/>
                <a:gdLst>
                  <a:gd name="T0" fmla="*/ 6671875 w 853"/>
                  <a:gd name="T1" fmla="*/ 15625 h 853"/>
                  <a:gd name="T2" fmla="*/ 15625 w 853"/>
                  <a:gd name="T3" fmla="*/ 6671875 h 853"/>
                  <a:gd name="T4" fmla="*/ 6671875 w 853"/>
                  <a:gd name="T5" fmla="*/ 13328125 h 853"/>
                  <a:gd name="T6" fmla="*/ 13328125 w 853"/>
                  <a:gd name="T7" fmla="*/ 6671875 h 853"/>
                  <a:gd name="T8" fmla="*/ 6671875 w 853"/>
                  <a:gd name="T9" fmla="*/ 15625 h 8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3" h="853" extrusionOk="0">
                    <a:moveTo>
                      <a:pt x="427" y="1"/>
                    </a:moveTo>
                    <a:cubicBezTo>
                      <a:pt x="201" y="1"/>
                      <a:pt x="1" y="201"/>
                      <a:pt x="1" y="427"/>
                    </a:cubicBezTo>
                    <a:cubicBezTo>
                      <a:pt x="1" y="652"/>
                      <a:pt x="201" y="853"/>
                      <a:pt x="427" y="853"/>
                    </a:cubicBezTo>
                    <a:cubicBezTo>
                      <a:pt x="652" y="853"/>
                      <a:pt x="853" y="652"/>
                      <a:pt x="853" y="427"/>
                    </a:cubicBezTo>
                    <a:cubicBezTo>
                      <a:pt x="853" y="201"/>
                      <a:pt x="652" y="1"/>
                      <a:pt x="4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1" name="Google Shape;731;p19"/>
              <p:cNvSpPr>
                <a:spLocks/>
              </p:cNvSpPr>
              <p:nvPr/>
            </p:nvSpPr>
            <p:spPr bwMode="auto">
              <a:xfrm>
                <a:off x="2634850" y="4451800"/>
                <a:ext cx="16325" cy="16300"/>
              </a:xfrm>
              <a:custGeom>
                <a:avLst/>
                <a:gdLst>
                  <a:gd name="T0" fmla="*/ 5109375 w 653"/>
                  <a:gd name="T1" fmla="*/ 0 h 652"/>
                  <a:gd name="T2" fmla="*/ 15625 w 653"/>
                  <a:gd name="T3" fmla="*/ 5093750 h 652"/>
                  <a:gd name="T4" fmla="*/ 5109375 w 653"/>
                  <a:gd name="T5" fmla="*/ 10187500 h 652"/>
                  <a:gd name="T6" fmla="*/ 10187500 w 653"/>
                  <a:gd name="T7" fmla="*/ 5093750 h 652"/>
                  <a:gd name="T8" fmla="*/ 5109375 w 653"/>
                  <a:gd name="T9" fmla="*/ 0 h 6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3" h="652" extrusionOk="0">
                    <a:moveTo>
                      <a:pt x="327" y="0"/>
                    </a:moveTo>
                    <a:cubicBezTo>
                      <a:pt x="151" y="0"/>
                      <a:pt x="1" y="126"/>
                      <a:pt x="1" y="326"/>
                    </a:cubicBezTo>
                    <a:cubicBezTo>
                      <a:pt x="1" y="502"/>
                      <a:pt x="151" y="652"/>
                      <a:pt x="327" y="652"/>
                    </a:cubicBezTo>
                    <a:cubicBezTo>
                      <a:pt x="502" y="652"/>
                      <a:pt x="652" y="502"/>
                      <a:pt x="652" y="326"/>
                    </a:cubicBezTo>
                    <a:cubicBezTo>
                      <a:pt x="652" y="126"/>
                      <a:pt x="502" y="0"/>
                      <a:pt x="3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7" name="Google Shape;732;p19"/>
            <p:cNvGrpSpPr>
              <a:grpSpLocks/>
            </p:cNvGrpSpPr>
            <p:nvPr/>
          </p:nvGrpSpPr>
          <p:grpSpPr bwMode="auto">
            <a:xfrm>
              <a:off x="4030588" y="-396350"/>
              <a:ext cx="1082725" cy="723050"/>
              <a:chOff x="1352275" y="974950"/>
              <a:chExt cx="1082725" cy="723050"/>
            </a:xfrm>
          </p:grpSpPr>
          <p:sp>
            <p:nvSpPr>
              <p:cNvPr id="8" name="Google Shape;733;p19"/>
              <p:cNvSpPr/>
              <p:nvPr/>
            </p:nvSpPr>
            <p:spPr>
              <a:xfrm>
                <a:off x="1753987" y="1416617"/>
                <a:ext cx="279400" cy="280952"/>
              </a:xfrm>
              <a:custGeom>
                <a:avLst/>
                <a:gdLst/>
                <a:ahLst/>
                <a:cxnLst/>
                <a:rect l="l" t="t" r="r" b="b"/>
                <a:pathLst>
                  <a:path w="11229" h="11229" extrusionOk="0">
                    <a:moveTo>
                      <a:pt x="5614" y="0"/>
                    </a:moveTo>
                    <a:cubicBezTo>
                      <a:pt x="2507" y="0"/>
                      <a:pt x="0" y="2531"/>
                      <a:pt x="0" y="5614"/>
                    </a:cubicBezTo>
                    <a:cubicBezTo>
                      <a:pt x="0" y="8722"/>
                      <a:pt x="2507" y="11228"/>
                      <a:pt x="5614" y="11228"/>
                    </a:cubicBezTo>
                    <a:cubicBezTo>
                      <a:pt x="8697" y="11228"/>
                      <a:pt x="11229" y="8722"/>
                      <a:pt x="11229" y="5614"/>
                    </a:cubicBezTo>
                    <a:cubicBezTo>
                      <a:pt x="11229" y="2531"/>
                      <a:pt x="8697" y="0"/>
                      <a:pt x="5614" y="0"/>
                    </a:cubicBezTo>
                    <a:close/>
                  </a:path>
                </a:pathLst>
              </a:custGeom>
              <a:solidFill>
                <a:schemeClr val="accent3"/>
              </a:solidFill>
              <a:ln>
                <a:noFill/>
              </a:ln>
            </p:spPr>
            <p:txBody>
              <a:bodyPr spcFirstLastPara="1" lIns="91425" tIns="91425" rIns="91425" bIns="91425" anchor="ctr"/>
              <a:lstStyle/>
              <a:p>
                <a:pPr>
                  <a:defRPr/>
                </a:pPr>
                <a:endParaRPr sz="1350">
                  <a:solidFill>
                    <a:srgbClr val="322F46"/>
                  </a:solidFill>
                </a:endParaRPr>
              </a:p>
            </p:txBody>
          </p:sp>
          <p:sp>
            <p:nvSpPr>
              <p:cNvPr id="9" name="Google Shape;734;p19"/>
              <p:cNvSpPr>
                <a:spLocks/>
              </p:cNvSpPr>
              <p:nvPr/>
            </p:nvSpPr>
            <p:spPr bwMode="auto">
              <a:xfrm>
                <a:off x="1352275" y="974950"/>
                <a:ext cx="1082725" cy="620350"/>
              </a:xfrm>
              <a:custGeom>
                <a:avLst/>
                <a:gdLst>
                  <a:gd name="T0" fmla="*/ 279609375 w 43309"/>
                  <a:gd name="T1" fmla="*/ 15625 h 24814"/>
                  <a:gd name="T2" fmla="*/ 279609375 w 43309"/>
                  <a:gd name="T3" fmla="*/ 103390625 h 24814"/>
                  <a:gd name="T4" fmla="*/ 0 w 43309"/>
                  <a:gd name="T5" fmla="*/ 387703125 h 24814"/>
                  <a:gd name="T6" fmla="*/ 676703125 w 43309"/>
                  <a:gd name="T7" fmla="*/ 387703125 h 24814"/>
                  <a:gd name="T8" fmla="*/ 396703125 w 43309"/>
                  <a:gd name="T9" fmla="*/ 103390625 h 24814"/>
                  <a:gd name="T10" fmla="*/ 396703125 w 43309"/>
                  <a:gd name="T11" fmla="*/ 15625 h 24814"/>
                  <a:gd name="T12" fmla="*/ 279609375 w 43309"/>
                  <a:gd name="T13" fmla="*/ 15625 h 248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309" h="24814" extrusionOk="0">
                    <a:moveTo>
                      <a:pt x="17895" y="1"/>
                    </a:moveTo>
                    <a:lnTo>
                      <a:pt x="17895" y="6617"/>
                    </a:lnTo>
                    <a:cubicBezTo>
                      <a:pt x="7720" y="8146"/>
                      <a:pt x="0" y="15690"/>
                      <a:pt x="0" y="24813"/>
                    </a:cubicBezTo>
                    <a:lnTo>
                      <a:pt x="43309" y="24813"/>
                    </a:lnTo>
                    <a:cubicBezTo>
                      <a:pt x="43309" y="15690"/>
                      <a:pt x="35564" y="8146"/>
                      <a:pt x="25389" y="6617"/>
                    </a:cubicBezTo>
                    <a:lnTo>
                      <a:pt x="25389" y="1"/>
                    </a:lnTo>
                    <a:lnTo>
                      <a:pt x="1789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735" name="Google Shape;735;p19"/>
          <p:cNvSpPr txBox="1">
            <a:spLocks noGrp="1"/>
          </p:cNvSpPr>
          <p:nvPr>
            <p:ph type="title"/>
          </p:nvPr>
        </p:nvSpPr>
        <p:spPr>
          <a:xfrm>
            <a:off x="720000" y="414575"/>
            <a:ext cx="77040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25465040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36"/>
        <p:cNvGrpSpPr/>
        <p:nvPr/>
      </p:nvGrpSpPr>
      <p:grpSpPr>
        <a:xfrm>
          <a:off x="0" y="0"/>
          <a:ext cx="0" cy="0"/>
          <a:chOff x="0" y="0"/>
          <a:chExt cx="0" cy="0"/>
        </a:xfrm>
      </p:grpSpPr>
      <p:grpSp>
        <p:nvGrpSpPr>
          <p:cNvPr id="5" name="Google Shape;737;p20"/>
          <p:cNvGrpSpPr>
            <a:grpSpLocks/>
          </p:cNvGrpSpPr>
          <p:nvPr/>
        </p:nvGrpSpPr>
        <p:grpSpPr bwMode="auto">
          <a:xfrm>
            <a:off x="0" y="-23813"/>
            <a:ext cx="9144000" cy="5430441"/>
            <a:chOff x="-150" y="-23475"/>
            <a:chExt cx="9144079" cy="5430372"/>
          </a:xfrm>
        </p:grpSpPr>
        <p:sp>
          <p:nvSpPr>
            <p:cNvPr id="6" name="Google Shape;738;p20"/>
            <p:cNvSpPr>
              <a:spLocks/>
            </p:cNvSpPr>
            <p:nvPr/>
          </p:nvSpPr>
          <p:spPr bwMode="auto">
            <a:xfrm>
              <a:off x="0" y="-23475"/>
              <a:ext cx="9143929" cy="5166888"/>
            </a:xfrm>
            <a:custGeom>
              <a:avLst/>
              <a:gdLst>
                <a:gd name="T0" fmla="*/ 6508245 w 49014"/>
                <a:gd name="T1" fmla="*/ 3886612 h 32839"/>
                <a:gd name="T2" fmla="*/ 6508245 w 49014"/>
                <a:gd name="T3" fmla="*/ 2147483646 h 32839"/>
                <a:gd name="T4" fmla="*/ 2147483646 w 49014"/>
                <a:gd name="T5" fmla="*/ 2147483646 h 32839"/>
                <a:gd name="T6" fmla="*/ 2147483646 w 49014"/>
                <a:gd name="T7" fmla="*/ 3886612 h 32839"/>
                <a:gd name="T8" fmla="*/ 6508245 w 49014"/>
                <a:gd name="T9" fmla="*/ 3886612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 name="Google Shape;739;p20"/>
            <p:cNvSpPr>
              <a:spLocks/>
            </p:cNvSpPr>
            <p:nvPr/>
          </p:nvSpPr>
          <p:spPr bwMode="auto">
            <a:xfrm>
              <a:off x="140934" y="165407"/>
              <a:ext cx="1458542" cy="621021"/>
            </a:xfrm>
            <a:custGeom>
              <a:avLst/>
              <a:gdLst>
                <a:gd name="T0" fmla="*/ 2147483646 w 9270"/>
                <a:gd name="T1" fmla="*/ 3886613 h 3947"/>
                <a:gd name="T2" fmla="*/ 2147483646 w 9270"/>
                <a:gd name="T3" fmla="*/ 148015407 h 3947"/>
                <a:gd name="T4" fmla="*/ 0 w 9270"/>
                <a:gd name="T5" fmla="*/ 2147483646 h 3947"/>
                <a:gd name="T6" fmla="*/ 2147483646 w 9270"/>
                <a:gd name="T7" fmla="*/ 2147483646 h 3947"/>
                <a:gd name="T8" fmla="*/ 2147483646 w 9270"/>
                <a:gd name="T9" fmla="*/ 2147483646 h 3947"/>
                <a:gd name="T10" fmla="*/ 2147483646 w 9270"/>
                <a:gd name="T11" fmla="*/ 2147483646 h 3947"/>
                <a:gd name="T12" fmla="*/ 2147483646 w 9270"/>
                <a:gd name="T13" fmla="*/ 2147483646 h 3947"/>
                <a:gd name="T14" fmla="*/ 2147483646 w 9270"/>
                <a:gd name="T15" fmla="*/ 2147483646 h 3947"/>
                <a:gd name="T16" fmla="*/ 2147483646 w 9270"/>
                <a:gd name="T17" fmla="*/ 2147483646 h 3947"/>
                <a:gd name="T18" fmla="*/ 2147483646 w 9270"/>
                <a:gd name="T19" fmla="*/ 2147483646 h 3947"/>
                <a:gd name="T20" fmla="*/ 2147483646 w 9270"/>
                <a:gd name="T21" fmla="*/ 2147483646 h 3947"/>
                <a:gd name="T22" fmla="*/ 2147483646 w 9270"/>
                <a:gd name="T23" fmla="*/ 2147483646 h 3947"/>
                <a:gd name="T24" fmla="*/ 2147483646 w 9270"/>
                <a:gd name="T25" fmla="*/ 2147483646 h 3947"/>
                <a:gd name="T26" fmla="*/ 2147483646 w 9270"/>
                <a:gd name="T27" fmla="*/ 3886613 h 39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 name="Google Shape;740;p20"/>
            <p:cNvSpPr>
              <a:spLocks/>
            </p:cNvSpPr>
            <p:nvPr/>
          </p:nvSpPr>
          <p:spPr bwMode="auto">
            <a:xfrm>
              <a:off x="7443257" y="1304648"/>
              <a:ext cx="1499293" cy="667751"/>
            </a:xfrm>
            <a:custGeom>
              <a:avLst/>
              <a:gdLst>
                <a:gd name="T0" fmla="*/ 2147483646 w 9529"/>
                <a:gd name="T1" fmla="*/ 3886613 h 4244"/>
                <a:gd name="T2" fmla="*/ 2147483646 w 9529"/>
                <a:gd name="T3" fmla="*/ 54537194 h 4244"/>
                <a:gd name="T4" fmla="*/ 70108665 w 9529"/>
                <a:gd name="T5" fmla="*/ 2147483646 h 4244"/>
                <a:gd name="T6" fmla="*/ 2147483646 w 9529"/>
                <a:gd name="T7" fmla="*/ 2147483646 h 4244"/>
                <a:gd name="T8" fmla="*/ 2147483646 w 9529"/>
                <a:gd name="T9" fmla="*/ 2147483646 h 4244"/>
                <a:gd name="T10" fmla="*/ 2147483646 w 9529"/>
                <a:gd name="T11" fmla="*/ 2147483646 h 4244"/>
                <a:gd name="T12" fmla="*/ 2147483646 w 9529"/>
                <a:gd name="T13" fmla="*/ 2147483646 h 4244"/>
                <a:gd name="T14" fmla="*/ 2147483646 w 9529"/>
                <a:gd name="T15" fmla="*/ 2147483646 h 4244"/>
                <a:gd name="T16" fmla="*/ 2147483646 w 9529"/>
                <a:gd name="T17" fmla="*/ 2147483646 h 4244"/>
                <a:gd name="T18" fmla="*/ 2147483646 w 9529"/>
                <a:gd name="T19" fmla="*/ 2147483646 h 4244"/>
                <a:gd name="T20" fmla="*/ 2147483646 w 9529"/>
                <a:gd name="T21" fmla="*/ 2147483646 h 4244"/>
                <a:gd name="T22" fmla="*/ 2147483646 w 9529"/>
                <a:gd name="T23" fmla="*/ 2147483646 h 4244"/>
                <a:gd name="T24" fmla="*/ 2147483646 w 9529"/>
                <a:gd name="T25" fmla="*/ 2147483646 h 4244"/>
                <a:gd name="T26" fmla="*/ 2147483646 w 9529"/>
                <a:gd name="T27" fmla="*/ 3886613 h 4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9" name="Google Shape;741;p20"/>
            <p:cNvSpPr>
              <a:spLocks noChangeArrowheads="1"/>
            </p:cNvSpPr>
            <p:nvPr/>
          </p:nvSpPr>
          <p:spPr bwMode="auto">
            <a:xfrm>
              <a:off x="-150" y="4402022"/>
              <a:ext cx="9144079" cy="75722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10" name="Google Shape;742;p20"/>
            <p:cNvGrpSpPr>
              <a:grpSpLocks/>
            </p:cNvGrpSpPr>
            <p:nvPr/>
          </p:nvGrpSpPr>
          <p:grpSpPr bwMode="auto">
            <a:xfrm>
              <a:off x="7623203" y="4330249"/>
              <a:ext cx="1520699" cy="813424"/>
              <a:chOff x="3457050" y="4619150"/>
              <a:chExt cx="227075" cy="121450"/>
            </a:xfrm>
          </p:grpSpPr>
          <p:sp>
            <p:nvSpPr>
              <p:cNvPr id="14" name="Google Shape;743;p20"/>
              <p:cNvSpPr/>
              <p:nvPr/>
            </p:nvSpPr>
            <p:spPr>
              <a:xfrm>
                <a:off x="3457033" y="4619200"/>
                <a:ext cx="227096" cy="121415"/>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5" name="Google Shape;744;p20"/>
              <p:cNvSpPr>
                <a:spLocks/>
              </p:cNvSpPr>
              <p:nvPr/>
            </p:nvSpPr>
            <p:spPr bwMode="auto">
              <a:xfrm>
                <a:off x="3471550" y="4708900"/>
                <a:ext cx="68700" cy="31700"/>
              </a:xfrm>
              <a:custGeom>
                <a:avLst/>
                <a:gdLst>
                  <a:gd name="T0" fmla="*/ 17296875 w 2748"/>
                  <a:gd name="T1" fmla="*/ 0 h 1268"/>
                  <a:gd name="T2" fmla="*/ 13109375 w 2748"/>
                  <a:gd name="T3" fmla="*/ 578125 h 1268"/>
                  <a:gd name="T4" fmla="*/ 0 w 2748"/>
                  <a:gd name="T5" fmla="*/ 19812500 h 1268"/>
                  <a:gd name="T6" fmla="*/ 42937500 w 2748"/>
                  <a:gd name="T7" fmla="*/ 19812500 h 1268"/>
                  <a:gd name="T8" fmla="*/ 17296875 w 2748"/>
                  <a:gd name="T9" fmla="*/ 0 h 1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6" name="Google Shape;745;p20"/>
              <p:cNvSpPr>
                <a:spLocks/>
              </p:cNvSpPr>
              <p:nvPr/>
            </p:nvSpPr>
            <p:spPr bwMode="auto">
              <a:xfrm>
                <a:off x="3552050" y="4695475"/>
                <a:ext cx="66950" cy="45125"/>
              </a:xfrm>
              <a:custGeom>
                <a:avLst/>
                <a:gdLst>
                  <a:gd name="T0" fmla="*/ 14671875 w 2678"/>
                  <a:gd name="T1" fmla="*/ 15625 h 1805"/>
                  <a:gd name="T2" fmla="*/ 10890625 w 2678"/>
                  <a:gd name="T3" fmla="*/ 875000 h 1805"/>
                  <a:gd name="T4" fmla="*/ 3921875 w 2678"/>
                  <a:gd name="T5" fmla="*/ 28203125 h 1805"/>
                  <a:gd name="T6" fmla="*/ 41828125 w 2678"/>
                  <a:gd name="T7" fmla="*/ 28203125 h 1805"/>
                  <a:gd name="T8" fmla="*/ 14671875 w 2678"/>
                  <a:gd name="T9" fmla="*/ 15625 h 1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7" name="Google Shape;746;p20"/>
              <p:cNvSpPr>
                <a:spLocks/>
              </p:cNvSpPr>
              <p:nvPr/>
            </p:nvSpPr>
            <p:spPr bwMode="auto">
              <a:xfrm>
                <a:off x="3617625" y="4650650"/>
                <a:ext cx="66500" cy="89950"/>
              </a:xfrm>
              <a:custGeom>
                <a:avLst/>
                <a:gdLst>
                  <a:gd name="T0" fmla="*/ 24640625 w 2660"/>
                  <a:gd name="T1" fmla="*/ 0 h 3598"/>
                  <a:gd name="T2" fmla="*/ 4468750 w 2660"/>
                  <a:gd name="T3" fmla="*/ 17609375 h 3598"/>
                  <a:gd name="T4" fmla="*/ 1828125 w 2660"/>
                  <a:gd name="T5" fmla="*/ 56218750 h 3598"/>
                  <a:gd name="T6" fmla="*/ 41546875 w 2660"/>
                  <a:gd name="T7" fmla="*/ 56218750 h 3598"/>
                  <a:gd name="T8" fmla="*/ 41546875 w 2660"/>
                  <a:gd name="T9" fmla="*/ 5765625 h 3598"/>
                  <a:gd name="T10" fmla="*/ 26078125 w 2660"/>
                  <a:gd name="T11" fmla="*/ 46875 h 3598"/>
                  <a:gd name="T12" fmla="*/ 24640625 w 2660"/>
                  <a:gd name="T13" fmla="*/ 0 h 35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11" name="Google Shape;747;p20"/>
            <p:cNvGrpSpPr>
              <a:grpSpLocks/>
            </p:cNvGrpSpPr>
            <p:nvPr/>
          </p:nvGrpSpPr>
          <p:grpSpPr bwMode="auto">
            <a:xfrm flipH="1">
              <a:off x="-69" y="4310169"/>
              <a:ext cx="792529" cy="1096728"/>
              <a:chOff x="3536675" y="4387575"/>
              <a:chExt cx="147450" cy="204050"/>
            </a:xfrm>
          </p:grpSpPr>
          <p:sp>
            <p:nvSpPr>
              <p:cNvPr id="12" name="Google Shape;748;p20"/>
              <p:cNvSpPr/>
              <p:nvPr/>
            </p:nvSpPr>
            <p:spPr>
              <a:xfrm>
                <a:off x="3536757" y="4387608"/>
                <a:ext cx="147383" cy="204017"/>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3" name="Google Shape;749;p20"/>
              <p:cNvSpPr>
                <a:spLocks/>
              </p:cNvSpPr>
              <p:nvPr/>
            </p:nvSpPr>
            <p:spPr bwMode="auto">
              <a:xfrm>
                <a:off x="3567900" y="4414300"/>
                <a:ext cx="116225" cy="171300"/>
              </a:xfrm>
              <a:custGeom>
                <a:avLst/>
                <a:gdLst>
                  <a:gd name="T0" fmla="*/ 51437500 w 4649"/>
                  <a:gd name="T1" fmla="*/ 15625 h 6852"/>
                  <a:gd name="T2" fmla="*/ 37640625 w 4649"/>
                  <a:gd name="T3" fmla="*/ 70671875 h 6852"/>
                  <a:gd name="T4" fmla="*/ 11843750 w 4649"/>
                  <a:gd name="T5" fmla="*/ 48531250 h 6852"/>
                  <a:gd name="T6" fmla="*/ 6140625 w 4649"/>
                  <a:gd name="T7" fmla="*/ 51171875 h 6852"/>
                  <a:gd name="T8" fmla="*/ 13796875 w 4649"/>
                  <a:gd name="T9" fmla="*/ 80578125 h 6852"/>
                  <a:gd name="T10" fmla="*/ 25625000 w 4649"/>
                  <a:gd name="T11" fmla="*/ 93546875 h 6852"/>
                  <a:gd name="T12" fmla="*/ 25656250 w 4649"/>
                  <a:gd name="T13" fmla="*/ 93546875 h 6852"/>
                  <a:gd name="T14" fmla="*/ 72625000 w 4649"/>
                  <a:gd name="T15" fmla="*/ 107062500 h 6852"/>
                  <a:gd name="T16" fmla="*/ 72625000 w 4649"/>
                  <a:gd name="T17" fmla="*/ 56328125 h 6852"/>
                  <a:gd name="T18" fmla="*/ 54640625 w 4649"/>
                  <a:gd name="T19" fmla="*/ 74859375 h 6852"/>
                  <a:gd name="T20" fmla="*/ 51437500 w 4649"/>
                  <a:gd name="T21" fmla="*/ 15625 h 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750" name="Google Shape;750;p20"/>
          <p:cNvSpPr txBox="1">
            <a:spLocks noGrp="1"/>
          </p:cNvSpPr>
          <p:nvPr>
            <p:ph type="title"/>
          </p:nvPr>
        </p:nvSpPr>
        <p:spPr>
          <a:xfrm>
            <a:off x="3740100" y="2151069"/>
            <a:ext cx="4683900" cy="1136400"/>
          </a:xfrm>
          <a:prstGeom prst="rect">
            <a:avLst/>
          </a:prstGeom>
        </p:spPr>
        <p:txBody>
          <a:bodyPr spcFirstLastPara="1">
            <a:noAutofit/>
          </a:bodyPr>
          <a:lstStyle>
            <a:lvl1pPr lvl="0" algn="r" rtl="0">
              <a:spcBef>
                <a:spcPts val="0"/>
              </a:spcBef>
              <a:spcAft>
                <a:spcPts val="0"/>
              </a:spcAft>
              <a:buSzPts val="4200"/>
              <a:buNone/>
              <a:defRPr sz="3825"/>
            </a:lvl1pPr>
            <a:lvl2pPr lvl="1" algn="ctr" rtl="0">
              <a:spcBef>
                <a:spcPts val="0"/>
              </a:spcBef>
              <a:spcAft>
                <a:spcPts val="0"/>
              </a:spcAft>
              <a:buSzPts val="4200"/>
              <a:buNone/>
              <a:defRPr sz="3150"/>
            </a:lvl2pPr>
            <a:lvl3pPr lvl="2" algn="ctr" rtl="0">
              <a:spcBef>
                <a:spcPts val="0"/>
              </a:spcBef>
              <a:spcAft>
                <a:spcPts val="0"/>
              </a:spcAft>
              <a:buSzPts val="4200"/>
              <a:buNone/>
              <a:defRPr sz="3150"/>
            </a:lvl3pPr>
            <a:lvl4pPr lvl="3" algn="ctr" rtl="0">
              <a:spcBef>
                <a:spcPts val="0"/>
              </a:spcBef>
              <a:spcAft>
                <a:spcPts val="0"/>
              </a:spcAft>
              <a:buSzPts val="4200"/>
              <a:buNone/>
              <a:defRPr sz="3150"/>
            </a:lvl4pPr>
            <a:lvl5pPr lvl="4" algn="ctr" rtl="0">
              <a:spcBef>
                <a:spcPts val="0"/>
              </a:spcBef>
              <a:spcAft>
                <a:spcPts val="0"/>
              </a:spcAft>
              <a:buSzPts val="4200"/>
              <a:buNone/>
              <a:defRPr sz="3150"/>
            </a:lvl5pPr>
            <a:lvl6pPr lvl="5" algn="ctr" rtl="0">
              <a:spcBef>
                <a:spcPts val="0"/>
              </a:spcBef>
              <a:spcAft>
                <a:spcPts val="0"/>
              </a:spcAft>
              <a:buSzPts val="4200"/>
              <a:buNone/>
              <a:defRPr sz="3150"/>
            </a:lvl6pPr>
            <a:lvl7pPr lvl="6" algn="ctr" rtl="0">
              <a:spcBef>
                <a:spcPts val="0"/>
              </a:spcBef>
              <a:spcAft>
                <a:spcPts val="0"/>
              </a:spcAft>
              <a:buSzPts val="4200"/>
              <a:buNone/>
              <a:defRPr sz="3150"/>
            </a:lvl7pPr>
            <a:lvl8pPr lvl="7" algn="ctr" rtl="0">
              <a:spcBef>
                <a:spcPts val="0"/>
              </a:spcBef>
              <a:spcAft>
                <a:spcPts val="0"/>
              </a:spcAft>
              <a:buSzPts val="4200"/>
              <a:buNone/>
              <a:defRPr sz="3150"/>
            </a:lvl8pPr>
            <a:lvl9pPr lvl="8" algn="ctr" rtl="0">
              <a:spcBef>
                <a:spcPts val="0"/>
              </a:spcBef>
              <a:spcAft>
                <a:spcPts val="0"/>
              </a:spcAft>
              <a:buSzPts val="4200"/>
              <a:buNone/>
              <a:defRPr sz="3150"/>
            </a:lvl9pPr>
          </a:lstStyle>
          <a:p>
            <a:r>
              <a:rPr lang="en-US"/>
              <a:t>Click to edit Master title style</a:t>
            </a:r>
            <a:endParaRPr/>
          </a:p>
        </p:txBody>
      </p:sp>
      <p:sp>
        <p:nvSpPr>
          <p:cNvPr id="751" name="Google Shape;751;p20"/>
          <p:cNvSpPr txBox="1">
            <a:spLocks noGrp="1"/>
          </p:cNvSpPr>
          <p:nvPr>
            <p:ph type="subTitle" idx="1"/>
          </p:nvPr>
        </p:nvSpPr>
        <p:spPr>
          <a:xfrm>
            <a:off x="5497725" y="3287325"/>
            <a:ext cx="2926200" cy="705600"/>
          </a:xfrm>
          <a:prstGeom prst="rect">
            <a:avLst/>
          </a:prstGeom>
        </p:spPr>
        <p:txBody>
          <a:bodyPr spcFirstLastPara="1">
            <a:noAutofit/>
          </a:bodyPr>
          <a:lstStyle>
            <a:lvl1pPr lvl="0" algn="r" rtl="0">
              <a:lnSpc>
                <a:spcPct val="100000"/>
              </a:lnSpc>
              <a:spcBef>
                <a:spcPts val="0"/>
              </a:spcBef>
              <a:spcAft>
                <a:spcPts val="0"/>
              </a:spcAft>
              <a:buSzPts val="2100"/>
              <a:buNone/>
              <a:defRPr sz="1500"/>
            </a:lvl1pPr>
            <a:lvl2pPr lvl="1" algn="ctr" rtl="0">
              <a:lnSpc>
                <a:spcPct val="100000"/>
              </a:lnSpc>
              <a:spcBef>
                <a:spcPts val="0"/>
              </a:spcBef>
              <a:spcAft>
                <a:spcPts val="0"/>
              </a:spcAft>
              <a:buSzPts val="2100"/>
              <a:buNone/>
              <a:defRPr sz="1575"/>
            </a:lvl2pPr>
            <a:lvl3pPr lvl="2" algn="ctr" rtl="0">
              <a:lnSpc>
                <a:spcPct val="100000"/>
              </a:lnSpc>
              <a:spcBef>
                <a:spcPts val="0"/>
              </a:spcBef>
              <a:spcAft>
                <a:spcPts val="0"/>
              </a:spcAft>
              <a:buSzPts val="2100"/>
              <a:buNone/>
              <a:defRPr sz="1575"/>
            </a:lvl3pPr>
            <a:lvl4pPr lvl="3" algn="ctr" rtl="0">
              <a:lnSpc>
                <a:spcPct val="100000"/>
              </a:lnSpc>
              <a:spcBef>
                <a:spcPts val="0"/>
              </a:spcBef>
              <a:spcAft>
                <a:spcPts val="0"/>
              </a:spcAft>
              <a:buSzPts val="2100"/>
              <a:buNone/>
              <a:defRPr sz="1575"/>
            </a:lvl4pPr>
            <a:lvl5pPr lvl="4" algn="ctr" rtl="0">
              <a:lnSpc>
                <a:spcPct val="100000"/>
              </a:lnSpc>
              <a:spcBef>
                <a:spcPts val="0"/>
              </a:spcBef>
              <a:spcAft>
                <a:spcPts val="0"/>
              </a:spcAft>
              <a:buSzPts val="2100"/>
              <a:buNone/>
              <a:defRPr sz="1575"/>
            </a:lvl5pPr>
            <a:lvl6pPr lvl="5" algn="ctr" rtl="0">
              <a:lnSpc>
                <a:spcPct val="100000"/>
              </a:lnSpc>
              <a:spcBef>
                <a:spcPts val="0"/>
              </a:spcBef>
              <a:spcAft>
                <a:spcPts val="0"/>
              </a:spcAft>
              <a:buSzPts val="2100"/>
              <a:buNone/>
              <a:defRPr sz="1575"/>
            </a:lvl6pPr>
            <a:lvl7pPr lvl="6" algn="ctr" rtl="0">
              <a:lnSpc>
                <a:spcPct val="100000"/>
              </a:lnSpc>
              <a:spcBef>
                <a:spcPts val="0"/>
              </a:spcBef>
              <a:spcAft>
                <a:spcPts val="0"/>
              </a:spcAft>
              <a:buSzPts val="2100"/>
              <a:buNone/>
              <a:defRPr sz="1575"/>
            </a:lvl7pPr>
            <a:lvl8pPr lvl="7" algn="ctr" rtl="0">
              <a:lnSpc>
                <a:spcPct val="100000"/>
              </a:lnSpc>
              <a:spcBef>
                <a:spcPts val="0"/>
              </a:spcBef>
              <a:spcAft>
                <a:spcPts val="0"/>
              </a:spcAft>
              <a:buSzPts val="2100"/>
              <a:buNone/>
              <a:defRPr sz="1575"/>
            </a:lvl8pPr>
            <a:lvl9pPr lvl="8" algn="ctr" rtl="0">
              <a:lnSpc>
                <a:spcPct val="100000"/>
              </a:lnSpc>
              <a:spcBef>
                <a:spcPts val="0"/>
              </a:spcBef>
              <a:spcAft>
                <a:spcPts val="0"/>
              </a:spcAft>
              <a:buSzPts val="2100"/>
              <a:buNone/>
              <a:defRPr sz="1575"/>
            </a:lvl9pPr>
          </a:lstStyle>
          <a:p>
            <a:r>
              <a:rPr lang="en-US"/>
              <a:t>Click to edit Master subtitle style</a:t>
            </a:r>
            <a:endParaRPr/>
          </a:p>
        </p:txBody>
      </p:sp>
      <p:sp>
        <p:nvSpPr>
          <p:cNvPr id="752" name="Google Shape;752;p20"/>
          <p:cNvSpPr txBox="1">
            <a:spLocks noGrp="1"/>
          </p:cNvSpPr>
          <p:nvPr>
            <p:ph type="title" idx="2"/>
          </p:nvPr>
        </p:nvSpPr>
        <p:spPr>
          <a:xfrm>
            <a:off x="3740100" y="1150575"/>
            <a:ext cx="4683900" cy="1000500"/>
          </a:xfrm>
          <a:prstGeom prst="rect">
            <a:avLst/>
          </a:prstGeom>
        </p:spPr>
        <p:txBody>
          <a:bodyPr spcFirstLastPara="1">
            <a:noAutofit/>
          </a:bodyPr>
          <a:lstStyle>
            <a:lvl1pPr lvl="0" algn="r" rtl="0">
              <a:spcBef>
                <a:spcPts val="0"/>
              </a:spcBef>
              <a:spcAft>
                <a:spcPts val="0"/>
              </a:spcAft>
              <a:buSzPts val="7200"/>
              <a:buNone/>
              <a:defRPr sz="5400">
                <a:solidFill>
                  <a:schemeClr val="accent4"/>
                </a:solidFill>
              </a:defRPr>
            </a:lvl1pPr>
            <a:lvl2pPr lvl="1" algn="ctr" rtl="0">
              <a:spcBef>
                <a:spcPts val="0"/>
              </a:spcBef>
              <a:spcAft>
                <a:spcPts val="0"/>
              </a:spcAft>
              <a:buSzPts val="7200"/>
              <a:buNone/>
              <a:defRPr sz="5400"/>
            </a:lvl2pPr>
            <a:lvl3pPr lvl="2" algn="ctr" rtl="0">
              <a:spcBef>
                <a:spcPts val="0"/>
              </a:spcBef>
              <a:spcAft>
                <a:spcPts val="0"/>
              </a:spcAft>
              <a:buSzPts val="7200"/>
              <a:buNone/>
              <a:defRPr sz="5400"/>
            </a:lvl3pPr>
            <a:lvl4pPr lvl="3" algn="ctr" rtl="0">
              <a:spcBef>
                <a:spcPts val="0"/>
              </a:spcBef>
              <a:spcAft>
                <a:spcPts val="0"/>
              </a:spcAft>
              <a:buSzPts val="7200"/>
              <a:buNone/>
              <a:defRPr sz="5400"/>
            </a:lvl4pPr>
            <a:lvl5pPr lvl="4" algn="ctr" rtl="0">
              <a:spcBef>
                <a:spcPts val="0"/>
              </a:spcBef>
              <a:spcAft>
                <a:spcPts val="0"/>
              </a:spcAft>
              <a:buSzPts val="7200"/>
              <a:buNone/>
              <a:defRPr sz="5400"/>
            </a:lvl5pPr>
            <a:lvl6pPr lvl="5" algn="ctr" rtl="0">
              <a:spcBef>
                <a:spcPts val="0"/>
              </a:spcBef>
              <a:spcAft>
                <a:spcPts val="0"/>
              </a:spcAft>
              <a:buSzPts val="7200"/>
              <a:buNone/>
              <a:defRPr sz="5400"/>
            </a:lvl6pPr>
            <a:lvl7pPr lvl="6" algn="ctr" rtl="0">
              <a:spcBef>
                <a:spcPts val="0"/>
              </a:spcBef>
              <a:spcAft>
                <a:spcPts val="0"/>
              </a:spcAft>
              <a:buSzPts val="7200"/>
              <a:buNone/>
              <a:defRPr sz="5400"/>
            </a:lvl7pPr>
            <a:lvl8pPr lvl="7" algn="ctr" rtl="0">
              <a:spcBef>
                <a:spcPts val="0"/>
              </a:spcBef>
              <a:spcAft>
                <a:spcPts val="0"/>
              </a:spcAft>
              <a:buSzPts val="7200"/>
              <a:buNone/>
              <a:defRPr sz="5400"/>
            </a:lvl8pPr>
            <a:lvl9pPr lvl="8" algn="ctr" rtl="0">
              <a:spcBef>
                <a:spcPts val="0"/>
              </a:spcBef>
              <a:spcAft>
                <a:spcPts val="0"/>
              </a:spcAft>
              <a:buSzPts val="7200"/>
              <a:buNone/>
              <a:defRPr sz="5400"/>
            </a:lvl9pPr>
          </a:lstStyle>
          <a:p>
            <a:r>
              <a:rPr lang="en-US"/>
              <a:t>Click to edit Master title style</a:t>
            </a:r>
            <a:endParaRPr/>
          </a:p>
        </p:txBody>
      </p:sp>
    </p:spTree>
    <p:extLst>
      <p:ext uri="{BB962C8B-B14F-4D97-AF65-F5344CB8AC3E}">
        <p14:creationId xmlns:p14="http://schemas.microsoft.com/office/powerpoint/2010/main" val="20660399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53"/>
        <p:cNvGrpSpPr/>
        <p:nvPr/>
      </p:nvGrpSpPr>
      <p:grpSpPr>
        <a:xfrm>
          <a:off x="0" y="0"/>
          <a:ext cx="0" cy="0"/>
          <a:chOff x="0" y="0"/>
          <a:chExt cx="0" cy="0"/>
        </a:xfrm>
      </p:grpSpPr>
      <p:grpSp>
        <p:nvGrpSpPr>
          <p:cNvPr id="15" name="Google Shape;754;p21"/>
          <p:cNvGrpSpPr>
            <a:grpSpLocks/>
          </p:cNvGrpSpPr>
          <p:nvPr/>
        </p:nvGrpSpPr>
        <p:grpSpPr bwMode="auto">
          <a:xfrm>
            <a:off x="0" y="-23813"/>
            <a:ext cx="9144000" cy="5430441"/>
            <a:chOff x="-69" y="-23475"/>
            <a:chExt cx="9143998" cy="5430372"/>
          </a:xfrm>
        </p:grpSpPr>
        <p:sp>
          <p:nvSpPr>
            <p:cNvPr id="16" name="Google Shape;755;p21"/>
            <p:cNvSpPr>
              <a:spLocks/>
            </p:cNvSpPr>
            <p:nvPr/>
          </p:nvSpPr>
          <p:spPr bwMode="auto">
            <a:xfrm>
              <a:off x="0" y="-23475"/>
              <a:ext cx="9143929" cy="5166888"/>
            </a:xfrm>
            <a:custGeom>
              <a:avLst/>
              <a:gdLst>
                <a:gd name="T0" fmla="*/ 6508245 w 49014"/>
                <a:gd name="T1" fmla="*/ 3886612 h 32839"/>
                <a:gd name="T2" fmla="*/ 6508245 w 49014"/>
                <a:gd name="T3" fmla="*/ 2147483646 h 32839"/>
                <a:gd name="T4" fmla="*/ 2147483646 w 49014"/>
                <a:gd name="T5" fmla="*/ 2147483646 h 32839"/>
                <a:gd name="T6" fmla="*/ 2147483646 w 49014"/>
                <a:gd name="T7" fmla="*/ 3886612 h 32839"/>
                <a:gd name="T8" fmla="*/ 6508245 w 49014"/>
                <a:gd name="T9" fmla="*/ 3886612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7" name="Google Shape;756;p21"/>
            <p:cNvSpPr>
              <a:spLocks/>
            </p:cNvSpPr>
            <p:nvPr/>
          </p:nvSpPr>
          <p:spPr bwMode="auto">
            <a:xfrm>
              <a:off x="140934" y="165407"/>
              <a:ext cx="1458542" cy="621021"/>
            </a:xfrm>
            <a:custGeom>
              <a:avLst/>
              <a:gdLst>
                <a:gd name="T0" fmla="*/ 2147483646 w 9270"/>
                <a:gd name="T1" fmla="*/ 3886613 h 3947"/>
                <a:gd name="T2" fmla="*/ 2147483646 w 9270"/>
                <a:gd name="T3" fmla="*/ 148015407 h 3947"/>
                <a:gd name="T4" fmla="*/ 0 w 9270"/>
                <a:gd name="T5" fmla="*/ 2147483646 h 3947"/>
                <a:gd name="T6" fmla="*/ 2147483646 w 9270"/>
                <a:gd name="T7" fmla="*/ 2147483646 h 3947"/>
                <a:gd name="T8" fmla="*/ 2147483646 w 9270"/>
                <a:gd name="T9" fmla="*/ 2147483646 h 3947"/>
                <a:gd name="T10" fmla="*/ 2147483646 w 9270"/>
                <a:gd name="T11" fmla="*/ 2147483646 h 3947"/>
                <a:gd name="T12" fmla="*/ 2147483646 w 9270"/>
                <a:gd name="T13" fmla="*/ 2147483646 h 3947"/>
                <a:gd name="T14" fmla="*/ 2147483646 w 9270"/>
                <a:gd name="T15" fmla="*/ 2147483646 h 3947"/>
                <a:gd name="T16" fmla="*/ 2147483646 w 9270"/>
                <a:gd name="T17" fmla="*/ 2147483646 h 3947"/>
                <a:gd name="T18" fmla="*/ 2147483646 w 9270"/>
                <a:gd name="T19" fmla="*/ 2147483646 h 3947"/>
                <a:gd name="T20" fmla="*/ 2147483646 w 9270"/>
                <a:gd name="T21" fmla="*/ 2147483646 h 3947"/>
                <a:gd name="T22" fmla="*/ 2147483646 w 9270"/>
                <a:gd name="T23" fmla="*/ 2147483646 h 3947"/>
                <a:gd name="T24" fmla="*/ 2147483646 w 9270"/>
                <a:gd name="T25" fmla="*/ 2147483646 h 3947"/>
                <a:gd name="T26" fmla="*/ 2147483646 w 9270"/>
                <a:gd name="T27" fmla="*/ 3886613 h 39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8" name="Google Shape;757;p21"/>
            <p:cNvSpPr>
              <a:spLocks/>
            </p:cNvSpPr>
            <p:nvPr/>
          </p:nvSpPr>
          <p:spPr bwMode="auto">
            <a:xfrm>
              <a:off x="7443257" y="1304648"/>
              <a:ext cx="1499293" cy="667751"/>
            </a:xfrm>
            <a:custGeom>
              <a:avLst/>
              <a:gdLst>
                <a:gd name="T0" fmla="*/ 2147483646 w 9529"/>
                <a:gd name="T1" fmla="*/ 3886613 h 4244"/>
                <a:gd name="T2" fmla="*/ 2147483646 w 9529"/>
                <a:gd name="T3" fmla="*/ 54537194 h 4244"/>
                <a:gd name="T4" fmla="*/ 70108665 w 9529"/>
                <a:gd name="T5" fmla="*/ 2147483646 h 4244"/>
                <a:gd name="T6" fmla="*/ 2147483646 w 9529"/>
                <a:gd name="T7" fmla="*/ 2147483646 h 4244"/>
                <a:gd name="T8" fmla="*/ 2147483646 w 9529"/>
                <a:gd name="T9" fmla="*/ 2147483646 h 4244"/>
                <a:gd name="T10" fmla="*/ 2147483646 w 9529"/>
                <a:gd name="T11" fmla="*/ 2147483646 h 4244"/>
                <a:gd name="T12" fmla="*/ 2147483646 w 9529"/>
                <a:gd name="T13" fmla="*/ 2147483646 h 4244"/>
                <a:gd name="T14" fmla="*/ 2147483646 w 9529"/>
                <a:gd name="T15" fmla="*/ 2147483646 h 4244"/>
                <a:gd name="T16" fmla="*/ 2147483646 w 9529"/>
                <a:gd name="T17" fmla="*/ 2147483646 h 4244"/>
                <a:gd name="T18" fmla="*/ 2147483646 w 9529"/>
                <a:gd name="T19" fmla="*/ 2147483646 h 4244"/>
                <a:gd name="T20" fmla="*/ 2147483646 w 9529"/>
                <a:gd name="T21" fmla="*/ 2147483646 h 4244"/>
                <a:gd name="T22" fmla="*/ 2147483646 w 9529"/>
                <a:gd name="T23" fmla="*/ 2147483646 h 4244"/>
                <a:gd name="T24" fmla="*/ 2147483646 w 9529"/>
                <a:gd name="T25" fmla="*/ 2147483646 h 4244"/>
                <a:gd name="T26" fmla="*/ 2147483646 w 9529"/>
                <a:gd name="T27" fmla="*/ 3886613 h 4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nvGrpSpPr>
            <p:cNvPr id="19" name="Google Shape;758;p21"/>
            <p:cNvGrpSpPr>
              <a:grpSpLocks/>
            </p:cNvGrpSpPr>
            <p:nvPr/>
          </p:nvGrpSpPr>
          <p:grpSpPr bwMode="auto">
            <a:xfrm>
              <a:off x="7623203" y="4330249"/>
              <a:ext cx="1520699" cy="813424"/>
              <a:chOff x="3457050" y="4619150"/>
              <a:chExt cx="227075" cy="121450"/>
            </a:xfrm>
          </p:grpSpPr>
          <p:sp>
            <p:nvSpPr>
              <p:cNvPr id="23" name="Google Shape;759;p21"/>
              <p:cNvSpPr/>
              <p:nvPr/>
            </p:nvSpPr>
            <p:spPr>
              <a:xfrm>
                <a:off x="3457035" y="4619200"/>
                <a:ext cx="227094" cy="121415"/>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4" name="Google Shape;760;p21"/>
              <p:cNvSpPr>
                <a:spLocks/>
              </p:cNvSpPr>
              <p:nvPr/>
            </p:nvSpPr>
            <p:spPr bwMode="auto">
              <a:xfrm>
                <a:off x="3471550" y="4708900"/>
                <a:ext cx="68700" cy="31700"/>
              </a:xfrm>
              <a:custGeom>
                <a:avLst/>
                <a:gdLst>
                  <a:gd name="T0" fmla="*/ 17296875 w 2748"/>
                  <a:gd name="T1" fmla="*/ 0 h 1268"/>
                  <a:gd name="T2" fmla="*/ 13109375 w 2748"/>
                  <a:gd name="T3" fmla="*/ 578125 h 1268"/>
                  <a:gd name="T4" fmla="*/ 0 w 2748"/>
                  <a:gd name="T5" fmla="*/ 19812500 h 1268"/>
                  <a:gd name="T6" fmla="*/ 42937500 w 2748"/>
                  <a:gd name="T7" fmla="*/ 19812500 h 1268"/>
                  <a:gd name="T8" fmla="*/ 17296875 w 2748"/>
                  <a:gd name="T9" fmla="*/ 0 h 1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5" name="Google Shape;761;p21"/>
              <p:cNvSpPr>
                <a:spLocks/>
              </p:cNvSpPr>
              <p:nvPr/>
            </p:nvSpPr>
            <p:spPr bwMode="auto">
              <a:xfrm>
                <a:off x="3552050" y="4695475"/>
                <a:ext cx="66950" cy="45125"/>
              </a:xfrm>
              <a:custGeom>
                <a:avLst/>
                <a:gdLst>
                  <a:gd name="T0" fmla="*/ 14671875 w 2678"/>
                  <a:gd name="T1" fmla="*/ 15625 h 1805"/>
                  <a:gd name="T2" fmla="*/ 10890625 w 2678"/>
                  <a:gd name="T3" fmla="*/ 875000 h 1805"/>
                  <a:gd name="T4" fmla="*/ 3921875 w 2678"/>
                  <a:gd name="T5" fmla="*/ 28203125 h 1805"/>
                  <a:gd name="T6" fmla="*/ 41828125 w 2678"/>
                  <a:gd name="T7" fmla="*/ 28203125 h 1805"/>
                  <a:gd name="T8" fmla="*/ 14671875 w 2678"/>
                  <a:gd name="T9" fmla="*/ 15625 h 1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6" name="Google Shape;762;p21"/>
              <p:cNvSpPr>
                <a:spLocks/>
              </p:cNvSpPr>
              <p:nvPr/>
            </p:nvSpPr>
            <p:spPr bwMode="auto">
              <a:xfrm>
                <a:off x="3617625" y="4650650"/>
                <a:ext cx="66500" cy="89950"/>
              </a:xfrm>
              <a:custGeom>
                <a:avLst/>
                <a:gdLst>
                  <a:gd name="T0" fmla="*/ 24640625 w 2660"/>
                  <a:gd name="T1" fmla="*/ 0 h 3598"/>
                  <a:gd name="T2" fmla="*/ 4468750 w 2660"/>
                  <a:gd name="T3" fmla="*/ 17609375 h 3598"/>
                  <a:gd name="T4" fmla="*/ 1828125 w 2660"/>
                  <a:gd name="T5" fmla="*/ 56218750 h 3598"/>
                  <a:gd name="T6" fmla="*/ 41546875 w 2660"/>
                  <a:gd name="T7" fmla="*/ 56218750 h 3598"/>
                  <a:gd name="T8" fmla="*/ 41546875 w 2660"/>
                  <a:gd name="T9" fmla="*/ 5765625 h 3598"/>
                  <a:gd name="T10" fmla="*/ 26078125 w 2660"/>
                  <a:gd name="T11" fmla="*/ 46875 h 3598"/>
                  <a:gd name="T12" fmla="*/ 24640625 w 2660"/>
                  <a:gd name="T13" fmla="*/ 0 h 35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20" name="Google Shape;763;p21"/>
            <p:cNvGrpSpPr>
              <a:grpSpLocks/>
            </p:cNvGrpSpPr>
            <p:nvPr/>
          </p:nvGrpSpPr>
          <p:grpSpPr bwMode="auto">
            <a:xfrm flipH="1">
              <a:off x="-69" y="4310169"/>
              <a:ext cx="792529" cy="1096728"/>
              <a:chOff x="3536675" y="4387575"/>
              <a:chExt cx="147450" cy="204050"/>
            </a:xfrm>
          </p:grpSpPr>
          <p:sp>
            <p:nvSpPr>
              <p:cNvPr id="21" name="Google Shape;764;p21"/>
              <p:cNvSpPr/>
              <p:nvPr/>
            </p:nvSpPr>
            <p:spPr>
              <a:xfrm>
                <a:off x="3536743" y="4387608"/>
                <a:ext cx="147382" cy="204017"/>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2" name="Google Shape;765;p21"/>
              <p:cNvSpPr>
                <a:spLocks/>
              </p:cNvSpPr>
              <p:nvPr/>
            </p:nvSpPr>
            <p:spPr bwMode="auto">
              <a:xfrm>
                <a:off x="3567900" y="4414300"/>
                <a:ext cx="116225" cy="171300"/>
              </a:xfrm>
              <a:custGeom>
                <a:avLst/>
                <a:gdLst>
                  <a:gd name="T0" fmla="*/ 51437500 w 4649"/>
                  <a:gd name="T1" fmla="*/ 15625 h 6852"/>
                  <a:gd name="T2" fmla="*/ 37640625 w 4649"/>
                  <a:gd name="T3" fmla="*/ 70671875 h 6852"/>
                  <a:gd name="T4" fmla="*/ 11843750 w 4649"/>
                  <a:gd name="T5" fmla="*/ 48531250 h 6852"/>
                  <a:gd name="T6" fmla="*/ 6140625 w 4649"/>
                  <a:gd name="T7" fmla="*/ 51171875 h 6852"/>
                  <a:gd name="T8" fmla="*/ 13796875 w 4649"/>
                  <a:gd name="T9" fmla="*/ 80578125 h 6852"/>
                  <a:gd name="T10" fmla="*/ 25625000 w 4649"/>
                  <a:gd name="T11" fmla="*/ 93546875 h 6852"/>
                  <a:gd name="T12" fmla="*/ 25656250 w 4649"/>
                  <a:gd name="T13" fmla="*/ 93546875 h 6852"/>
                  <a:gd name="T14" fmla="*/ 72625000 w 4649"/>
                  <a:gd name="T15" fmla="*/ 107062500 h 6852"/>
                  <a:gd name="T16" fmla="*/ 72625000 w 4649"/>
                  <a:gd name="T17" fmla="*/ 56328125 h 6852"/>
                  <a:gd name="T18" fmla="*/ 54640625 w 4649"/>
                  <a:gd name="T19" fmla="*/ 74859375 h 6852"/>
                  <a:gd name="T20" fmla="*/ 51437500 w 4649"/>
                  <a:gd name="T21" fmla="*/ 15625 h 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766" name="Google Shape;766;p21"/>
          <p:cNvSpPr txBox="1">
            <a:spLocks noGrp="1"/>
          </p:cNvSpPr>
          <p:nvPr>
            <p:ph type="title"/>
          </p:nvPr>
        </p:nvSpPr>
        <p:spPr>
          <a:xfrm>
            <a:off x="720000" y="414575"/>
            <a:ext cx="77040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767" name="Google Shape;767;p21"/>
          <p:cNvSpPr txBox="1">
            <a:spLocks noGrp="1"/>
          </p:cNvSpPr>
          <p:nvPr>
            <p:ph type="subTitle" idx="1"/>
          </p:nvPr>
        </p:nvSpPr>
        <p:spPr>
          <a:xfrm>
            <a:off x="720000" y="3683693"/>
            <a:ext cx="1953600" cy="469800"/>
          </a:xfrm>
          <a:prstGeom prst="rect">
            <a:avLst/>
          </a:prstGeom>
        </p:spPr>
        <p:txBody>
          <a:bodyPr spcFirstLastPara="1">
            <a:noAutofit/>
          </a:bodyPr>
          <a:lstStyle>
            <a:lvl1pPr lvl="0" algn="ctr"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algn="ctr" rtl="0">
              <a:lnSpc>
                <a:spcPct val="100000"/>
              </a:lnSpc>
              <a:spcBef>
                <a:spcPts val="0"/>
              </a:spcBef>
              <a:spcAft>
                <a:spcPts val="0"/>
              </a:spcAft>
              <a:buSzPts val="2000"/>
              <a:buFont typeface="Raleway"/>
              <a:buNone/>
              <a:defRPr sz="15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15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15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15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15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15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15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768" name="Google Shape;768;p21"/>
          <p:cNvSpPr txBox="1">
            <a:spLocks noGrp="1"/>
          </p:cNvSpPr>
          <p:nvPr>
            <p:ph type="subTitle" idx="2"/>
          </p:nvPr>
        </p:nvSpPr>
        <p:spPr>
          <a:xfrm>
            <a:off x="720000" y="4153493"/>
            <a:ext cx="1953600" cy="522000"/>
          </a:xfrm>
          <a:prstGeom prst="rect">
            <a:avLst/>
          </a:prstGeom>
        </p:spPr>
        <p:txBody>
          <a:bodyPr spcFirstLastPara="1">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r>
              <a:rPr lang="en-US"/>
              <a:t>Click to edit Master subtitle style</a:t>
            </a:r>
            <a:endParaRPr/>
          </a:p>
        </p:txBody>
      </p:sp>
      <p:sp>
        <p:nvSpPr>
          <p:cNvPr id="769" name="Google Shape;769;p21"/>
          <p:cNvSpPr txBox="1">
            <a:spLocks noGrp="1"/>
          </p:cNvSpPr>
          <p:nvPr>
            <p:ph type="subTitle" idx="3"/>
          </p:nvPr>
        </p:nvSpPr>
        <p:spPr>
          <a:xfrm>
            <a:off x="720000" y="1779368"/>
            <a:ext cx="1953600" cy="469800"/>
          </a:xfrm>
          <a:prstGeom prst="rect">
            <a:avLst/>
          </a:prstGeom>
        </p:spPr>
        <p:txBody>
          <a:bodyPr spcFirstLastPara="1">
            <a:noAutofit/>
          </a:bodyPr>
          <a:lstStyle>
            <a:lvl1pPr lvl="0" algn="ctr"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algn="ctr" rtl="0">
              <a:lnSpc>
                <a:spcPct val="100000"/>
              </a:lnSpc>
              <a:spcBef>
                <a:spcPts val="0"/>
              </a:spcBef>
              <a:spcAft>
                <a:spcPts val="0"/>
              </a:spcAft>
              <a:buSzPts val="2000"/>
              <a:buFont typeface="Raleway"/>
              <a:buNone/>
              <a:defRPr sz="15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15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15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15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15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15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15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770" name="Google Shape;770;p21"/>
          <p:cNvSpPr txBox="1">
            <a:spLocks noGrp="1"/>
          </p:cNvSpPr>
          <p:nvPr>
            <p:ph type="subTitle" idx="4"/>
          </p:nvPr>
        </p:nvSpPr>
        <p:spPr>
          <a:xfrm>
            <a:off x="720000" y="2249168"/>
            <a:ext cx="1953600" cy="522000"/>
          </a:xfrm>
          <a:prstGeom prst="rect">
            <a:avLst/>
          </a:prstGeom>
        </p:spPr>
        <p:txBody>
          <a:bodyPr spcFirstLastPara="1">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r>
              <a:rPr lang="en-US"/>
              <a:t>Click to edit Master subtitle style</a:t>
            </a:r>
            <a:endParaRPr/>
          </a:p>
        </p:txBody>
      </p:sp>
      <p:sp>
        <p:nvSpPr>
          <p:cNvPr id="771" name="Google Shape;771;p21"/>
          <p:cNvSpPr txBox="1">
            <a:spLocks noGrp="1"/>
          </p:cNvSpPr>
          <p:nvPr>
            <p:ph type="subTitle" idx="5"/>
          </p:nvPr>
        </p:nvSpPr>
        <p:spPr>
          <a:xfrm>
            <a:off x="3595200" y="3683693"/>
            <a:ext cx="1953600" cy="469800"/>
          </a:xfrm>
          <a:prstGeom prst="rect">
            <a:avLst/>
          </a:prstGeom>
        </p:spPr>
        <p:txBody>
          <a:bodyPr spcFirstLastPara="1">
            <a:noAutofit/>
          </a:bodyPr>
          <a:lstStyle>
            <a:lvl1pPr lvl="0" algn="ctr"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algn="ctr" rtl="0">
              <a:lnSpc>
                <a:spcPct val="100000"/>
              </a:lnSpc>
              <a:spcBef>
                <a:spcPts val="0"/>
              </a:spcBef>
              <a:spcAft>
                <a:spcPts val="0"/>
              </a:spcAft>
              <a:buSzPts val="2000"/>
              <a:buFont typeface="Raleway"/>
              <a:buNone/>
              <a:defRPr sz="15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15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15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15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15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15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15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772" name="Google Shape;772;p21"/>
          <p:cNvSpPr txBox="1">
            <a:spLocks noGrp="1"/>
          </p:cNvSpPr>
          <p:nvPr>
            <p:ph type="subTitle" idx="6"/>
          </p:nvPr>
        </p:nvSpPr>
        <p:spPr>
          <a:xfrm>
            <a:off x="3595200" y="4153493"/>
            <a:ext cx="1953600" cy="522000"/>
          </a:xfrm>
          <a:prstGeom prst="rect">
            <a:avLst/>
          </a:prstGeom>
        </p:spPr>
        <p:txBody>
          <a:bodyPr spcFirstLastPara="1">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r>
              <a:rPr lang="en-US"/>
              <a:t>Click to edit Master subtitle style</a:t>
            </a:r>
            <a:endParaRPr/>
          </a:p>
        </p:txBody>
      </p:sp>
      <p:sp>
        <p:nvSpPr>
          <p:cNvPr id="773" name="Google Shape;773;p21"/>
          <p:cNvSpPr txBox="1">
            <a:spLocks noGrp="1"/>
          </p:cNvSpPr>
          <p:nvPr>
            <p:ph type="subTitle" idx="7"/>
          </p:nvPr>
        </p:nvSpPr>
        <p:spPr>
          <a:xfrm>
            <a:off x="3595200" y="1779368"/>
            <a:ext cx="1953600" cy="469800"/>
          </a:xfrm>
          <a:prstGeom prst="rect">
            <a:avLst/>
          </a:prstGeom>
        </p:spPr>
        <p:txBody>
          <a:bodyPr spcFirstLastPara="1">
            <a:noAutofit/>
          </a:bodyPr>
          <a:lstStyle>
            <a:lvl1pPr lvl="0" algn="ctr"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algn="ctr" rtl="0">
              <a:lnSpc>
                <a:spcPct val="100000"/>
              </a:lnSpc>
              <a:spcBef>
                <a:spcPts val="0"/>
              </a:spcBef>
              <a:spcAft>
                <a:spcPts val="0"/>
              </a:spcAft>
              <a:buSzPts val="2000"/>
              <a:buFont typeface="Raleway"/>
              <a:buNone/>
              <a:defRPr sz="15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15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15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15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15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15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15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774" name="Google Shape;774;p21"/>
          <p:cNvSpPr txBox="1">
            <a:spLocks noGrp="1"/>
          </p:cNvSpPr>
          <p:nvPr>
            <p:ph type="subTitle" idx="8"/>
          </p:nvPr>
        </p:nvSpPr>
        <p:spPr>
          <a:xfrm>
            <a:off x="3595200" y="2249168"/>
            <a:ext cx="1953600" cy="522000"/>
          </a:xfrm>
          <a:prstGeom prst="rect">
            <a:avLst/>
          </a:prstGeom>
        </p:spPr>
        <p:txBody>
          <a:bodyPr spcFirstLastPara="1">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r>
              <a:rPr lang="en-US"/>
              <a:t>Click to edit Master subtitle style</a:t>
            </a:r>
            <a:endParaRPr/>
          </a:p>
        </p:txBody>
      </p:sp>
      <p:sp>
        <p:nvSpPr>
          <p:cNvPr id="775" name="Google Shape;775;p21"/>
          <p:cNvSpPr txBox="1">
            <a:spLocks noGrp="1"/>
          </p:cNvSpPr>
          <p:nvPr>
            <p:ph type="subTitle" idx="9"/>
          </p:nvPr>
        </p:nvSpPr>
        <p:spPr>
          <a:xfrm>
            <a:off x="6470400" y="3683693"/>
            <a:ext cx="1953600" cy="469800"/>
          </a:xfrm>
          <a:prstGeom prst="rect">
            <a:avLst/>
          </a:prstGeom>
        </p:spPr>
        <p:txBody>
          <a:bodyPr spcFirstLastPara="1">
            <a:noAutofit/>
          </a:bodyPr>
          <a:lstStyle>
            <a:lvl1pPr lvl="0" algn="ctr"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algn="ctr" rtl="0">
              <a:lnSpc>
                <a:spcPct val="100000"/>
              </a:lnSpc>
              <a:spcBef>
                <a:spcPts val="0"/>
              </a:spcBef>
              <a:spcAft>
                <a:spcPts val="0"/>
              </a:spcAft>
              <a:buSzPts val="2000"/>
              <a:buFont typeface="Raleway"/>
              <a:buNone/>
              <a:defRPr sz="15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15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15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15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15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15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15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776" name="Google Shape;776;p21"/>
          <p:cNvSpPr txBox="1">
            <a:spLocks noGrp="1"/>
          </p:cNvSpPr>
          <p:nvPr>
            <p:ph type="subTitle" idx="13"/>
          </p:nvPr>
        </p:nvSpPr>
        <p:spPr>
          <a:xfrm>
            <a:off x="6470400" y="4153493"/>
            <a:ext cx="1953600" cy="522000"/>
          </a:xfrm>
          <a:prstGeom prst="rect">
            <a:avLst/>
          </a:prstGeom>
        </p:spPr>
        <p:txBody>
          <a:bodyPr spcFirstLastPara="1">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r>
              <a:rPr lang="en-US"/>
              <a:t>Click to edit Master subtitle style</a:t>
            </a:r>
            <a:endParaRPr/>
          </a:p>
        </p:txBody>
      </p:sp>
      <p:sp>
        <p:nvSpPr>
          <p:cNvPr id="777" name="Google Shape;777;p21"/>
          <p:cNvSpPr txBox="1">
            <a:spLocks noGrp="1"/>
          </p:cNvSpPr>
          <p:nvPr>
            <p:ph type="subTitle" idx="14"/>
          </p:nvPr>
        </p:nvSpPr>
        <p:spPr>
          <a:xfrm>
            <a:off x="6470400" y="1779368"/>
            <a:ext cx="1953600" cy="469800"/>
          </a:xfrm>
          <a:prstGeom prst="rect">
            <a:avLst/>
          </a:prstGeom>
        </p:spPr>
        <p:txBody>
          <a:bodyPr spcFirstLastPara="1">
            <a:noAutofit/>
          </a:bodyPr>
          <a:lstStyle>
            <a:lvl1pPr lvl="0" algn="ctr"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algn="ctr" rtl="0">
              <a:lnSpc>
                <a:spcPct val="100000"/>
              </a:lnSpc>
              <a:spcBef>
                <a:spcPts val="0"/>
              </a:spcBef>
              <a:spcAft>
                <a:spcPts val="0"/>
              </a:spcAft>
              <a:buSzPts val="2000"/>
              <a:buFont typeface="Raleway"/>
              <a:buNone/>
              <a:defRPr sz="15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15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15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15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15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15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15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778" name="Google Shape;778;p21"/>
          <p:cNvSpPr txBox="1">
            <a:spLocks noGrp="1"/>
          </p:cNvSpPr>
          <p:nvPr>
            <p:ph type="subTitle" idx="15"/>
          </p:nvPr>
        </p:nvSpPr>
        <p:spPr>
          <a:xfrm>
            <a:off x="6470400" y="2249168"/>
            <a:ext cx="1953600" cy="522000"/>
          </a:xfrm>
          <a:prstGeom prst="rect">
            <a:avLst/>
          </a:prstGeom>
        </p:spPr>
        <p:txBody>
          <a:bodyPr spcFirstLastPara="1">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r>
              <a:rPr lang="en-US"/>
              <a:t>Click to edit Master subtitle style</a:t>
            </a:r>
            <a:endParaRPr/>
          </a:p>
        </p:txBody>
      </p:sp>
    </p:spTree>
    <p:extLst>
      <p:ext uri="{BB962C8B-B14F-4D97-AF65-F5344CB8AC3E}">
        <p14:creationId xmlns:p14="http://schemas.microsoft.com/office/powerpoint/2010/main" val="28328865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79"/>
        <p:cNvGrpSpPr/>
        <p:nvPr/>
      </p:nvGrpSpPr>
      <p:grpSpPr>
        <a:xfrm>
          <a:off x="0" y="0"/>
          <a:ext cx="0" cy="0"/>
          <a:chOff x="0" y="0"/>
          <a:chExt cx="0" cy="0"/>
        </a:xfrm>
      </p:grpSpPr>
      <p:grpSp>
        <p:nvGrpSpPr>
          <p:cNvPr id="5" name="Google Shape;780;p22"/>
          <p:cNvGrpSpPr>
            <a:grpSpLocks/>
          </p:cNvGrpSpPr>
          <p:nvPr/>
        </p:nvGrpSpPr>
        <p:grpSpPr bwMode="auto">
          <a:xfrm>
            <a:off x="0" y="-396478"/>
            <a:ext cx="9144000" cy="5556647"/>
            <a:chOff x="0" y="-396350"/>
            <a:chExt cx="9144000" cy="5555950"/>
          </a:xfrm>
        </p:grpSpPr>
        <p:sp>
          <p:nvSpPr>
            <p:cNvPr id="6" name="Google Shape;781;p22"/>
            <p:cNvSpPr>
              <a:spLocks/>
            </p:cNvSpPr>
            <p:nvPr/>
          </p:nvSpPr>
          <p:spPr bwMode="auto">
            <a:xfrm>
              <a:off x="0" y="-75"/>
              <a:ext cx="9143929" cy="5143490"/>
            </a:xfrm>
            <a:custGeom>
              <a:avLst/>
              <a:gdLst>
                <a:gd name="T0" fmla="*/ 6508245 w 49014"/>
                <a:gd name="T1" fmla="*/ 3851626 h 32839"/>
                <a:gd name="T2" fmla="*/ 6508245 w 49014"/>
                <a:gd name="T3" fmla="*/ 2147483646 h 32839"/>
                <a:gd name="T4" fmla="*/ 2147483646 w 49014"/>
                <a:gd name="T5" fmla="*/ 2147483646 h 32839"/>
                <a:gd name="T6" fmla="*/ 2147483646 w 49014"/>
                <a:gd name="T7" fmla="*/ 3851626 h 32839"/>
                <a:gd name="T8" fmla="*/ 6508245 w 49014"/>
                <a:gd name="T9" fmla="*/ 3851626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rgbClr val="AFB9E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 name="Google Shape;782;p22"/>
            <p:cNvSpPr>
              <a:spLocks noChangeArrowheads="1"/>
            </p:cNvSpPr>
            <p:nvPr/>
          </p:nvSpPr>
          <p:spPr bwMode="auto">
            <a:xfrm>
              <a:off x="0" y="4401267"/>
              <a:ext cx="9144000" cy="758333"/>
            </a:xfrm>
            <a:prstGeom prst="rect">
              <a:avLst/>
            </a:prstGeom>
            <a:solidFill>
              <a:srgbClr val="EBECF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8" name="Google Shape;783;p22"/>
            <p:cNvGrpSpPr>
              <a:grpSpLocks/>
            </p:cNvGrpSpPr>
            <p:nvPr/>
          </p:nvGrpSpPr>
          <p:grpSpPr bwMode="auto">
            <a:xfrm>
              <a:off x="8174062" y="3811555"/>
              <a:ext cx="969932" cy="1331946"/>
              <a:chOff x="2608825" y="4070850"/>
              <a:chExt cx="720925" cy="990000"/>
            </a:xfrm>
          </p:grpSpPr>
          <p:sp>
            <p:nvSpPr>
              <p:cNvPr id="12" name="Google Shape;784;p22"/>
              <p:cNvSpPr>
                <a:spLocks/>
              </p:cNvSpPr>
              <p:nvPr/>
            </p:nvSpPr>
            <p:spPr bwMode="auto">
              <a:xfrm>
                <a:off x="2656150" y="4889775"/>
                <a:ext cx="573350" cy="171075"/>
              </a:xfrm>
              <a:custGeom>
                <a:avLst/>
                <a:gdLst>
                  <a:gd name="T0" fmla="*/ 178984375 w 22934"/>
                  <a:gd name="T1" fmla="*/ 106906250 h 6843"/>
                  <a:gd name="T2" fmla="*/ 358328125 w 22934"/>
                  <a:gd name="T3" fmla="*/ 53656250 h 6843"/>
                  <a:gd name="T4" fmla="*/ 178984375 w 22934"/>
                  <a:gd name="T5" fmla="*/ 0 h 6843"/>
                  <a:gd name="T6" fmla="*/ 15625 w 22934"/>
                  <a:gd name="T7" fmla="*/ 53656250 h 6843"/>
                  <a:gd name="T8" fmla="*/ 178984375 w 22934"/>
                  <a:gd name="T9" fmla="*/ 106906250 h 6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34" h="6843" extrusionOk="0">
                    <a:moveTo>
                      <a:pt x="11455" y="6842"/>
                    </a:moveTo>
                    <a:cubicBezTo>
                      <a:pt x="17770" y="6842"/>
                      <a:pt x="22933" y="5313"/>
                      <a:pt x="22933" y="3434"/>
                    </a:cubicBezTo>
                    <a:cubicBezTo>
                      <a:pt x="22933" y="1554"/>
                      <a:pt x="17770" y="0"/>
                      <a:pt x="11455" y="0"/>
                    </a:cubicBezTo>
                    <a:cubicBezTo>
                      <a:pt x="5164" y="0"/>
                      <a:pt x="1" y="1554"/>
                      <a:pt x="1" y="3434"/>
                    </a:cubicBezTo>
                    <a:cubicBezTo>
                      <a:pt x="1" y="5313"/>
                      <a:pt x="5164" y="6842"/>
                      <a:pt x="11455" y="6842"/>
                    </a:cubicBezTo>
                    <a:close/>
                  </a:path>
                </a:pathLst>
              </a:custGeom>
              <a:solidFill>
                <a:srgbClr val="C9CAD2">
                  <a:alpha val="4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3" name="Google Shape;785;p22"/>
              <p:cNvSpPr>
                <a:spLocks/>
              </p:cNvSpPr>
              <p:nvPr/>
            </p:nvSpPr>
            <p:spPr bwMode="auto">
              <a:xfrm>
                <a:off x="2789625" y="4072100"/>
                <a:ext cx="436100" cy="614675"/>
              </a:xfrm>
              <a:custGeom>
                <a:avLst/>
                <a:gdLst>
                  <a:gd name="T0" fmla="*/ 74015625 w 17444"/>
                  <a:gd name="T1" fmla="*/ 360281250 h 24587"/>
                  <a:gd name="T2" fmla="*/ 163687500 w 17444"/>
                  <a:gd name="T3" fmla="*/ 10968750 h 24587"/>
                  <a:gd name="T4" fmla="*/ 201296875 w 17444"/>
                  <a:gd name="T5" fmla="*/ 21546875 h 24587"/>
                  <a:gd name="T6" fmla="*/ 121406250 w 17444"/>
                  <a:gd name="T7" fmla="*/ 369687500 h 24587"/>
                  <a:gd name="T8" fmla="*/ 74015625 w 17444"/>
                  <a:gd name="T9" fmla="*/ 360281250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44" h="24587" extrusionOk="0">
                    <a:moveTo>
                      <a:pt x="4737" y="23058"/>
                    </a:moveTo>
                    <a:cubicBezTo>
                      <a:pt x="0" y="15664"/>
                      <a:pt x="2882" y="4963"/>
                      <a:pt x="10476" y="702"/>
                    </a:cubicBezTo>
                    <a:cubicBezTo>
                      <a:pt x="11429" y="176"/>
                      <a:pt x="12081" y="0"/>
                      <a:pt x="12883" y="1379"/>
                    </a:cubicBezTo>
                    <a:cubicBezTo>
                      <a:pt x="17444" y="9299"/>
                      <a:pt x="15314" y="18547"/>
                      <a:pt x="7770" y="23660"/>
                    </a:cubicBezTo>
                    <a:cubicBezTo>
                      <a:pt x="6366" y="24587"/>
                      <a:pt x="5514" y="24261"/>
                      <a:pt x="4737" y="2305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4" name="Google Shape;786;p22"/>
              <p:cNvSpPr/>
              <p:nvPr/>
            </p:nvSpPr>
            <p:spPr>
              <a:xfrm>
                <a:off x="2840077" y="4072052"/>
                <a:ext cx="336285" cy="614085"/>
              </a:xfrm>
              <a:custGeom>
                <a:avLst/>
                <a:gdLst/>
                <a:ahLst/>
                <a:cxnLst/>
                <a:rect l="l" t="t" r="r" b="b"/>
                <a:pathLst>
                  <a:path w="13434" h="24562" extrusionOk="0">
                    <a:moveTo>
                      <a:pt x="3083" y="23158"/>
                    </a:moveTo>
                    <a:cubicBezTo>
                      <a:pt x="0" y="16166"/>
                      <a:pt x="2832" y="5439"/>
                      <a:pt x="8772" y="777"/>
                    </a:cubicBezTo>
                    <a:cubicBezTo>
                      <a:pt x="9499" y="201"/>
                      <a:pt x="10000" y="0"/>
                      <a:pt x="10527" y="1303"/>
                    </a:cubicBezTo>
                    <a:cubicBezTo>
                      <a:pt x="13434" y="8797"/>
                      <a:pt x="11254" y="18045"/>
                      <a:pt x="5314" y="23559"/>
                    </a:cubicBezTo>
                    <a:cubicBezTo>
                      <a:pt x="4211" y="24562"/>
                      <a:pt x="3584" y="24286"/>
                      <a:pt x="3083" y="23158"/>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5" name="Google Shape;787;p22"/>
              <p:cNvSpPr>
                <a:spLocks/>
              </p:cNvSpPr>
              <p:nvPr/>
            </p:nvSpPr>
            <p:spPr bwMode="auto">
              <a:xfrm>
                <a:off x="2866050" y="4071475"/>
                <a:ext cx="285750" cy="614675"/>
              </a:xfrm>
              <a:custGeom>
                <a:avLst/>
                <a:gdLst>
                  <a:gd name="T0" fmla="*/ 35265625 w 11430"/>
                  <a:gd name="T1" fmla="*/ 363015625 h 24587"/>
                  <a:gd name="T2" fmla="*/ 123375000 w 11430"/>
                  <a:gd name="T3" fmla="*/ 12921875 h 24587"/>
                  <a:gd name="T4" fmla="*/ 145687500 w 11430"/>
                  <a:gd name="T5" fmla="*/ 19968750 h 24587"/>
                  <a:gd name="T6" fmla="*/ 63843750 w 11430"/>
                  <a:gd name="T7" fmla="*/ 367718750 h 24587"/>
                  <a:gd name="T8" fmla="*/ 35265625 w 11430"/>
                  <a:gd name="T9" fmla="*/ 363015625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 h="24587" extrusionOk="0">
                    <a:moveTo>
                      <a:pt x="2257" y="23233"/>
                    </a:moveTo>
                    <a:cubicBezTo>
                      <a:pt x="1" y="16416"/>
                      <a:pt x="2783" y="5714"/>
                      <a:pt x="7896" y="827"/>
                    </a:cubicBezTo>
                    <a:cubicBezTo>
                      <a:pt x="8522" y="226"/>
                      <a:pt x="8948" y="0"/>
                      <a:pt x="9324" y="1278"/>
                    </a:cubicBezTo>
                    <a:cubicBezTo>
                      <a:pt x="11430" y="8597"/>
                      <a:pt x="9249" y="17820"/>
                      <a:pt x="4086" y="23534"/>
                    </a:cubicBezTo>
                    <a:cubicBezTo>
                      <a:pt x="3109" y="24587"/>
                      <a:pt x="2633" y="24336"/>
                      <a:pt x="2257" y="232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6" name="Google Shape;788;p22"/>
              <p:cNvSpPr/>
              <p:nvPr/>
            </p:nvSpPr>
            <p:spPr>
              <a:xfrm>
                <a:off x="2923853" y="4072052"/>
                <a:ext cx="171093" cy="612315"/>
              </a:xfrm>
              <a:custGeom>
                <a:avLst/>
                <a:gdLst/>
                <a:ahLst/>
                <a:cxnLst/>
                <a:rect l="l" t="t" r="r" b="b"/>
                <a:pathLst>
                  <a:path w="6868" h="24537" extrusionOk="0">
                    <a:moveTo>
                      <a:pt x="377" y="23334"/>
                    </a:moveTo>
                    <a:cubicBezTo>
                      <a:pt x="1" y="16993"/>
                      <a:pt x="2707" y="6266"/>
                      <a:pt x="5941" y="927"/>
                    </a:cubicBezTo>
                    <a:cubicBezTo>
                      <a:pt x="6342" y="251"/>
                      <a:pt x="6592" y="0"/>
                      <a:pt x="6642" y="1178"/>
                    </a:cubicBezTo>
                    <a:cubicBezTo>
                      <a:pt x="6868" y="8045"/>
                      <a:pt x="4662" y="17268"/>
                      <a:pt x="1304" y="23409"/>
                    </a:cubicBezTo>
                    <a:cubicBezTo>
                      <a:pt x="677" y="24537"/>
                      <a:pt x="452" y="24361"/>
                      <a:pt x="377" y="23334"/>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7" name="Google Shape;789;p22"/>
              <p:cNvSpPr>
                <a:spLocks/>
              </p:cNvSpPr>
              <p:nvPr/>
            </p:nvSpPr>
            <p:spPr bwMode="auto">
              <a:xfrm>
                <a:off x="2936225" y="4070850"/>
                <a:ext cx="151675" cy="614050"/>
              </a:xfrm>
              <a:custGeom>
                <a:avLst/>
                <a:gdLst>
                  <a:gd name="T0" fmla="*/ 1187500 w 6067"/>
                  <a:gd name="T1" fmla="*/ 365765625 h 24562"/>
                  <a:gd name="T2" fmla="*/ 87343750 w 6067"/>
                  <a:gd name="T3" fmla="*/ 15281250 h 24562"/>
                  <a:gd name="T4" fmla="*/ 93218750 w 6067"/>
                  <a:gd name="T5" fmla="*/ 18406250 h 24562"/>
                  <a:gd name="T6" fmla="*/ 9406250 w 6067"/>
                  <a:gd name="T7" fmla="*/ 365375000 h 24562"/>
                  <a:gd name="T8" fmla="*/ 1187500 w 6067"/>
                  <a:gd name="T9" fmla="*/ 365765625 h 245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67" h="24562" extrusionOk="0">
                    <a:moveTo>
                      <a:pt x="76" y="23409"/>
                    </a:moveTo>
                    <a:cubicBezTo>
                      <a:pt x="477" y="17268"/>
                      <a:pt x="3134" y="6516"/>
                      <a:pt x="5590" y="978"/>
                    </a:cubicBezTo>
                    <a:cubicBezTo>
                      <a:pt x="5891" y="301"/>
                      <a:pt x="6066" y="0"/>
                      <a:pt x="5966" y="1178"/>
                    </a:cubicBezTo>
                    <a:cubicBezTo>
                      <a:pt x="5415" y="7845"/>
                      <a:pt x="3184" y="17068"/>
                      <a:pt x="602" y="23384"/>
                    </a:cubicBezTo>
                    <a:cubicBezTo>
                      <a:pt x="126" y="24562"/>
                      <a:pt x="1" y="24386"/>
                      <a:pt x="76" y="234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8" name="Google Shape;790;p22"/>
              <p:cNvSpPr>
                <a:spLocks/>
              </p:cNvSpPr>
              <p:nvPr/>
            </p:nvSpPr>
            <p:spPr bwMode="auto">
              <a:xfrm>
                <a:off x="2733850" y="4600300"/>
                <a:ext cx="409175" cy="110925"/>
              </a:xfrm>
              <a:custGeom>
                <a:avLst/>
                <a:gdLst>
                  <a:gd name="T0" fmla="*/ 255734375 w 16367"/>
                  <a:gd name="T1" fmla="*/ 34859375 h 4437"/>
                  <a:gd name="T2" fmla="*/ 15625 w 16367"/>
                  <a:gd name="T3" fmla="*/ 34859375 h 4437"/>
                  <a:gd name="T4" fmla="*/ 255734375 w 16367"/>
                  <a:gd name="T5" fmla="*/ 34859375 h 4437"/>
                  <a:gd name="T6" fmla="*/ 0 60000 65536"/>
                  <a:gd name="T7" fmla="*/ 0 60000 65536"/>
                  <a:gd name="T8" fmla="*/ 0 60000 65536"/>
                </a:gdLst>
                <a:ahLst/>
                <a:cxnLst>
                  <a:cxn ang="T6">
                    <a:pos x="T0" y="T1"/>
                  </a:cxn>
                  <a:cxn ang="T7">
                    <a:pos x="T2" y="T3"/>
                  </a:cxn>
                  <a:cxn ang="T8">
                    <a:pos x="T4" y="T5"/>
                  </a:cxn>
                </a:cxnLst>
                <a:rect l="0" t="0" r="r" b="b"/>
                <a:pathLst>
                  <a:path w="16367" h="4437" extrusionOk="0">
                    <a:moveTo>
                      <a:pt x="16367" y="2231"/>
                    </a:moveTo>
                    <a:cubicBezTo>
                      <a:pt x="10778" y="0"/>
                      <a:pt x="2733" y="1003"/>
                      <a:pt x="1" y="2231"/>
                    </a:cubicBezTo>
                    <a:cubicBezTo>
                      <a:pt x="2733" y="3434"/>
                      <a:pt x="10778" y="4436"/>
                      <a:pt x="16367" y="223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9" name="Google Shape;791;p22"/>
              <p:cNvSpPr/>
              <p:nvPr/>
            </p:nvSpPr>
            <p:spPr>
              <a:xfrm>
                <a:off x="2632406" y="4072937"/>
                <a:ext cx="457819" cy="660982"/>
              </a:xfrm>
              <a:custGeom>
                <a:avLst/>
                <a:gdLst/>
                <a:ahLst/>
                <a:cxnLst/>
                <a:rect l="l" t="t" r="r" b="b"/>
                <a:pathLst>
                  <a:path w="18322" h="26442" extrusionOk="0">
                    <a:moveTo>
                      <a:pt x="10301" y="25640"/>
                    </a:moveTo>
                    <a:cubicBezTo>
                      <a:pt x="2231" y="20752"/>
                      <a:pt x="0" y="9123"/>
                      <a:pt x="5289" y="1429"/>
                    </a:cubicBezTo>
                    <a:cubicBezTo>
                      <a:pt x="5940" y="476"/>
                      <a:pt x="6492" y="0"/>
                      <a:pt x="7920" y="953"/>
                    </a:cubicBezTo>
                    <a:cubicBezTo>
                      <a:pt x="16016" y="6416"/>
                      <a:pt x="18321" y="16316"/>
                      <a:pt x="13484" y="24787"/>
                    </a:cubicBezTo>
                    <a:cubicBezTo>
                      <a:pt x="12582" y="26366"/>
                      <a:pt x="11605" y="26442"/>
                      <a:pt x="10301" y="2564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0" name="Google Shape;792;p22"/>
              <p:cNvSpPr>
                <a:spLocks/>
              </p:cNvSpPr>
              <p:nvPr/>
            </p:nvSpPr>
            <p:spPr bwMode="auto">
              <a:xfrm>
                <a:off x="2684975" y="4072725"/>
                <a:ext cx="351525" cy="660425"/>
              </a:xfrm>
              <a:custGeom>
                <a:avLst/>
                <a:gdLst>
                  <a:gd name="T0" fmla="*/ 134328125 w 14061"/>
                  <a:gd name="T1" fmla="*/ 399437500 h 26417"/>
                  <a:gd name="T2" fmla="*/ 54843750 w 14061"/>
                  <a:gd name="T3" fmla="*/ 21156250 h 26417"/>
                  <a:gd name="T4" fmla="*/ 84984375 w 14061"/>
                  <a:gd name="T5" fmla="*/ 16062500 h 26417"/>
                  <a:gd name="T6" fmla="*/ 170750000 w 14061"/>
                  <a:gd name="T7" fmla="*/ 388875000 h 26417"/>
                  <a:gd name="T8" fmla="*/ 134328125 w 14061"/>
                  <a:gd name="T9" fmla="*/ 399437500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61" h="26417" extrusionOk="0">
                    <a:moveTo>
                      <a:pt x="8597" y="25564"/>
                    </a:moveTo>
                    <a:cubicBezTo>
                      <a:pt x="2332" y="20276"/>
                      <a:pt x="1" y="8647"/>
                      <a:pt x="3510" y="1354"/>
                    </a:cubicBezTo>
                    <a:cubicBezTo>
                      <a:pt x="3961" y="451"/>
                      <a:pt x="4337" y="0"/>
                      <a:pt x="5439" y="1028"/>
                    </a:cubicBezTo>
                    <a:cubicBezTo>
                      <a:pt x="11780" y="6893"/>
                      <a:pt x="14061" y="16792"/>
                      <a:pt x="10928" y="24888"/>
                    </a:cubicBezTo>
                    <a:cubicBezTo>
                      <a:pt x="10352" y="26391"/>
                      <a:pt x="9625" y="26416"/>
                      <a:pt x="8597" y="255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1" name="Google Shape;793;p22"/>
              <p:cNvSpPr/>
              <p:nvPr/>
            </p:nvSpPr>
            <p:spPr>
              <a:xfrm>
                <a:off x="2711462" y="4073822"/>
                <a:ext cx="298527" cy="659212"/>
              </a:xfrm>
              <a:custGeom>
                <a:avLst/>
                <a:gdLst/>
                <a:ahLst/>
                <a:cxnLst/>
                <a:rect l="l" t="t" r="r" b="b"/>
                <a:pathLst>
                  <a:path w="11931" h="26392" extrusionOk="0">
                    <a:moveTo>
                      <a:pt x="7745" y="25489"/>
                    </a:moveTo>
                    <a:cubicBezTo>
                      <a:pt x="2381" y="20026"/>
                      <a:pt x="0" y="8396"/>
                      <a:pt x="2632" y="1279"/>
                    </a:cubicBezTo>
                    <a:cubicBezTo>
                      <a:pt x="2958" y="401"/>
                      <a:pt x="3259" y="0"/>
                      <a:pt x="4211" y="1053"/>
                    </a:cubicBezTo>
                    <a:cubicBezTo>
                      <a:pt x="9675" y="7093"/>
                      <a:pt x="11930" y="16993"/>
                      <a:pt x="9650" y="24913"/>
                    </a:cubicBezTo>
                    <a:cubicBezTo>
                      <a:pt x="9224" y="26391"/>
                      <a:pt x="8622" y="26366"/>
                      <a:pt x="7745" y="2548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2" name="Google Shape;794;p22"/>
              <p:cNvSpPr>
                <a:spLocks/>
              </p:cNvSpPr>
              <p:nvPr/>
            </p:nvSpPr>
            <p:spPr bwMode="auto">
              <a:xfrm>
                <a:off x="2771450" y="4073350"/>
                <a:ext cx="176725" cy="660425"/>
              </a:xfrm>
              <a:custGeom>
                <a:avLst/>
                <a:gdLst>
                  <a:gd name="T0" fmla="*/ 90859375 w 7069"/>
                  <a:gd name="T1" fmla="*/ 396703125 h 26417"/>
                  <a:gd name="T2" fmla="*/ 9406250 w 7069"/>
                  <a:gd name="T3" fmla="*/ 18796875 h 26417"/>
                  <a:gd name="T4" fmla="*/ 21937500 w 7069"/>
                  <a:gd name="T5" fmla="*/ 17625000 h 26417"/>
                  <a:gd name="T6" fmla="*/ 104953125 w 7069"/>
                  <a:gd name="T7" fmla="*/ 391218750 h 26417"/>
                  <a:gd name="T8" fmla="*/ 90859375 w 7069"/>
                  <a:gd name="T9" fmla="*/ 396703125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69" h="26417" extrusionOk="0">
                    <a:moveTo>
                      <a:pt x="5815" y="25389"/>
                    </a:moveTo>
                    <a:cubicBezTo>
                      <a:pt x="2457" y="19474"/>
                      <a:pt x="0" y="7870"/>
                      <a:pt x="602" y="1203"/>
                    </a:cubicBezTo>
                    <a:cubicBezTo>
                      <a:pt x="677" y="376"/>
                      <a:pt x="802" y="0"/>
                      <a:pt x="1404" y="1128"/>
                    </a:cubicBezTo>
                    <a:cubicBezTo>
                      <a:pt x="4838" y="7619"/>
                      <a:pt x="7068" y="17544"/>
                      <a:pt x="6717" y="25038"/>
                    </a:cubicBezTo>
                    <a:cubicBezTo>
                      <a:pt x="6667" y="26417"/>
                      <a:pt x="6366" y="26341"/>
                      <a:pt x="5815" y="253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3" name="Google Shape;795;p22"/>
              <p:cNvSpPr/>
              <p:nvPr/>
            </p:nvSpPr>
            <p:spPr>
              <a:xfrm>
                <a:off x="2789339" y="4073822"/>
                <a:ext cx="146313" cy="660097"/>
              </a:xfrm>
              <a:custGeom>
                <a:avLst/>
                <a:gdLst/>
                <a:ahLst/>
                <a:cxnLst/>
                <a:rect l="l" t="t" r="r" b="b"/>
                <a:pathLst>
                  <a:path w="5865" h="26442" extrusionOk="0">
                    <a:moveTo>
                      <a:pt x="5288" y="25339"/>
                    </a:moveTo>
                    <a:cubicBezTo>
                      <a:pt x="2782" y="19249"/>
                      <a:pt x="301" y="7645"/>
                      <a:pt x="25" y="1178"/>
                    </a:cubicBezTo>
                    <a:cubicBezTo>
                      <a:pt x="0" y="376"/>
                      <a:pt x="50" y="0"/>
                      <a:pt x="502" y="1178"/>
                    </a:cubicBezTo>
                    <a:cubicBezTo>
                      <a:pt x="3108" y="7845"/>
                      <a:pt x="5314" y="17770"/>
                      <a:pt x="5790" y="25088"/>
                    </a:cubicBezTo>
                    <a:cubicBezTo>
                      <a:pt x="5865" y="26442"/>
                      <a:pt x="5690" y="26341"/>
                      <a:pt x="5288" y="2533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4" name="Google Shape;796;p22"/>
              <p:cNvSpPr/>
              <p:nvPr/>
            </p:nvSpPr>
            <p:spPr>
              <a:xfrm>
                <a:off x="2907333" y="4266719"/>
                <a:ext cx="422421" cy="446848"/>
              </a:xfrm>
              <a:custGeom>
                <a:avLst/>
                <a:gdLst/>
                <a:ahLst/>
                <a:cxnLst/>
                <a:rect l="l" t="t" r="r" b="b"/>
                <a:pathLst>
                  <a:path w="16919" h="17896" extrusionOk="0">
                    <a:moveTo>
                      <a:pt x="778" y="15941"/>
                    </a:moveTo>
                    <a:cubicBezTo>
                      <a:pt x="1" y="7921"/>
                      <a:pt x="6818" y="377"/>
                      <a:pt x="14813" y="51"/>
                    </a:cubicBezTo>
                    <a:cubicBezTo>
                      <a:pt x="15816" y="1"/>
                      <a:pt x="16417" y="151"/>
                      <a:pt x="16492" y="1605"/>
                    </a:cubicBezTo>
                    <a:cubicBezTo>
                      <a:pt x="16918" y="9976"/>
                      <a:pt x="11329" y="16667"/>
                      <a:pt x="3009" y="17695"/>
                    </a:cubicBezTo>
                    <a:cubicBezTo>
                      <a:pt x="1480" y="17896"/>
                      <a:pt x="928" y="17244"/>
                      <a:pt x="778" y="1594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5" name="Google Shape;797;p22"/>
              <p:cNvSpPr>
                <a:spLocks/>
              </p:cNvSpPr>
              <p:nvPr/>
            </p:nvSpPr>
            <p:spPr bwMode="auto">
              <a:xfrm>
                <a:off x="2931850" y="4268200"/>
                <a:ext cx="384750" cy="443650"/>
              </a:xfrm>
              <a:custGeom>
                <a:avLst/>
                <a:gdLst>
                  <a:gd name="T0" fmla="*/ 796875 w 15390"/>
                  <a:gd name="T1" fmla="*/ 251812500 h 17746"/>
                  <a:gd name="T2" fmla="*/ 219312500 w 15390"/>
                  <a:gd name="T3" fmla="*/ 2750000 h 17746"/>
                  <a:gd name="T4" fmla="*/ 238500000 w 15390"/>
                  <a:gd name="T5" fmla="*/ 20765625 h 17746"/>
                  <a:gd name="T6" fmla="*/ 26640625 w 15390"/>
                  <a:gd name="T7" fmla="*/ 271390625 h 17746"/>
                  <a:gd name="T8" fmla="*/ 796875 w 15390"/>
                  <a:gd name="T9" fmla="*/ 251812500 h 177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90" h="17746" extrusionOk="0">
                    <a:moveTo>
                      <a:pt x="51" y="16116"/>
                    </a:moveTo>
                    <a:cubicBezTo>
                      <a:pt x="452" y="9099"/>
                      <a:pt x="7244" y="1530"/>
                      <a:pt x="14036" y="176"/>
                    </a:cubicBezTo>
                    <a:cubicBezTo>
                      <a:pt x="14888" y="1"/>
                      <a:pt x="15389" y="51"/>
                      <a:pt x="15264" y="1329"/>
                    </a:cubicBezTo>
                    <a:cubicBezTo>
                      <a:pt x="14512" y="8698"/>
                      <a:pt x="8873" y="15339"/>
                      <a:pt x="1705" y="17369"/>
                    </a:cubicBezTo>
                    <a:cubicBezTo>
                      <a:pt x="376" y="17745"/>
                      <a:pt x="1" y="17244"/>
                      <a:pt x="51" y="1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6" name="Google Shape;798;p22"/>
              <p:cNvSpPr/>
              <p:nvPr/>
            </p:nvSpPr>
            <p:spPr>
              <a:xfrm>
                <a:off x="2932113" y="4269373"/>
                <a:ext cx="383482" cy="440655"/>
              </a:xfrm>
              <a:custGeom>
                <a:avLst/>
                <a:gdLst/>
                <a:ahLst/>
                <a:cxnLst/>
                <a:rect l="l" t="t" r="r" b="b"/>
                <a:pathLst>
                  <a:path w="15339" h="17671" extrusionOk="0">
                    <a:moveTo>
                      <a:pt x="176" y="16217"/>
                    </a:moveTo>
                    <a:cubicBezTo>
                      <a:pt x="1153" y="9700"/>
                      <a:pt x="7920" y="2106"/>
                      <a:pt x="14136" y="227"/>
                    </a:cubicBezTo>
                    <a:cubicBezTo>
                      <a:pt x="14913" y="1"/>
                      <a:pt x="15339" y="1"/>
                      <a:pt x="15113" y="1204"/>
                    </a:cubicBezTo>
                    <a:cubicBezTo>
                      <a:pt x="13760" y="8046"/>
                      <a:pt x="8146" y="14688"/>
                      <a:pt x="1529" y="17194"/>
                    </a:cubicBezTo>
                    <a:cubicBezTo>
                      <a:pt x="301" y="17670"/>
                      <a:pt x="1" y="17244"/>
                      <a:pt x="176" y="16217"/>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7" name="Google Shape;799;p22"/>
              <p:cNvSpPr>
                <a:spLocks/>
              </p:cNvSpPr>
              <p:nvPr/>
            </p:nvSpPr>
            <p:spPr bwMode="auto">
              <a:xfrm>
                <a:off x="2934975" y="4268200"/>
                <a:ext cx="379725" cy="440525"/>
              </a:xfrm>
              <a:custGeom>
                <a:avLst/>
                <a:gdLst>
                  <a:gd name="T0" fmla="*/ 5890625 w 15189"/>
                  <a:gd name="T1" fmla="*/ 257687500 h 17621"/>
                  <a:gd name="T2" fmla="*/ 223234375 w 15189"/>
                  <a:gd name="T3" fmla="*/ 7453125 h 17621"/>
                  <a:gd name="T4" fmla="*/ 230281250 w 15189"/>
                  <a:gd name="T5" fmla="*/ 15671875 h 17621"/>
                  <a:gd name="T6" fmla="*/ 17250000 w 15189"/>
                  <a:gd name="T7" fmla="*/ 264734375 h 17621"/>
                  <a:gd name="T8" fmla="*/ 5890625 w 15189"/>
                  <a:gd name="T9" fmla="*/ 257687500 h 17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89" h="17621" extrusionOk="0">
                    <a:moveTo>
                      <a:pt x="377" y="16492"/>
                    </a:moveTo>
                    <a:cubicBezTo>
                      <a:pt x="2708" y="11154"/>
                      <a:pt x="9399" y="3510"/>
                      <a:pt x="14287" y="477"/>
                    </a:cubicBezTo>
                    <a:cubicBezTo>
                      <a:pt x="14888" y="101"/>
                      <a:pt x="15189" y="1"/>
                      <a:pt x="14738" y="1003"/>
                    </a:cubicBezTo>
                    <a:cubicBezTo>
                      <a:pt x="12056" y="6693"/>
                      <a:pt x="6392" y="13309"/>
                      <a:pt x="1104" y="16943"/>
                    </a:cubicBezTo>
                    <a:cubicBezTo>
                      <a:pt x="101" y="17620"/>
                      <a:pt x="1" y="17369"/>
                      <a:pt x="377" y="1649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8" name="Google Shape;800;p22"/>
              <p:cNvSpPr/>
              <p:nvPr/>
            </p:nvSpPr>
            <p:spPr>
              <a:xfrm>
                <a:off x="2935652" y="4267604"/>
                <a:ext cx="378763" cy="439770"/>
              </a:xfrm>
              <a:custGeom>
                <a:avLst/>
                <a:gdLst/>
                <a:ahLst/>
                <a:cxnLst/>
                <a:rect l="l" t="t" r="r" b="b"/>
                <a:pathLst>
                  <a:path w="15139" h="17595" extrusionOk="0">
                    <a:moveTo>
                      <a:pt x="452" y="16643"/>
                    </a:moveTo>
                    <a:cubicBezTo>
                      <a:pt x="3359" y="11780"/>
                      <a:pt x="10026" y="4111"/>
                      <a:pt x="14337" y="602"/>
                    </a:cubicBezTo>
                    <a:cubicBezTo>
                      <a:pt x="14863" y="176"/>
                      <a:pt x="15139" y="1"/>
                      <a:pt x="14562" y="928"/>
                    </a:cubicBezTo>
                    <a:cubicBezTo>
                      <a:pt x="11354" y="6141"/>
                      <a:pt x="5665" y="12758"/>
                      <a:pt x="903" y="16843"/>
                    </a:cubicBezTo>
                    <a:cubicBezTo>
                      <a:pt x="26" y="17595"/>
                      <a:pt x="1" y="17419"/>
                      <a:pt x="452" y="16643"/>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9" name="Google Shape;801;p22"/>
              <p:cNvSpPr>
                <a:spLocks/>
              </p:cNvSpPr>
              <p:nvPr/>
            </p:nvSpPr>
            <p:spPr bwMode="auto">
              <a:xfrm>
                <a:off x="2655525" y="4656050"/>
                <a:ext cx="574600" cy="360925"/>
              </a:xfrm>
              <a:custGeom>
                <a:avLst/>
                <a:gdLst>
                  <a:gd name="T0" fmla="*/ 54453125 w 22984"/>
                  <a:gd name="T1" fmla="*/ 15625 h 14437"/>
                  <a:gd name="T2" fmla="*/ 304687500 w 22984"/>
                  <a:gd name="T3" fmla="*/ 15625 h 14437"/>
                  <a:gd name="T4" fmla="*/ 304687500 w 22984"/>
                  <a:gd name="T5" fmla="*/ 196593750 h 14437"/>
                  <a:gd name="T6" fmla="*/ 54453125 w 22984"/>
                  <a:gd name="T7" fmla="*/ 196593750 h 14437"/>
                  <a:gd name="T8" fmla="*/ 54453125 w 22984"/>
                  <a:gd name="T9" fmla="*/ 15625 h 14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84" h="14437" extrusionOk="0">
                    <a:moveTo>
                      <a:pt x="3485" y="1"/>
                    </a:moveTo>
                    <a:cubicBezTo>
                      <a:pt x="8622" y="1655"/>
                      <a:pt x="14362" y="1655"/>
                      <a:pt x="19500" y="1"/>
                    </a:cubicBezTo>
                    <a:cubicBezTo>
                      <a:pt x="22908" y="2808"/>
                      <a:pt x="22983" y="10778"/>
                      <a:pt x="19500" y="12582"/>
                    </a:cubicBezTo>
                    <a:cubicBezTo>
                      <a:pt x="14061" y="14437"/>
                      <a:pt x="8923" y="14437"/>
                      <a:pt x="3485" y="12582"/>
                    </a:cubicBezTo>
                    <a:cubicBezTo>
                      <a:pt x="1" y="10778"/>
                      <a:pt x="76" y="2808"/>
                      <a:pt x="348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0" name="Google Shape;802;p22"/>
              <p:cNvSpPr>
                <a:spLocks/>
              </p:cNvSpPr>
              <p:nvPr/>
            </p:nvSpPr>
            <p:spPr bwMode="auto">
              <a:xfrm>
                <a:off x="2765175" y="4674850"/>
                <a:ext cx="38250" cy="38250"/>
              </a:xfrm>
              <a:custGeom>
                <a:avLst/>
                <a:gdLst>
                  <a:gd name="T0" fmla="*/ 12156250 w 1530"/>
                  <a:gd name="T1" fmla="*/ 15625 h 1530"/>
                  <a:gd name="T2" fmla="*/ 15625 w 1530"/>
                  <a:gd name="T3" fmla="*/ 12156250 h 1530"/>
                  <a:gd name="T4" fmla="*/ 12156250 w 1530"/>
                  <a:gd name="T5" fmla="*/ 23890625 h 1530"/>
                  <a:gd name="T6" fmla="*/ 23906250 w 1530"/>
                  <a:gd name="T7" fmla="*/ 12156250 h 1530"/>
                  <a:gd name="T8" fmla="*/ 1215625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78" y="1"/>
                    </a:moveTo>
                    <a:cubicBezTo>
                      <a:pt x="352" y="1"/>
                      <a:pt x="1" y="352"/>
                      <a:pt x="1" y="778"/>
                    </a:cubicBezTo>
                    <a:cubicBezTo>
                      <a:pt x="1" y="1179"/>
                      <a:pt x="352" y="1529"/>
                      <a:pt x="778" y="1529"/>
                    </a:cubicBezTo>
                    <a:cubicBezTo>
                      <a:pt x="1179" y="1529"/>
                      <a:pt x="1530" y="1179"/>
                      <a:pt x="1530" y="778"/>
                    </a:cubicBezTo>
                    <a:cubicBezTo>
                      <a:pt x="1530" y="352"/>
                      <a:pt x="1179" y="1"/>
                      <a:pt x="778"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1" name="Google Shape;803;p22"/>
              <p:cNvSpPr>
                <a:spLocks/>
              </p:cNvSpPr>
              <p:nvPr/>
            </p:nvSpPr>
            <p:spPr bwMode="auto">
              <a:xfrm>
                <a:off x="2844750" y="4680500"/>
                <a:ext cx="37625" cy="38250"/>
              </a:xfrm>
              <a:custGeom>
                <a:avLst/>
                <a:gdLst>
                  <a:gd name="T0" fmla="*/ 11765625 w 1505"/>
                  <a:gd name="T1" fmla="*/ 0 h 1530"/>
                  <a:gd name="T2" fmla="*/ 15625 w 1505"/>
                  <a:gd name="T3" fmla="*/ 12140625 h 1530"/>
                  <a:gd name="T4" fmla="*/ 11765625 w 1505"/>
                  <a:gd name="T5" fmla="*/ 23890625 h 1530"/>
                  <a:gd name="T6" fmla="*/ 23515625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7" y="0"/>
                      <a:pt x="1" y="351"/>
                      <a:pt x="1" y="777"/>
                    </a:cubicBezTo>
                    <a:cubicBezTo>
                      <a:pt x="1" y="1178"/>
                      <a:pt x="327" y="1529"/>
                      <a:pt x="753" y="1529"/>
                    </a:cubicBezTo>
                    <a:cubicBezTo>
                      <a:pt x="1179" y="1529"/>
                      <a:pt x="1505" y="1178"/>
                      <a:pt x="1505" y="777"/>
                    </a:cubicBezTo>
                    <a:cubicBezTo>
                      <a:pt x="1505"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2" name="Google Shape;804;p22"/>
              <p:cNvSpPr>
                <a:spLocks/>
              </p:cNvSpPr>
              <p:nvPr/>
            </p:nvSpPr>
            <p:spPr bwMode="auto">
              <a:xfrm>
                <a:off x="3082225" y="4674850"/>
                <a:ext cx="38250" cy="38250"/>
              </a:xfrm>
              <a:custGeom>
                <a:avLst/>
                <a:gdLst>
                  <a:gd name="T0" fmla="*/ 11750000 w 1530"/>
                  <a:gd name="T1" fmla="*/ 15625 h 1530"/>
                  <a:gd name="T2" fmla="*/ 15625 w 1530"/>
                  <a:gd name="T3" fmla="*/ 12156250 h 1530"/>
                  <a:gd name="T4" fmla="*/ 11750000 w 1530"/>
                  <a:gd name="T5" fmla="*/ 23890625 h 1530"/>
                  <a:gd name="T6" fmla="*/ 23890625 w 1530"/>
                  <a:gd name="T7" fmla="*/ 12156250 h 1530"/>
                  <a:gd name="T8" fmla="*/ 1175000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52" y="1"/>
                    </a:moveTo>
                    <a:cubicBezTo>
                      <a:pt x="351" y="1"/>
                      <a:pt x="1" y="352"/>
                      <a:pt x="1" y="778"/>
                    </a:cubicBezTo>
                    <a:cubicBezTo>
                      <a:pt x="1" y="1179"/>
                      <a:pt x="351" y="1529"/>
                      <a:pt x="752" y="1529"/>
                    </a:cubicBezTo>
                    <a:cubicBezTo>
                      <a:pt x="1179" y="1529"/>
                      <a:pt x="1529" y="1179"/>
                      <a:pt x="1529" y="778"/>
                    </a:cubicBezTo>
                    <a:cubicBezTo>
                      <a:pt x="1529" y="352"/>
                      <a:pt x="1179" y="1"/>
                      <a:pt x="752"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3" name="Google Shape;805;p22"/>
              <p:cNvSpPr>
                <a:spLocks/>
              </p:cNvSpPr>
              <p:nvPr/>
            </p:nvSpPr>
            <p:spPr bwMode="auto">
              <a:xfrm>
                <a:off x="3003275" y="4680500"/>
                <a:ext cx="37625" cy="38250"/>
              </a:xfrm>
              <a:custGeom>
                <a:avLst/>
                <a:gdLst>
                  <a:gd name="T0" fmla="*/ 11765625 w 1505"/>
                  <a:gd name="T1" fmla="*/ 0 h 1530"/>
                  <a:gd name="T2" fmla="*/ 15625 w 1505"/>
                  <a:gd name="T3" fmla="*/ 12140625 h 1530"/>
                  <a:gd name="T4" fmla="*/ 11765625 w 1505"/>
                  <a:gd name="T5" fmla="*/ 23890625 h 1530"/>
                  <a:gd name="T6" fmla="*/ 23500000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6" y="0"/>
                      <a:pt x="1" y="351"/>
                      <a:pt x="1" y="777"/>
                    </a:cubicBezTo>
                    <a:cubicBezTo>
                      <a:pt x="1" y="1178"/>
                      <a:pt x="326" y="1529"/>
                      <a:pt x="753" y="1529"/>
                    </a:cubicBezTo>
                    <a:cubicBezTo>
                      <a:pt x="1179" y="1529"/>
                      <a:pt x="1504" y="1178"/>
                      <a:pt x="1504" y="777"/>
                    </a:cubicBezTo>
                    <a:cubicBezTo>
                      <a:pt x="1504"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4" name="Google Shape;806;p22"/>
              <p:cNvSpPr/>
              <p:nvPr/>
            </p:nvSpPr>
            <p:spPr>
              <a:xfrm>
                <a:off x="3123264" y="4731264"/>
                <a:ext cx="37758" cy="38049"/>
              </a:xfrm>
              <a:custGeom>
                <a:avLst/>
                <a:gdLst/>
                <a:ahLst/>
                <a:cxnLst/>
                <a:rect l="l" t="t" r="r" b="b"/>
                <a:pathLst>
                  <a:path w="1530" h="1505" extrusionOk="0">
                    <a:moveTo>
                      <a:pt x="778" y="0"/>
                    </a:moveTo>
                    <a:cubicBezTo>
                      <a:pt x="352" y="0"/>
                      <a:pt x="1" y="351"/>
                      <a:pt x="1" y="752"/>
                    </a:cubicBezTo>
                    <a:cubicBezTo>
                      <a:pt x="1" y="1178"/>
                      <a:pt x="352" y="1504"/>
                      <a:pt x="778" y="1504"/>
                    </a:cubicBezTo>
                    <a:cubicBezTo>
                      <a:pt x="1179" y="1504"/>
                      <a:pt x="1529" y="1178"/>
                      <a:pt x="1529" y="752"/>
                    </a:cubicBezTo>
                    <a:cubicBezTo>
                      <a:pt x="1529"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5" name="Google Shape;807;p22"/>
              <p:cNvSpPr/>
              <p:nvPr/>
            </p:nvSpPr>
            <p:spPr>
              <a:xfrm>
                <a:off x="3044207" y="4742768"/>
                <a:ext cx="37758" cy="38048"/>
              </a:xfrm>
              <a:custGeom>
                <a:avLst/>
                <a:gdLst/>
                <a:ahLst/>
                <a:cxnLst/>
                <a:rect l="l" t="t" r="r" b="b"/>
                <a:pathLst>
                  <a:path w="1505" h="1505" extrusionOk="0">
                    <a:moveTo>
                      <a:pt x="753" y="0"/>
                    </a:moveTo>
                    <a:cubicBezTo>
                      <a:pt x="327" y="0"/>
                      <a:pt x="1" y="351"/>
                      <a:pt x="1" y="752"/>
                    </a:cubicBezTo>
                    <a:cubicBezTo>
                      <a:pt x="1" y="1178"/>
                      <a:pt x="327"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6" name="Google Shape;808;p22"/>
              <p:cNvSpPr/>
              <p:nvPr/>
            </p:nvSpPr>
            <p:spPr>
              <a:xfrm>
                <a:off x="2965151" y="4745422"/>
                <a:ext cx="37758" cy="38049"/>
              </a:xfrm>
              <a:custGeom>
                <a:avLst/>
                <a:gdLst/>
                <a:ahLst/>
                <a:cxnLst/>
                <a:rect l="l" t="t" r="r" b="b"/>
                <a:pathLst>
                  <a:path w="1505" h="1530" extrusionOk="0">
                    <a:moveTo>
                      <a:pt x="753" y="1"/>
                    </a:moveTo>
                    <a:cubicBezTo>
                      <a:pt x="352" y="1"/>
                      <a:pt x="1" y="352"/>
                      <a:pt x="1" y="778"/>
                    </a:cubicBezTo>
                    <a:cubicBezTo>
                      <a:pt x="1" y="1179"/>
                      <a:pt x="352" y="1530"/>
                      <a:pt x="753" y="1530"/>
                    </a:cubicBezTo>
                    <a:cubicBezTo>
                      <a:pt x="1179" y="1530"/>
                      <a:pt x="1505" y="1179"/>
                      <a:pt x="1505" y="778"/>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7" name="Google Shape;809;p22"/>
              <p:cNvSpPr/>
              <p:nvPr/>
            </p:nvSpPr>
            <p:spPr>
              <a:xfrm>
                <a:off x="2729162" y="4731264"/>
                <a:ext cx="37758" cy="38049"/>
              </a:xfrm>
              <a:custGeom>
                <a:avLst/>
                <a:gdLst/>
                <a:ahLst/>
                <a:cxnLst/>
                <a:rect l="l" t="t" r="r" b="b"/>
                <a:pathLst>
                  <a:path w="1504" h="1505" extrusionOk="0">
                    <a:moveTo>
                      <a:pt x="752" y="0"/>
                    </a:moveTo>
                    <a:cubicBezTo>
                      <a:pt x="351" y="0"/>
                      <a:pt x="0" y="351"/>
                      <a:pt x="0" y="752"/>
                    </a:cubicBezTo>
                    <a:cubicBezTo>
                      <a:pt x="0" y="1178"/>
                      <a:pt x="351"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8" name="Google Shape;810;p22"/>
              <p:cNvSpPr/>
              <p:nvPr/>
            </p:nvSpPr>
            <p:spPr>
              <a:xfrm>
                <a:off x="2808218" y="4742768"/>
                <a:ext cx="37758" cy="38048"/>
              </a:xfrm>
              <a:custGeom>
                <a:avLst/>
                <a:gdLst/>
                <a:ahLst/>
                <a:cxnLst/>
                <a:rect l="l" t="t" r="r" b="b"/>
                <a:pathLst>
                  <a:path w="1504" h="1505" extrusionOk="0">
                    <a:moveTo>
                      <a:pt x="752" y="0"/>
                    </a:moveTo>
                    <a:cubicBezTo>
                      <a:pt x="326" y="0"/>
                      <a:pt x="0" y="351"/>
                      <a:pt x="0" y="752"/>
                    </a:cubicBezTo>
                    <a:cubicBezTo>
                      <a:pt x="0" y="1178"/>
                      <a:pt x="326"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9" name="Google Shape;811;p22"/>
              <p:cNvSpPr/>
              <p:nvPr/>
            </p:nvSpPr>
            <p:spPr>
              <a:xfrm>
                <a:off x="2887275" y="4745422"/>
                <a:ext cx="37758" cy="38049"/>
              </a:xfrm>
              <a:custGeom>
                <a:avLst/>
                <a:gdLst/>
                <a:ahLst/>
                <a:cxnLst/>
                <a:rect l="l" t="t" r="r" b="b"/>
                <a:pathLst>
                  <a:path w="1530" h="1530" extrusionOk="0">
                    <a:moveTo>
                      <a:pt x="778" y="1"/>
                    </a:moveTo>
                    <a:cubicBezTo>
                      <a:pt x="352" y="1"/>
                      <a:pt x="1" y="352"/>
                      <a:pt x="1" y="778"/>
                    </a:cubicBezTo>
                    <a:cubicBezTo>
                      <a:pt x="1" y="1179"/>
                      <a:pt x="352" y="1530"/>
                      <a:pt x="778" y="1530"/>
                    </a:cubicBezTo>
                    <a:cubicBezTo>
                      <a:pt x="1179" y="1530"/>
                      <a:pt x="1530" y="1179"/>
                      <a:pt x="1530" y="778"/>
                    </a:cubicBezTo>
                    <a:cubicBezTo>
                      <a:pt x="1530" y="352"/>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0" name="Google Shape;812;p22"/>
              <p:cNvSpPr/>
              <p:nvPr/>
            </p:nvSpPr>
            <p:spPr>
              <a:xfrm>
                <a:off x="2686684" y="4797628"/>
                <a:ext cx="36578" cy="38048"/>
              </a:xfrm>
              <a:custGeom>
                <a:avLst/>
                <a:gdLst/>
                <a:ahLst/>
                <a:cxnLst/>
                <a:rect l="l" t="t" r="r" b="b"/>
                <a:pathLst>
                  <a:path w="1505" h="1530" extrusionOk="0">
                    <a:moveTo>
                      <a:pt x="753" y="1"/>
                    </a:moveTo>
                    <a:cubicBezTo>
                      <a:pt x="327" y="1"/>
                      <a:pt x="1" y="352"/>
                      <a:pt x="1" y="753"/>
                    </a:cubicBezTo>
                    <a:cubicBezTo>
                      <a:pt x="1" y="1179"/>
                      <a:pt x="327" y="1530"/>
                      <a:pt x="753" y="1530"/>
                    </a:cubicBezTo>
                    <a:cubicBezTo>
                      <a:pt x="1179" y="1530"/>
                      <a:pt x="1505" y="1179"/>
                      <a:pt x="1505" y="753"/>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1" name="Google Shape;813;p22"/>
              <p:cNvSpPr/>
              <p:nvPr/>
            </p:nvSpPr>
            <p:spPr>
              <a:xfrm>
                <a:off x="2765740" y="4809131"/>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2" name="Google Shape;814;p22"/>
              <p:cNvSpPr/>
              <p:nvPr/>
            </p:nvSpPr>
            <p:spPr>
              <a:xfrm>
                <a:off x="2844797" y="4814440"/>
                <a:ext cx="37758" cy="37164"/>
              </a:xfrm>
              <a:custGeom>
                <a:avLst/>
                <a:gdLst/>
                <a:ahLst/>
                <a:cxnLst/>
                <a:rect l="l" t="t" r="r" b="b"/>
                <a:pathLst>
                  <a:path w="1505" h="1505" extrusionOk="0">
                    <a:moveTo>
                      <a:pt x="753" y="1"/>
                    </a:moveTo>
                    <a:cubicBezTo>
                      <a:pt x="327" y="1"/>
                      <a:pt x="1" y="326"/>
                      <a:pt x="1" y="753"/>
                    </a:cubicBezTo>
                    <a:cubicBezTo>
                      <a:pt x="1" y="1179"/>
                      <a:pt x="327" y="1504"/>
                      <a:pt x="753" y="1504"/>
                    </a:cubicBezTo>
                    <a:cubicBezTo>
                      <a:pt x="1179" y="1504"/>
                      <a:pt x="1505" y="1179"/>
                      <a:pt x="1505" y="753"/>
                    </a:cubicBezTo>
                    <a:cubicBezTo>
                      <a:pt x="1505"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3" name="Google Shape;815;p22"/>
              <p:cNvSpPr/>
              <p:nvPr/>
            </p:nvSpPr>
            <p:spPr>
              <a:xfrm>
                <a:off x="2923853" y="4817095"/>
                <a:ext cx="37758" cy="38048"/>
              </a:xfrm>
              <a:custGeom>
                <a:avLst/>
                <a:gdLst/>
                <a:ahLst/>
                <a:cxnLst/>
                <a:rect l="l" t="t" r="r" b="b"/>
                <a:pathLst>
                  <a:path w="1530" h="1530" extrusionOk="0">
                    <a:moveTo>
                      <a:pt x="753" y="1"/>
                    </a:moveTo>
                    <a:cubicBezTo>
                      <a:pt x="352" y="1"/>
                      <a:pt x="1" y="352"/>
                      <a:pt x="1" y="753"/>
                    </a:cubicBezTo>
                    <a:cubicBezTo>
                      <a:pt x="1" y="1179"/>
                      <a:pt x="352" y="1530"/>
                      <a:pt x="753" y="1530"/>
                    </a:cubicBezTo>
                    <a:cubicBezTo>
                      <a:pt x="1179" y="1530"/>
                      <a:pt x="1530" y="1179"/>
                      <a:pt x="1530" y="753"/>
                    </a:cubicBezTo>
                    <a:cubicBezTo>
                      <a:pt x="1530"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4" name="Google Shape;816;p22"/>
              <p:cNvSpPr/>
              <p:nvPr/>
            </p:nvSpPr>
            <p:spPr>
              <a:xfrm>
                <a:off x="3162202" y="4797628"/>
                <a:ext cx="37758" cy="38048"/>
              </a:xfrm>
              <a:custGeom>
                <a:avLst/>
                <a:gdLst/>
                <a:ahLst/>
                <a:cxnLst/>
                <a:rect l="l" t="t" r="r" b="b"/>
                <a:pathLst>
                  <a:path w="1505" h="1530" extrusionOk="0">
                    <a:moveTo>
                      <a:pt x="752" y="1"/>
                    </a:moveTo>
                    <a:cubicBezTo>
                      <a:pt x="326" y="1"/>
                      <a:pt x="1" y="352"/>
                      <a:pt x="1" y="753"/>
                    </a:cubicBezTo>
                    <a:cubicBezTo>
                      <a:pt x="1" y="1179"/>
                      <a:pt x="326" y="1530"/>
                      <a:pt x="752" y="1530"/>
                    </a:cubicBezTo>
                    <a:cubicBezTo>
                      <a:pt x="1153" y="1530"/>
                      <a:pt x="1504" y="1179"/>
                      <a:pt x="1504" y="753"/>
                    </a:cubicBezTo>
                    <a:cubicBezTo>
                      <a:pt x="1504" y="352"/>
                      <a:pt x="1153"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5" name="Google Shape;817;p22"/>
              <p:cNvSpPr/>
              <p:nvPr/>
            </p:nvSpPr>
            <p:spPr>
              <a:xfrm>
                <a:off x="3081966" y="4809131"/>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6" name="Google Shape;818;p22"/>
              <p:cNvSpPr/>
              <p:nvPr/>
            </p:nvSpPr>
            <p:spPr>
              <a:xfrm>
                <a:off x="3002909" y="4814440"/>
                <a:ext cx="37758" cy="37164"/>
              </a:xfrm>
              <a:custGeom>
                <a:avLst/>
                <a:gdLst/>
                <a:ahLst/>
                <a:cxnLst/>
                <a:rect l="l" t="t" r="r" b="b"/>
                <a:pathLst>
                  <a:path w="1505" h="1505" extrusionOk="0">
                    <a:moveTo>
                      <a:pt x="753" y="1"/>
                    </a:moveTo>
                    <a:cubicBezTo>
                      <a:pt x="326" y="1"/>
                      <a:pt x="1" y="326"/>
                      <a:pt x="1" y="753"/>
                    </a:cubicBezTo>
                    <a:cubicBezTo>
                      <a:pt x="1" y="1179"/>
                      <a:pt x="326" y="1504"/>
                      <a:pt x="753" y="1504"/>
                    </a:cubicBezTo>
                    <a:cubicBezTo>
                      <a:pt x="1179" y="1504"/>
                      <a:pt x="1504" y="1179"/>
                      <a:pt x="1504" y="753"/>
                    </a:cubicBezTo>
                    <a:cubicBezTo>
                      <a:pt x="1504"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7" name="Google Shape;819;p22"/>
              <p:cNvSpPr/>
              <p:nvPr/>
            </p:nvSpPr>
            <p:spPr>
              <a:xfrm>
                <a:off x="3123264" y="4865761"/>
                <a:ext cx="37758" cy="37164"/>
              </a:xfrm>
              <a:custGeom>
                <a:avLst/>
                <a:gdLst/>
                <a:ahLst/>
                <a:cxnLst/>
                <a:rect l="l" t="t" r="r" b="b"/>
                <a:pathLst>
                  <a:path w="1530" h="1505" extrusionOk="0">
                    <a:moveTo>
                      <a:pt x="778" y="1"/>
                    </a:moveTo>
                    <a:cubicBezTo>
                      <a:pt x="352" y="1"/>
                      <a:pt x="1" y="327"/>
                      <a:pt x="1" y="753"/>
                    </a:cubicBezTo>
                    <a:cubicBezTo>
                      <a:pt x="1" y="1154"/>
                      <a:pt x="352" y="1505"/>
                      <a:pt x="778" y="1505"/>
                    </a:cubicBezTo>
                    <a:cubicBezTo>
                      <a:pt x="1179" y="1505"/>
                      <a:pt x="1529" y="1154"/>
                      <a:pt x="1529" y="753"/>
                    </a:cubicBezTo>
                    <a:cubicBezTo>
                      <a:pt x="1529" y="327"/>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8" name="Google Shape;820;p22"/>
              <p:cNvSpPr/>
              <p:nvPr/>
            </p:nvSpPr>
            <p:spPr>
              <a:xfrm>
                <a:off x="3044207" y="4882574"/>
                <a:ext cx="37758" cy="38048"/>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9" name="Google Shape;821;p22"/>
              <p:cNvSpPr/>
              <p:nvPr/>
            </p:nvSpPr>
            <p:spPr>
              <a:xfrm>
                <a:off x="2965151" y="4890537"/>
                <a:ext cx="37758" cy="37164"/>
              </a:xfrm>
              <a:custGeom>
                <a:avLst/>
                <a:gdLst/>
                <a:ahLst/>
                <a:cxnLst/>
                <a:rect l="l" t="t" r="r" b="b"/>
                <a:pathLst>
                  <a:path w="1505" h="1504" extrusionOk="0">
                    <a:moveTo>
                      <a:pt x="753" y="0"/>
                    </a:moveTo>
                    <a:cubicBezTo>
                      <a:pt x="352" y="0"/>
                      <a:pt x="1" y="351"/>
                      <a:pt x="1" y="752"/>
                    </a:cubicBezTo>
                    <a:cubicBezTo>
                      <a:pt x="1" y="1178"/>
                      <a:pt x="352"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0" name="Google Shape;822;p22"/>
              <p:cNvSpPr/>
              <p:nvPr/>
            </p:nvSpPr>
            <p:spPr>
              <a:xfrm>
                <a:off x="2729162" y="4865761"/>
                <a:ext cx="37758" cy="37164"/>
              </a:xfrm>
              <a:custGeom>
                <a:avLst/>
                <a:gdLst/>
                <a:ahLst/>
                <a:cxnLst/>
                <a:rect l="l" t="t" r="r" b="b"/>
                <a:pathLst>
                  <a:path w="1504" h="1505" extrusionOk="0">
                    <a:moveTo>
                      <a:pt x="752" y="1"/>
                    </a:moveTo>
                    <a:cubicBezTo>
                      <a:pt x="351" y="1"/>
                      <a:pt x="0" y="327"/>
                      <a:pt x="0" y="753"/>
                    </a:cubicBezTo>
                    <a:cubicBezTo>
                      <a:pt x="0" y="1154"/>
                      <a:pt x="351" y="1505"/>
                      <a:pt x="752" y="1505"/>
                    </a:cubicBezTo>
                    <a:cubicBezTo>
                      <a:pt x="1178" y="1505"/>
                      <a:pt x="1504" y="1154"/>
                      <a:pt x="1504" y="753"/>
                    </a:cubicBezTo>
                    <a:cubicBezTo>
                      <a:pt x="1504" y="327"/>
                      <a:pt x="1178"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1" name="Google Shape;823;p22"/>
              <p:cNvSpPr/>
              <p:nvPr/>
            </p:nvSpPr>
            <p:spPr>
              <a:xfrm>
                <a:off x="2808218" y="4882574"/>
                <a:ext cx="37758" cy="38048"/>
              </a:xfrm>
              <a:custGeom>
                <a:avLst/>
                <a:gdLst/>
                <a:ahLst/>
                <a:cxnLst/>
                <a:rect l="l" t="t" r="r" b="b"/>
                <a:pathLst>
                  <a:path w="1504" h="1505" extrusionOk="0">
                    <a:moveTo>
                      <a:pt x="752" y="0"/>
                    </a:moveTo>
                    <a:cubicBezTo>
                      <a:pt x="326" y="0"/>
                      <a:pt x="0" y="326"/>
                      <a:pt x="0" y="752"/>
                    </a:cubicBezTo>
                    <a:cubicBezTo>
                      <a:pt x="0" y="1178"/>
                      <a:pt x="326" y="1504"/>
                      <a:pt x="752" y="1504"/>
                    </a:cubicBezTo>
                    <a:cubicBezTo>
                      <a:pt x="1178" y="1504"/>
                      <a:pt x="1504" y="1178"/>
                      <a:pt x="1504" y="752"/>
                    </a:cubicBezTo>
                    <a:cubicBezTo>
                      <a:pt x="1504" y="326"/>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2" name="Google Shape;824;p22"/>
              <p:cNvSpPr/>
              <p:nvPr/>
            </p:nvSpPr>
            <p:spPr>
              <a:xfrm>
                <a:off x="2887275" y="4890537"/>
                <a:ext cx="37758" cy="37164"/>
              </a:xfrm>
              <a:custGeom>
                <a:avLst/>
                <a:gdLst/>
                <a:ahLst/>
                <a:cxnLst/>
                <a:rect l="l" t="t" r="r" b="b"/>
                <a:pathLst>
                  <a:path w="1530" h="1504" extrusionOk="0">
                    <a:moveTo>
                      <a:pt x="778" y="0"/>
                    </a:moveTo>
                    <a:cubicBezTo>
                      <a:pt x="352" y="0"/>
                      <a:pt x="1" y="351"/>
                      <a:pt x="1" y="752"/>
                    </a:cubicBezTo>
                    <a:cubicBezTo>
                      <a:pt x="1" y="1178"/>
                      <a:pt x="352" y="1504"/>
                      <a:pt x="778" y="1504"/>
                    </a:cubicBezTo>
                    <a:cubicBezTo>
                      <a:pt x="1179" y="1504"/>
                      <a:pt x="1530" y="1178"/>
                      <a:pt x="1530" y="752"/>
                    </a:cubicBezTo>
                    <a:cubicBezTo>
                      <a:pt x="1530"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3" name="Google Shape;825;p22"/>
              <p:cNvSpPr/>
              <p:nvPr/>
            </p:nvSpPr>
            <p:spPr>
              <a:xfrm>
                <a:off x="2765740" y="4939204"/>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4" name="Google Shape;826;p22"/>
              <p:cNvSpPr/>
              <p:nvPr/>
            </p:nvSpPr>
            <p:spPr>
              <a:xfrm>
                <a:off x="2844797" y="4951592"/>
                <a:ext cx="37758" cy="37164"/>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5" name="Google Shape;827;p22"/>
              <p:cNvSpPr/>
              <p:nvPr/>
            </p:nvSpPr>
            <p:spPr>
              <a:xfrm>
                <a:off x="2923853" y="4958671"/>
                <a:ext cx="37758" cy="38048"/>
              </a:xfrm>
              <a:custGeom>
                <a:avLst/>
                <a:gdLst/>
                <a:ahLst/>
                <a:cxnLst/>
                <a:rect l="l" t="t" r="r" b="b"/>
                <a:pathLst>
                  <a:path w="1530" h="1504" extrusionOk="0">
                    <a:moveTo>
                      <a:pt x="753" y="0"/>
                    </a:moveTo>
                    <a:cubicBezTo>
                      <a:pt x="352" y="0"/>
                      <a:pt x="1" y="351"/>
                      <a:pt x="1" y="752"/>
                    </a:cubicBezTo>
                    <a:cubicBezTo>
                      <a:pt x="1" y="1178"/>
                      <a:pt x="352" y="1504"/>
                      <a:pt x="753" y="1504"/>
                    </a:cubicBezTo>
                    <a:cubicBezTo>
                      <a:pt x="1179" y="1504"/>
                      <a:pt x="1530" y="1178"/>
                      <a:pt x="1530" y="752"/>
                    </a:cubicBezTo>
                    <a:cubicBezTo>
                      <a:pt x="1530"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6" name="Google Shape;828;p22"/>
              <p:cNvSpPr/>
              <p:nvPr/>
            </p:nvSpPr>
            <p:spPr>
              <a:xfrm>
                <a:off x="3081966" y="4939204"/>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7" name="Google Shape;829;p22"/>
              <p:cNvSpPr/>
              <p:nvPr/>
            </p:nvSpPr>
            <p:spPr>
              <a:xfrm>
                <a:off x="3002909" y="4951592"/>
                <a:ext cx="37758" cy="37164"/>
              </a:xfrm>
              <a:custGeom>
                <a:avLst/>
                <a:gdLst/>
                <a:ahLst/>
                <a:cxnLst/>
                <a:rect l="l" t="t" r="r" b="b"/>
                <a:pathLst>
                  <a:path w="1505" h="1505" extrusionOk="0">
                    <a:moveTo>
                      <a:pt x="753" y="0"/>
                    </a:moveTo>
                    <a:cubicBezTo>
                      <a:pt x="326" y="0"/>
                      <a:pt x="1" y="326"/>
                      <a:pt x="1" y="752"/>
                    </a:cubicBezTo>
                    <a:cubicBezTo>
                      <a:pt x="1" y="1178"/>
                      <a:pt x="326" y="1504"/>
                      <a:pt x="753" y="1504"/>
                    </a:cubicBezTo>
                    <a:cubicBezTo>
                      <a:pt x="1179" y="1504"/>
                      <a:pt x="1504" y="1178"/>
                      <a:pt x="1504" y="752"/>
                    </a:cubicBezTo>
                    <a:cubicBezTo>
                      <a:pt x="1504"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8" name="Google Shape;830;p22"/>
              <p:cNvSpPr>
                <a:spLocks/>
              </p:cNvSpPr>
              <p:nvPr/>
            </p:nvSpPr>
            <p:spPr bwMode="auto">
              <a:xfrm>
                <a:off x="2623575" y="4378125"/>
                <a:ext cx="315825" cy="343750"/>
              </a:xfrm>
              <a:custGeom>
                <a:avLst/>
                <a:gdLst>
                  <a:gd name="T0" fmla="*/ 30062500 w 12633"/>
                  <a:gd name="T1" fmla="*/ 15625 h 13750"/>
                  <a:gd name="T2" fmla="*/ 14890625 w 12633"/>
                  <a:gd name="T3" fmla="*/ 15890625 h 13750"/>
                  <a:gd name="T4" fmla="*/ 164484375 w 12633"/>
                  <a:gd name="T5" fmla="*/ 214437500 h 13750"/>
                  <a:gd name="T6" fmla="*/ 170031250 w 12633"/>
                  <a:gd name="T7" fmla="*/ 214828125 h 13750"/>
                  <a:gd name="T8" fmla="*/ 189546875 w 12633"/>
                  <a:gd name="T9" fmla="*/ 193296875 h 13750"/>
                  <a:gd name="T10" fmla="*/ 36828125 w 12633"/>
                  <a:gd name="T11" fmla="*/ 625000 h 13750"/>
                  <a:gd name="T12" fmla="*/ 30062500 w 12633"/>
                  <a:gd name="T13" fmla="*/ 15625 h 137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33" h="13750" extrusionOk="0">
                    <a:moveTo>
                      <a:pt x="1924" y="1"/>
                    </a:moveTo>
                    <a:cubicBezTo>
                      <a:pt x="1220" y="1"/>
                      <a:pt x="1059" y="401"/>
                      <a:pt x="953" y="1017"/>
                    </a:cubicBezTo>
                    <a:cubicBezTo>
                      <a:pt x="1" y="6957"/>
                      <a:pt x="4487" y="13098"/>
                      <a:pt x="10527" y="13724"/>
                    </a:cubicBezTo>
                    <a:cubicBezTo>
                      <a:pt x="10652" y="13741"/>
                      <a:pt x="10771" y="13749"/>
                      <a:pt x="10882" y="13749"/>
                    </a:cubicBezTo>
                    <a:cubicBezTo>
                      <a:pt x="11617" y="13749"/>
                      <a:pt x="12044" y="13372"/>
                      <a:pt x="12131" y="12371"/>
                    </a:cubicBezTo>
                    <a:cubicBezTo>
                      <a:pt x="12632" y="6105"/>
                      <a:pt x="8572" y="992"/>
                      <a:pt x="2357" y="40"/>
                    </a:cubicBezTo>
                    <a:cubicBezTo>
                      <a:pt x="2193" y="13"/>
                      <a:pt x="2050" y="1"/>
                      <a:pt x="192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59" name="Google Shape;831;p22"/>
              <p:cNvSpPr/>
              <p:nvPr/>
            </p:nvSpPr>
            <p:spPr>
              <a:xfrm>
                <a:off x="2651285" y="4379980"/>
                <a:ext cx="271388" cy="338897"/>
              </a:xfrm>
              <a:custGeom>
                <a:avLst/>
                <a:gdLst/>
                <a:ahLst/>
                <a:cxnLst/>
                <a:rect l="l" t="t" r="r" b="b"/>
                <a:pathLst>
                  <a:path w="10861" h="13573" extrusionOk="0">
                    <a:moveTo>
                      <a:pt x="527" y="0"/>
                    </a:moveTo>
                    <a:cubicBezTo>
                      <a:pt x="96" y="0"/>
                      <a:pt x="25" y="321"/>
                      <a:pt x="25" y="811"/>
                    </a:cubicBezTo>
                    <a:cubicBezTo>
                      <a:pt x="0" y="6024"/>
                      <a:pt x="4537" y="12140"/>
                      <a:pt x="9624" y="13493"/>
                    </a:cubicBezTo>
                    <a:cubicBezTo>
                      <a:pt x="9814" y="13545"/>
                      <a:pt x="9983" y="13573"/>
                      <a:pt x="10129" y="13573"/>
                    </a:cubicBezTo>
                    <a:cubicBezTo>
                      <a:pt x="10621" y="13573"/>
                      <a:pt x="10860" y="13257"/>
                      <a:pt x="10802" y="12465"/>
                    </a:cubicBezTo>
                    <a:cubicBezTo>
                      <a:pt x="10401" y="6901"/>
                      <a:pt x="6366" y="1764"/>
                      <a:pt x="1078" y="109"/>
                    </a:cubicBezTo>
                    <a:cubicBezTo>
                      <a:pt x="849" y="35"/>
                      <a:pt x="669" y="0"/>
                      <a:pt x="52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60" name="Google Shape;832;p22"/>
              <p:cNvSpPr>
                <a:spLocks/>
              </p:cNvSpPr>
              <p:nvPr/>
            </p:nvSpPr>
            <p:spPr bwMode="auto">
              <a:xfrm>
                <a:off x="2652925" y="4380525"/>
                <a:ext cx="267875" cy="338050"/>
              </a:xfrm>
              <a:custGeom>
                <a:avLst/>
                <a:gdLst>
                  <a:gd name="T0" fmla="*/ 5562500 w 10715"/>
                  <a:gd name="T1" fmla="*/ 0 h 13522"/>
                  <a:gd name="T2" fmla="*/ 859375 w 10715"/>
                  <a:gd name="T3" fmla="*/ 11265625 h 13522"/>
                  <a:gd name="T4" fmla="*/ 150843750 w 10715"/>
                  <a:gd name="T5" fmla="*/ 209421875 h 13522"/>
                  <a:gd name="T6" fmla="*/ 159140625 w 10715"/>
                  <a:gd name="T7" fmla="*/ 211265625 h 13522"/>
                  <a:gd name="T8" fmla="*/ 165718750 w 10715"/>
                  <a:gd name="T9" fmla="*/ 196109375 h 13522"/>
                  <a:gd name="T10" fmla="*/ 14171875 w 10715"/>
                  <a:gd name="T11" fmla="*/ 2250000 h 13522"/>
                  <a:gd name="T12" fmla="*/ 5562500 w 10715"/>
                  <a:gd name="T13" fmla="*/ 0 h 135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15" h="13522" extrusionOk="0">
                    <a:moveTo>
                      <a:pt x="356" y="0"/>
                    </a:moveTo>
                    <a:cubicBezTo>
                      <a:pt x="24" y="0"/>
                      <a:pt x="1" y="290"/>
                      <a:pt x="55" y="721"/>
                    </a:cubicBezTo>
                    <a:cubicBezTo>
                      <a:pt x="481" y="5583"/>
                      <a:pt x="5042" y="11698"/>
                      <a:pt x="9654" y="13403"/>
                    </a:cubicBezTo>
                    <a:cubicBezTo>
                      <a:pt x="9863" y="13479"/>
                      <a:pt x="10040" y="13521"/>
                      <a:pt x="10185" y="13521"/>
                    </a:cubicBezTo>
                    <a:cubicBezTo>
                      <a:pt x="10562" y="13521"/>
                      <a:pt x="10715" y="13238"/>
                      <a:pt x="10606" y="12551"/>
                    </a:cubicBezTo>
                    <a:cubicBezTo>
                      <a:pt x="9754" y="7312"/>
                      <a:pt x="5719" y="2175"/>
                      <a:pt x="907" y="144"/>
                    </a:cubicBezTo>
                    <a:cubicBezTo>
                      <a:pt x="666" y="45"/>
                      <a:pt x="487" y="0"/>
                      <a:pt x="35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1" name="Google Shape;833;p22"/>
              <p:cNvSpPr/>
              <p:nvPr/>
            </p:nvSpPr>
            <p:spPr>
              <a:xfrm>
                <a:off x="2654825" y="4381749"/>
                <a:ext cx="261948" cy="335357"/>
              </a:xfrm>
              <a:custGeom>
                <a:avLst/>
                <a:gdLst/>
                <a:ahLst/>
                <a:cxnLst/>
                <a:rect l="l" t="t" r="r" b="b"/>
                <a:pathLst>
                  <a:path w="10479" h="13409" extrusionOk="0">
                    <a:moveTo>
                      <a:pt x="129" y="1"/>
                    </a:moveTo>
                    <a:cubicBezTo>
                      <a:pt x="0" y="1"/>
                      <a:pt x="57" y="215"/>
                      <a:pt x="181" y="525"/>
                    </a:cubicBezTo>
                    <a:cubicBezTo>
                      <a:pt x="1660" y="4560"/>
                      <a:pt x="6271" y="10650"/>
                      <a:pt x="9830" y="13156"/>
                    </a:cubicBezTo>
                    <a:cubicBezTo>
                      <a:pt x="10061" y="13317"/>
                      <a:pt x="10231" y="13409"/>
                      <a:pt x="10330" y="13409"/>
                    </a:cubicBezTo>
                    <a:cubicBezTo>
                      <a:pt x="10479" y="13409"/>
                      <a:pt x="10467" y="13201"/>
                      <a:pt x="10256" y="12705"/>
                    </a:cubicBezTo>
                    <a:cubicBezTo>
                      <a:pt x="8402" y="8269"/>
                      <a:pt x="4392" y="3106"/>
                      <a:pt x="607" y="274"/>
                    </a:cubicBezTo>
                    <a:cubicBezTo>
                      <a:pt x="358" y="82"/>
                      <a:pt x="208" y="1"/>
                      <a:pt x="129" y="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62" name="Google Shape;834;p22"/>
              <p:cNvSpPr>
                <a:spLocks/>
              </p:cNvSpPr>
              <p:nvPr/>
            </p:nvSpPr>
            <p:spPr bwMode="auto">
              <a:xfrm>
                <a:off x="2655400" y="4382075"/>
                <a:ext cx="260675" cy="334550"/>
              </a:xfrm>
              <a:custGeom>
                <a:avLst/>
                <a:gdLst>
                  <a:gd name="T0" fmla="*/ 1078125 w 10427"/>
                  <a:gd name="T1" fmla="*/ 15625 h 13382"/>
                  <a:gd name="T2" fmla="*/ 3609375 w 10427"/>
                  <a:gd name="T3" fmla="*/ 7156250 h 13382"/>
                  <a:gd name="T4" fmla="*/ 154781250 w 10427"/>
                  <a:gd name="T5" fmla="*/ 204140625 h 13382"/>
                  <a:gd name="T6" fmla="*/ 161656250 w 10427"/>
                  <a:gd name="T7" fmla="*/ 209078125 h 13382"/>
                  <a:gd name="T8" fmla="*/ 158296875 w 10427"/>
                  <a:gd name="T9" fmla="*/ 199437500 h 13382"/>
                  <a:gd name="T10" fmla="*/ 7921875 w 10427"/>
                  <a:gd name="T11" fmla="*/ 5203125 h 13382"/>
                  <a:gd name="T12" fmla="*/ 1078125 w 10427"/>
                  <a:gd name="T13" fmla="*/ 15625 h 133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27" h="13382" extrusionOk="0">
                    <a:moveTo>
                      <a:pt x="69" y="1"/>
                    </a:moveTo>
                    <a:cubicBezTo>
                      <a:pt x="1" y="1"/>
                      <a:pt x="87" y="184"/>
                      <a:pt x="231" y="458"/>
                    </a:cubicBezTo>
                    <a:cubicBezTo>
                      <a:pt x="2161" y="4143"/>
                      <a:pt x="6773" y="10208"/>
                      <a:pt x="9906" y="13065"/>
                    </a:cubicBezTo>
                    <a:cubicBezTo>
                      <a:pt x="10128" y="13265"/>
                      <a:pt x="10281" y="13381"/>
                      <a:pt x="10346" y="13381"/>
                    </a:cubicBezTo>
                    <a:cubicBezTo>
                      <a:pt x="10427" y="13381"/>
                      <a:pt x="10369" y="13197"/>
                      <a:pt x="10131" y="12764"/>
                    </a:cubicBezTo>
                    <a:cubicBezTo>
                      <a:pt x="7850" y="8654"/>
                      <a:pt x="3840" y="3491"/>
                      <a:pt x="507" y="333"/>
                    </a:cubicBezTo>
                    <a:cubicBezTo>
                      <a:pt x="252" y="100"/>
                      <a:pt x="119" y="1"/>
                      <a:pt x="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3" name="Google Shape;835;p22"/>
              <p:cNvSpPr/>
              <p:nvPr/>
            </p:nvSpPr>
            <p:spPr>
              <a:xfrm>
                <a:off x="2698483" y="4656052"/>
                <a:ext cx="490858" cy="78751"/>
              </a:xfrm>
              <a:custGeom>
                <a:avLst/>
                <a:gdLst/>
                <a:ahLst/>
                <a:cxnLst/>
                <a:rect l="l" t="t" r="r" b="b"/>
                <a:pathLst>
                  <a:path w="19600" h="3159" extrusionOk="0">
                    <a:moveTo>
                      <a:pt x="1755" y="1"/>
                    </a:moveTo>
                    <a:cubicBezTo>
                      <a:pt x="827" y="126"/>
                      <a:pt x="0" y="527"/>
                      <a:pt x="301" y="1805"/>
                    </a:cubicBezTo>
                    <a:cubicBezTo>
                      <a:pt x="2983" y="2657"/>
                      <a:pt x="6241" y="3159"/>
                      <a:pt x="9750" y="3159"/>
                    </a:cubicBezTo>
                    <a:cubicBezTo>
                      <a:pt x="13283" y="3159"/>
                      <a:pt x="16542" y="2657"/>
                      <a:pt x="19223" y="1805"/>
                    </a:cubicBezTo>
                    <a:cubicBezTo>
                      <a:pt x="19599" y="803"/>
                      <a:pt x="19148" y="151"/>
                      <a:pt x="17770" y="1"/>
                    </a:cubicBezTo>
                    <a:cubicBezTo>
                      <a:pt x="15201" y="828"/>
                      <a:pt x="12481" y="1241"/>
                      <a:pt x="9762" y="1241"/>
                    </a:cubicBezTo>
                    <a:cubicBezTo>
                      <a:pt x="7043" y="1241"/>
                      <a:pt x="4323" y="828"/>
                      <a:pt x="1755"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64" name="Google Shape;836;p22"/>
              <p:cNvSpPr>
                <a:spLocks/>
              </p:cNvSpPr>
              <p:nvPr/>
            </p:nvSpPr>
            <p:spPr bwMode="auto">
              <a:xfrm>
                <a:off x="3101050" y="4112150"/>
                <a:ext cx="82275" cy="60875"/>
              </a:xfrm>
              <a:custGeom>
                <a:avLst/>
                <a:gdLst>
                  <a:gd name="T0" fmla="*/ 24687500 w 3291"/>
                  <a:gd name="T1" fmla="*/ 15625 h 2435"/>
                  <a:gd name="T2" fmla="*/ 24265625 w 3291"/>
                  <a:gd name="T3" fmla="*/ 38015625 h 2435"/>
                  <a:gd name="T4" fmla="*/ 24625000 w 3291"/>
                  <a:gd name="T5" fmla="*/ 38031250 h 2435"/>
                  <a:gd name="T6" fmla="*/ 25843750 w 3291"/>
                  <a:gd name="T7" fmla="*/ 31250 h 2435"/>
                  <a:gd name="T8" fmla="*/ 24687500 w 3291"/>
                  <a:gd name="T9" fmla="*/ 15625 h 2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1" h="2435" extrusionOk="0">
                    <a:moveTo>
                      <a:pt x="1580" y="1"/>
                    </a:moveTo>
                    <a:cubicBezTo>
                      <a:pt x="1" y="1"/>
                      <a:pt x="862" y="2409"/>
                      <a:pt x="1553" y="2433"/>
                    </a:cubicBezTo>
                    <a:cubicBezTo>
                      <a:pt x="1561" y="2434"/>
                      <a:pt x="1569" y="2434"/>
                      <a:pt x="1576" y="2434"/>
                    </a:cubicBezTo>
                    <a:cubicBezTo>
                      <a:pt x="2301" y="2434"/>
                      <a:pt x="3291" y="101"/>
                      <a:pt x="1654" y="2"/>
                    </a:cubicBezTo>
                    <a:cubicBezTo>
                      <a:pt x="1629" y="1"/>
                      <a:pt x="1604" y="1"/>
                      <a:pt x="158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5" name="Google Shape;837;p22"/>
              <p:cNvSpPr>
                <a:spLocks/>
              </p:cNvSpPr>
              <p:nvPr/>
            </p:nvSpPr>
            <p:spPr bwMode="auto">
              <a:xfrm>
                <a:off x="3132825" y="4166325"/>
                <a:ext cx="75175" cy="49850"/>
              </a:xfrm>
              <a:custGeom>
                <a:avLst/>
                <a:gdLst>
                  <a:gd name="T0" fmla="*/ 16578125 w 3007"/>
                  <a:gd name="T1" fmla="*/ 15625 h 1994"/>
                  <a:gd name="T2" fmla="*/ 4406250 w 3007"/>
                  <a:gd name="T3" fmla="*/ 4156250 h 1994"/>
                  <a:gd name="T4" fmla="*/ 25515625 w 3007"/>
                  <a:gd name="T5" fmla="*/ 31140625 h 1994"/>
                  <a:gd name="T6" fmla="*/ 37312500 w 3007"/>
                  <a:gd name="T7" fmla="*/ 23343750 h 1994"/>
                  <a:gd name="T8" fmla="*/ 16578125 w 3007"/>
                  <a:gd name="T9" fmla="*/ 15625 h 1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7" h="1994" extrusionOk="0">
                    <a:moveTo>
                      <a:pt x="1061" y="1"/>
                    </a:moveTo>
                    <a:cubicBezTo>
                      <a:pt x="708" y="1"/>
                      <a:pt x="401" y="89"/>
                      <a:pt x="282" y="266"/>
                    </a:cubicBezTo>
                    <a:cubicBezTo>
                      <a:pt x="1" y="736"/>
                      <a:pt x="831" y="1993"/>
                      <a:pt x="1633" y="1993"/>
                    </a:cubicBezTo>
                    <a:cubicBezTo>
                      <a:pt x="1902" y="1993"/>
                      <a:pt x="2168" y="1853"/>
                      <a:pt x="2388" y="1494"/>
                    </a:cubicBezTo>
                    <a:cubicBezTo>
                      <a:pt x="3006" y="505"/>
                      <a:pt x="1905" y="1"/>
                      <a:pt x="106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6" name="Google Shape;838;p22"/>
              <p:cNvSpPr>
                <a:spLocks/>
              </p:cNvSpPr>
              <p:nvPr/>
            </p:nvSpPr>
            <p:spPr bwMode="auto">
              <a:xfrm>
                <a:off x="3133250" y="4128550"/>
                <a:ext cx="73600" cy="51200"/>
              </a:xfrm>
              <a:custGeom>
                <a:avLst/>
                <a:gdLst>
                  <a:gd name="T0" fmla="*/ 25046875 w 2944"/>
                  <a:gd name="T1" fmla="*/ 15625 h 2048"/>
                  <a:gd name="T2" fmla="*/ 4140625 w 2944"/>
                  <a:gd name="T3" fmla="*/ 27765625 h 2048"/>
                  <a:gd name="T4" fmla="*/ 15703125 w 2944"/>
                  <a:gd name="T5" fmla="*/ 32000000 h 2048"/>
                  <a:gd name="T6" fmla="*/ 36250000 w 2944"/>
                  <a:gd name="T7" fmla="*/ 7796875 h 2048"/>
                  <a:gd name="T8" fmla="*/ 25046875 w 2944"/>
                  <a:gd name="T9" fmla="*/ 15625 h 20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4" h="2048" extrusionOk="0">
                    <a:moveTo>
                      <a:pt x="1603" y="1"/>
                    </a:moveTo>
                    <a:cubicBezTo>
                      <a:pt x="819" y="1"/>
                      <a:pt x="1" y="1324"/>
                      <a:pt x="265" y="1777"/>
                    </a:cubicBezTo>
                    <a:cubicBezTo>
                      <a:pt x="374" y="1959"/>
                      <a:pt x="666" y="2048"/>
                      <a:pt x="1005" y="2048"/>
                    </a:cubicBezTo>
                    <a:cubicBezTo>
                      <a:pt x="1835" y="2048"/>
                      <a:pt x="2943" y="1514"/>
                      <a:pt x="2320" y="499"/>
                    </a:cubicBezTo>
                    <a:cubicBezTo>
                      <a:pt x="2111" y="142"/>
                      <a:pt x="1859" y="1"/>
                      <a:pt x="16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7" name="Google Shape;839;p22"/>
              <p:cNvSpPr>
                <a:spLocks/>
              </p:cNvSpPr>
              <p:nvPr/>
            </p:nvSpPr>
            <p:spPr bwMode="auto">
              <a:xfrm>
                <a:off x="3073900" y="4165250"/>
                <a:ext cx="72475" cy="50250"/>
              </a:xfrm>
              <a:custGeom>
                <a:avLst/>
                <a:gdLst>
                  <a:gd name="T0" fmla="*/ 28281250 w 2899"/>
                  <a:gd name="T1" fmla="*/ 15625 h 2010"/>
                  <a:gd name="T2" fmla="*/ 7953125 w 2899"/>
                  <a:gd name="T3" fmla="*/ 22843750 h 2010"/>
                  <a:gd name="T4" fmla="*/ 19468750 w 2899"/>
                  <a:gd name="T5" fmla="*/ 31390625 h 2010"/>
                  <a:gd name="T6" fmla="*/ 41234375 w 2899"/>
                  <a:gd name="T7" fmla="*/ 4828125 h 2010"/>
                  <a:gd name="T8" fmla="*/ 28281250 w 2899"/>
                  <a:gd name="T9" fmla="*/ 15625 h 2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99" h="2010" extrusionOk="0">
                    <a:moveTo>
                      <a:pt x="1810" y="1"/>
                    </a:moveTo>
                    <a:cubicBezTo>
                      <a:pt x="1005" y="1"/>
                      <a:pt x="0" y="462"/>
                      <a:pt x="509" y="1462"/>
                    </a:cubicBezTo>
                    <a:cubicBezTo>
                      <a:pt x="706" y="1856"/>
                      <a:pt x="970" y="2009"/>
                      <a:pt x="1246" y="2009"/>
                    </a:cubicBezTo>
                    <a:cubicBezTo>
                      <a:pt x="2024" y="2009"/>
                      <a:pt x="2898" y="790"/>
                      <a:pt x="2639" y="309"/>
                    </a:cubicBezTo>
                    <a:cubicBezTo>
                      <a:pt x="2534" y="107"/>
                      <a:pt x="2195" y="1"/>
                      <a:pt x="181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8" name="Google Shape;840;p22"/>
              <p:cNvSpPr>
                <a:spLocks/>
              </p:cNvSpPr>
              <p:nvPr/>
            </p:nvSpPr>
            <p:spPr bwMode="auto">
              <a:xfrm>
                <a:off x="3072500" y="4130150"/>
                <a:ext cx="74925" cy="49875"/>
              </a:xfrm>
              <a:custGeom>
                <a:avLst/>
                <a:gdLst>
                  <a:gd name="T0" fmla="*/ 21250000 w 2997"/>
                  <a:gd name="T1" fmla="*/ 0 h 1995"/>
                  <a:gd name="T2" fmla="*/ 9609375 w 2997"/>
                  <a:gd name="T3" fmla="*/ 7578125 h 1995"/>
                  <a:gd name="T4" fmla="*/ 29921875 w 2997"/>
                  <a:gd name="T5" fmla="*/ 31156250 h 1995"/>
                  <a:gd name="T6" fmla="*/ 42109375 w 2997"/>
                  <a:gd name="T7" fmla="*/ 26765625 h 1995"/>
                  <a:gd name="T8" fmla="*/ 21250000 w 2997"/>
                  <a:gd name="T9" fmla="*/ 0 h 1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7" h="1995" extrusionOk="0">
                    <a:moveTo>
                      <a:pt x="1360" y="0"/>
                    </a:moveTo>
                    <a:cubicBezTo>
                      <a:pt x="1095" y="0"/>
                      <a:pt x="833" y="137"/>
                      <a:pt x="615" y="485"/>
                    </a:cubicBezTo>
                    <a:cubicBezTo>
                      <a:pt x="1" y="1486"/>
                      <a:pt x="1083" y="1994"/>
                      <a:pt x="1915" y="1994"/>
                    </a:cubicBezTo>
                    <a:cubicBezTo>
                      <a:pt x="2272" y="1994"/>
                      <a:pt x="2583" y="1901"/>
                      <a:pt x="2695" y="1713"/>
                    </a:cubicBezTo>
                    <a:cubicBezTo>
                      <a:pt x="2997" y="1261"/>
                      <a:pt x="2164" y="0"/>
                      <a:pt x="13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9" name="Google Shape;841;p22"/>
              <p:cNvSpPr>
                <a:spLocks/>
              </p:cNvSpPr>
              <p:nvPr/>
            </p:nvSpPr>
            <p:spPr bwMode="auto">
              <a:xfrm>
                <a:off x="3105050" y="4172950"/>
                <a:ext cx="82025" cy="60925"/>
              </a:xfrm>
              <a:custGeom>
                <a:avLst/>
                <a:gdLst>
                  <a:gd name="T0" fmla="*/ 22125000 w 3281"/>
                  <a:gd name="T1" fmla="*/ 15625 h 2437"/>
                  <a:gd name="T2" fmla="*/ 21765625 w 3281"/>
                  <a:gd name="T3" fmla="*/ 15625 h 2437"/>
                  <a:gd name="T4" fmla="*/ 23468750 w 3281"/>
                  <a:gd name="T5" fmla="*/ 38078125 h 2437"/>
                  <a:gd name="T6" fmla="*/ 25296875 w 3281"/>
                  <a:gd name="T7" fmla="*/ 38000000 h 2437"/>
                  <a:gd name="T8" fmla="*/ 22125000 w 3281"/>
                  <a:gd name="T9" fmla="*/ 15625 h 2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1" h="2437" extrusionOk="0">
                    <a:moveTo>
                      <a:pt x="1416" y="1"/>
                    </a:moveTo>
                    <a:cubicBezTo>
                      <a:pt x="1409" y="1"/>
                      <a:pt x="1401" y="1"/>
                      <a:pt x="1393" y="1"/>
                    </a:cubicBezTo>
                    <a:cubicBezTo>
                      <a:pt x="709" y="50"/>
                      <a:pt x="0" y="2437"/>
                      <a:pt x="1502" y="2437"/>
                    </a:cubicBezTo>
                    <a:cubicBezTo>
                      <a:pt x="1540" y="2437"/>
                      <a:pt x="1579" y="2435"/>
                      <a:pt x="1619" y="2432"/>
                    </a:cubicBezTo>
                    <a:cubicBezTo>
                      <a:pt x="3280" y="2308"/>
                      <a:pt x="2145" y="1"/>
                      <a:pt x="141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0" name="Google Shape;842;p22"/>
              <p:cNvSpPr>
                <a:spLocks/>
              </p:cNvSpPr>
              <p:nvPr/>
            </p:nvSpPr>
            <p:spPr bwMode="auto">
              <a:xfrm>
                <a:off x="3128650" y="4182100"/>
                <a:ext cx="54975" cy="42000"/>
              </a:xfrm>
              <a:custGeom>
                <a:avLst/>
                <a:gdLst>
                  <a:gd name="T0" fmla="*/ 10906250 w 2199"/>
                  <a:gd name="T1" fmla="*/ 15625 h 1680"/>
                  <a:gd name="T2" fmla="*/ 9765625 w 2199"/>
                  <a:gd name="T3" fmla="*/ 171875 h 1680"/>
                  <a:gd name="T4" fmla="*/ 13281250 w 2199"/>
                  <a:gd name="T5" fmla="*/ 26234375 h 1680"/>
                  <a:gd name="T6" fmla="*/ 17203125 w 2199"/>
                  <a:gd name="T7" fmla="*/ 25625000 h 1680"/>
                  <a:gd name="T8" fmla="*/ 10906250 w 2199"/>
                  <a:gd name="T9" fmla="*/ 15625 h 1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9" h="1680" extrusionOk="0">
                    <a:moveTo>
                      <a:pt x="698" y="1"/>
                    </a:moveTo>
                    <a:cubicBezTo>
                      <a:pt x="672" y="1"/>
                      <a:pt x="648" y="4"/>
                      <a:pt x="625" y="11"/>
                    </a:cubicBezTo>
                    <a:cubicBezTo>
                      <a:pt x="164" y="126"/>
                      <a:pt x="0" y="1679"/>
                      <a:pt x="850" y="1679"/>
                    </a:cubicBezTo>
                    <a:cubicBezTo>
                      <a:pt x="926" y="1679"/>
                      <a:pt x="1009" y="1667"/>
                      <a:pt x="1101" y="1640"/>
                    </a:cubicBezTo>
                    <a:cubicBezTo>
                      <a:pt x="2198" y="1354"/>
                      <a:pt x="1207" y="1"/>
                      <a:pt x="69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1" name="Google Shape;843;p22"/>
              <p:cNvSpPr>
                <a:spLocks/>
              </p:cNvSpPr>
              <p:nvPr/>
            </p:nvSpPr>
            <p:spPr bwMode="auto">
              <a:xfrm>
                <a:off x="3137225" y="4146350"/>
                <a:ext cx="54000" cy="38650"/>
              </a:xfrm>
              <a:custGeom>
                <a:avLst/>
                <a:gdLst>
                  <a:gd name="T0" fmla="*/ 16328125 w 2160"/>
                  <a:gd name="T1" fmla="*/ 0 h 1546"/>
                  <a:gd name="T2" fmla="*/ 4406250 w 2160"/>
                  <a:gd name="T3" fmla="*/ 22515625 h 1546"/>
                  <a:gd name="T4" fmla="*/ 9343750 w 2160"/>
                  <a:gd name="T5" fmla="*/ 24140625 h 1546"/>
                  <a:gd name="T6" fmla="*/ 23593750 w 2160"/>
                  <a:gd name="T7" fmla="*/ 3718750 h 1546"/>
                  <a:gd name="T8" fmla="*/ 16328125 w 2160"/>
                  <a:gd name="T9" fmla="*/ 0 h 15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 h="1546" extrusionOk="0">
                    <a:moveTo>
                      <a:pt x="1045" y="0"/>
                    </a:moveTo>
                    <a:cubicBezTo>
                      <a:pt x="444" y="0"/>
                      <a:pt x="0" y="1140"/>
                      <a:pt x="282" y="1441"/>
                    </a:cubicBezTo>
                    <a:cubicBezTo>
                      <a:pt x="348" y="1512"/>
                      <a:pt x="462" y="1545"/>
                      <a:pt x="598" y="1545"/>
                    </a:cubicBezTo>
                    <a:cubicBezTo>
                      <a:pt x="1180" y="1545"/>
                      <a:pt x="2160" y="949"/>
                      <a:pt x="1510" y="238"/>
                    </a:cubicBezTo>
                    <a:cubicBezTo>
                      <a:pt x="1351" y="70"/>
                      <a:pt x="1193" y="0"/>
                      <a:pt x="104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2" name="Google Shape;844;p22"/>
              <p:cNvSpPr>
                <a:spLocks/>
              </p:cNvSpPr>
              <p:nvPr/>
            </p:nvSpPr>
            <p:spPr bwMode="auto">
              <a:xfrm>
                <a:off x="3099150" y="4160725"/>
                <a:ext cx="46775" cy="33100"/>
              </a:xfrm>
              <a:custGeom>
                <a:avLst/>
                <a:gdLst>
                  <a:gd name="T0" fmla="*/ 11000000 w 1871"/>
                  <a:gd name="T1" fmla="*/ 15625 h 1324"/>
                  <a:gd name="T2" fmla="*/ 1968750 w 1871"/>
                  <a:gd name="T3" fmla="*/ 8437500 h 1324"/>
                  <a:gd name="T4" fmla="*/ 13031250 w 1871"/>
                  <a:gd name="T5" fmla="*/ 20687500 h 1324"/>
                  <a:gd name="T6" fmla="*/ 28203125 w 1871"/>
                  <a:gd name="T7" fmla="*/ 13531250 h 1324"/>
                  <a:gd name="T8" fmla="*/ 11000000 w 1871"/>
                  <a:gd name="T9" fmla="*/ 15625 h 13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1" h="1324" extrusionOk="0">
                    <a:moveTo>
                      <a:pt x="704" y="1"/>
                    </a:moveTo>
                    <a:cubicBezTo>
                      <a:pt x="436" y="1"/>
                      <a:pt x="203" y="146"/>
                      <a:pt x="126" y="540"/>
                    </a:cubicBezTo>
                    <a:cubicBezTo>
                      <a:pt x="0" y="1117"/>
                      <a:pt x="395" y="1324"/>
                      <a:pt x="834" y="1324"/>
                    </a:cubicBezTo>
                    <a:cubicBezTo>
                      <a:pt x="1272" y="1324"/>
                      <a:pt x="1755" y="1117"/>
                      <a:pt x="1805" y="866"/>
                    </a:cubicBezTo>
                    <a:cubicBezTo>
                      <a:pt x="1871" y="537"/>
                      <a:pt x="1221" y="1"/>
                      <a:pt x="70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3" name="Google Shape;845;p22"/>
              <p:cNvSpPr>
                <a:spLocks/>
              </p:cNvSpPr>
              <p:nvPr/>
            </p:nvSpPr>
            <p:spPr bwMode="auto">
              <a:xfrm>
                <a:off x="2608825" y="4432200"/>
                <a:ext cx="39875" cy="26875"/>
              </a:xfrm>
              <a:custGeom>
                <a:avLst/>
                <a:gdLst>
                  <a:gd name="T0" fmla="*/ 11468750 w 1595"/>
                  <a:gd name="T1" fmla="*/ 15625 h 1075"/>
                  <a:gd name="T2" fmla="*/ 5312500 w 1595"/>
                  <a:gd name="T3" fmla="*/ 4031250 h 1075"/>
                  <a:gd name="T4" fmla="*/ 16390625 w 1595"/>
                  <a:gd name="T5" fmla="*/ 16796875 h 1075"/>
                  <a:gd name="T6" fmla="*/ 22546875 w 1595"/>
                  <a:gd name="T7" fmla="*/ 14609375 h 1075"/>
                  <a:gd name="T8" fmla="*/ 11468750 w 1595"/>
                  <a:gd name="T9" fmla="*/ 15625 h 10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5" h="1075" extrusionOk="0">
                    <a:moveTo>
                      <a:pt x="734" y="1"/>
                    </a:moveTo>
                    <a:cubicBezTo>
                      <a:pt x="595" y="1"/>
                      <a:pt x="457" y="73"/>
                      <a:pt x="340" y="258"/>
                    </a:cubicBezTo>
                    <a:cubicBezTo>
                      <a:pt x="1" y="793"/>
                      <a:pt x="602" y="1075"/>
                      <a:pt x="1049" y="1075"/>
                    </a:cubicBezTo>
                    <a:cubicBezTo>
                      <a:pt x="1230" y="1075"/>
                      <a:pt x="1385" y="1028"/>
                      <a:pt x="1443" y="935"/>
                    </a:cubicBezTo>
                    <a:cubicBezTo>
                      <a:pt x="1594" y="689"/>
                      <a:pt x="1160" y="1"/>
                      <a:pt x="73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4" name="Google Shape;846;p22"/>
              <p:cNvSpPr>
                <a:spLocks/>
              </p:cNvSpPr>
              <p:nvPr/>
            </p:nvSpPr>
            <p:spPr bwMode="auto">
              <a:xfrm>
                <a:off x="2641600" y="4432375"/>
                <a:ext cx="38900" cy="26950"/>
              </a:xfrm>
              <a:custGeom>
                <a:avLst/>
                <a:gdLst>
                  <a:gd name="T0" fmla="*/ 13609375 w 1556"/>
                  <a:gd name="T1" fmla="*/ 15625 h 1078"/>
                  <a:gd name="T2" fmla="*/ 2062500 w 1556"/>
                  <a:gd name="T3" fmla="*/ 14500000 h 1078"/>
                  <a:gd name="T4" fmla="*/ 8656250 w 1556"/>
                  <a:gd name="T5" fmla="*/ 16828125 h 1078"/>
                  <a:gd name="T6" fmla="*/ 19687500 w 1556"/>
                  <a:gd name="T7" fmla="*/ 4312500 h 1078"/>
                  <a:gd name="T8" fmla="*/ 13609375 w 1556"/>
                  <a:gd name="T9" fmla="*/ 15625 h 10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6" h="1078" extrusionOk="0">
                    <a:moveTo>
                      <a:pt x="871" y="1"/>
                    </a:moveTo>
                    <a:cubicBezTo>
                      <a:pt x="455" y="1"/>
                      <a:pt x="1" y="666"/>
                      <a:pt x="132" y="928"/>
                    </a:cubicBezTo>
                    <a:cubicBezTo>
                      <a:pt x="193" y="1027"/>
                      <a:pt x="361" y="1077"/>
                      <a:pt x="554" y="1077"/>
                    </a:cubicBezTo>
                    <a:cubicBezTo>
                      <a:pt x="992" y="1077"/>
                      <a:pt x="1556" y="816"/>
                      <a:pt x="1260" y="276"/>
                    </a:cubicBezTo>
                    <a:cubicBezTo>
                      <a:pt x="1151" y="78"/>
                      <a:pt x="1013" y="1"/>
                      <a:pt x="87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5" name="Google Shape;847;p22"/>
              <p:cNvSpPr>
                <a:spLocks/>
              </p:cNvSpPr>
              <p:nvPr/>
            </p:nvSpPr>
            <p:spPr bwMode="auto">
              <a:xfrm>
                <a:off x="2621075" y="4422975"/>
                <a:ext cx="44300" cy="32600"/>
              </a:xfrm>
              <a:custGeom>
                <a:avLst/>
                <a:gdLst>
                  <a:gd name="T0" fmla="*/ 14109375 w 1772"/>
                  <a:gd name="T1" fmla="*/ 0 h 1304"/>
                  <a:gd name="T2" fmla="*/ 13718750 w 1772"/>
                  <a:gd name="T3" fmla="*/ 0 h 1304"/>
                  <a:gd name="T4" fmla="*/ 14890625 w 1772"/>
                  <a:gd name="T5" fmla="*/ 20375000 h 1304"/>
                  <a:gd name="T6" fmla="*/ 14109375 w 1772"/>
                  <a:gd name="T7" fmla="*/ 0 h 1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72" h="1304" extrusionOk="0">
                    <a:moveTo>
                      <a:pt x="903" y="0"/>
                    </a:moveTo>
                    <a:cubicBezTo>
                      <a:pt x="895" y="0"/>
                      <a:pt x="886" y="0"/>
                      <a:pt x="878" y="0"/>
                    </a:cubicBezTo>
                    <a:cubicBezTo>
                      <a:pt x="0" y="25"/>
                      <a:pt x="577" y="1304"/>
                      <a:pt x="953" y="1304"/>
                    </a:cubicBezTo>
                    <a:cubicBezTo>
                      <a:pt x="1350" y="1279"/>
                      <a:pt x="1772" y="0"/>
                      <a:pt x="90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6" name="Google Shape;848;p22"/>
              <p:cNvSpPr>
                <a:spLocks/>
              </p:cNvSpPr>
              <p:nvPr/>
            </p:nvSpPr>
            <p:spPr bwMode="auto">
              <a:xfrm>
                <a:off x="2621925" y="4455550"/>
                <a:ext cx="44675" cy="32625"/>
              </a:xfrm>
              <a:custGeom>
                <a:avLst/>
                <a:gdLst>
                  <a:gd name="T0" fmla="*/ 14187500 w 1787"/>
                  <a:gd name="T1" fmla="*/ 0 h 1305"/>
                  <a:gd name="T2" fmla="*/ 13968750 w 1787"/>
                  <a:gd name="T3" fmla="*/ 20375000 h 1305"/>
                  <a:gd name="T4" fmla="*/ 14359375 w 1787"/>
                  <a:gd name="T5" fmla="*/ 20375000 h 1305"/>
                  <a:gd name="T6" fmla="*/ 14359375 w 1787"/>
                  <a:gd name="T7" fmla="*/ 15625 h 1305"/>
                  <a:gd name="T8" fmla="*/ 14187500 w 1787"/>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305" extrusionOk="0">
                    <a:moveTo>
                      <a:pt x="908" y="0"/>
                    </a:moveTo>
                    <a:cubicBezTo>
                      <a:pt x="532" y="0"/>
                      <a:pt x="0" y="1254"/>
                      <a:pt x="894" y="1304"/>
                    </a:cubicBezTo>
                    <a:cubicBezTo>
                      <a:pt x="902" y="1304"/>
                      <a:pt x="911" y="1304"/>
                      <a:pt x="919" y="1304"/>
                    </a:cubicBezTo>
                    <a:cubicBezTo>
                      <a:pt x="1787" y="1304"/>
                      <a:pt x="1316" y="25"/>
                      <a:pt x="919" y="1"/>
                    </a:cubicBezTo>
                    <a:cubicBezTo>
                      <a:pt x="915" y="0"/>
                      <a:pt x="911" y="0"/>
                      <a:pt x="90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7" name="Google Shape;849;p22"/>
              <p:cNvSpPr>
                <a:spLocks/>
              </p:cNvSpPr>
              <p:nvPr/>
            </p:nvSpPr>
            <p:spPr bwMode="auto">
              <a:xfrm>
                <a:off x="2609300" y="4451525"/>
                <a:ext cx="39350" cy="27150"/>
              </a:xfrm>
              <a:custGeom>
                <a:avLst/>
                <a:gdLst>
                  <a:gd name="T0" fmla="*/ 15781250 w 1574"/>
                  <a:gd name="T1" fmla="*/ 15625 h 1086"/>
                  <a:gd name="T2" fmla="*/ 4625000 w 1574"/>
                  <a:gd name="T3" fmla="*/ 12703125 h 1086"/>
                  <a:gd name="T4" fmla="*/ 10828125 w 1574"/>
                  <a:gd name="T5" fmla="*/ 16953125 h 1086"/>
                  <a:gd name="T6" fmla="*/ 22250000 w 1574"/>
                  <a:gd name="T7" fmla="*/ 2531250 h 1086"/>
                  <a:gd name="T8" fmla="*/ 15781250 w 1574"/>
                  <a:gd name="T9" fmla="*/ 15625 h 1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4" h="1086" extrusionOk="0">
                    <a:moveTo>
                      <a:pt x="1010" y="1"/>
                    </a:moveTo>
                    <a:cubicBezTo>
                      <a:pt x="573" y="1"/>
                      <a:pt x="0" y="274"/>
                      <a:pt x="296" y="813"/>
                    </a:cubicBezTo>
                    <a:cubicBezTo>
                      <a:pt x="409" y="1009"/>
                      <a:pt x="550" y="1085"/>
                      <a:pt x="693" y="1085"/>
                    </a:cubicBezTo>
                    <a:cubicBezTo>
                      <a:pt x="1120" y="1085"/>
                      <a:pt x="1574" y="406"/>
                      <a:pt x="1424" y="162"/>
                    </a:cubicBezTo>
                    <a:cubicBezTo>
                      <a:pt x="1370" y="54"/>
                      <a:pt x="1203" y="1"/>
                      <a:pt x="10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8" name="Google Shape;850;p22"/>
              <p:cNvSpPr>
                <a:spLocks/>
              </p:cNvSpPr>
              <p:nvPr/>
            </p:nvSpPr>
            <p:spPr bwMode="auto">
              <a:xfrm>
                <a:off x="2641700" y="4450575"/>
                <a:ext cx="39025" cy="25850"/>
              </a:xfrm>
              <a:custGeom>
                <a:avLst/>
                <a:gdLst>
                  <a:gd name="T0" fmla="*/ 10359375 w 1561"/>
                  <a:gd name="T1" fmla="*/ 0 h 1034"/>
                  <a:gd name="T2" fmla="*/ 2000000 w 1561"/>
                  <a:gd name="T3" fmla="*/ 3125000 h 1034"/>
                  <a:gd name="T4" fmla="*/ 13921875 w 1561"/>
                  <a:gd name="T5" fmla="*/ 16156250 h 1034"/>
                  <a:gd name="T6" fmla="*/ 20406250 w 1561"/>
                  <a:gd name="T7" fmla="*/ 11343750 h 1034"/>
                  <a:gd name="T8" fmla="*/ 10359375 w 1561"/>
                  <a:gd name="T9" fmla="*/ 0 h 1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1" h="1034" extrusionOk="0">
                    <a:moveTo>
                      <a:pt x="663" y="0"/>
                    </a:moveTo>
                    <a:cubicBezTo>
                      <a:pt x="419" y="0"/>
                      <a:pt x="192" y="72"/>
                      <a:pt x="128" y="200"/>
                    </a:cubicBezTo>
                    <a:cubicBezTo>
                      <a:pt x="1" y="453"/>
                      <a:pt x="476" y="1034"/>
                      <a:pt x="891" y="1034"/>
                    </a:cubicBezTo>
                    <a:cubicBezTo>
                      <a:pt x="1051" y="1034"/>
                      <a:pt x="1201" y="948"/>
                      <a:pt x="1306" y="726"/>
                    </a:cubicBezTo>
                    <a:cubicBezTo>
                      <a:pt x="1560" y="217"/>
                      <a:pt x="1087" y="0"/>
                      <a:pt x="66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9" name="Google Shape;851;p22"/>
              <p:cNvSpPr>
                <a:spLocks/>
              </p:cNvSpPr>
              <p:nvPr/>
            </p:nvSpPr>
            <p:spPr bwMode="auto">
              <a:xfrm>
                <a:off x="2649050" y="4450225"/>
                <a:ext cx="25350" cy="17775"/>
              </a:xfrm>
              <a:custGeom>
                <a:avLst/>
                <a:gdLst>
                  <a:gd name="T0" fmla="*/ 8593750 w 1014"/>
                  <a:gd name="T1" fmla="*/ 0 h 711"/>
                  <a:gd name="T2" fmla="*/ 531250 w 1014"/>
                  <a:gd name="T3" fmla="*/ 3734375 h 711"/>
                  <a:gd name="T4" fmla="*/ 9843750 w 1014"/>
                  <a:gd name="T5" fmla="*/ 11093750 h 711"/>
                  <a:gd name="T6" fmla="*/ 14640625 w 1014"/>
                  <a:gd name="T7" fmla="*/ 6859375 h 711"/>
                  <a:gd name="T8" fmla="*/ 8593750 w 1014"/>
                  <a:gd name="T9" fmla="*/ 0 h 7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4" h="711" extrusionOk="0">
                    <a:moveTo>
                      <a:pt x="550" y="0"/>
                    </a:moveTo>
                    <a:cubicBezTo>
                      <a:pt x="320" y="0"/>
                      <a:pt x="71" y="105"/>
                      <a:pt x="34" y="239"/>
                    </a:cubicBezTo>
                    <a:cubicBezTo>
                      <a:pt x="1" y="407"/>
                      <a:pt x="350" y="710"/>
                      <a:pt x="630" y="710"/>
                    </a:cubicBezTo>
                    <a:cubicBezTo>
                      <a:pt x="767" y="710"/>
                      <a:pt x="887" y="637"/>
                      <a:pt x="937" y="439"/>
                    </a:cubicBezTo>
                    <a:cubicBezTo>
                      <a:pt x="1014" y="117"/>
                      <a:pt x="793" y="0"/>
                      <a:pt x="5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0" name="Google Shape;852;p22"/>
              <p:cNvSpPr>
                <a:spLocks/>
              </p:cNvSpPr>
              <p:nvPr/>
            </p:nvSpPr>
            <p:spPr bwMode="auto">
              <a:xfrm>
                <a:off x="2629675" y="4433850"/>
                <a:ext cx="29800" cy="22400"/>
              </a:xfrm>
              <a:custGeom>
                <a:avLst/>
                <a:gdLst>
                  <a:gd name="T0" fmla="*/ 11078125 w 1192"/>
                  <a:gd name="T1" fmla="*/ 0 h 896"/>
                  <a:gd name="T2" fmla="*/ 9125000 w 1192"/>
                  <a:gd name="T3" fmla="*/ 265625 h 896"/>
                  <a:gd name="T4" fmla="*/ 12281250 w 1192"/>
                  <a:gd name="T5" fmla="*/ 14000000 h 896"/>
                  <a:gd name="T6" fmla="*/ 12640625 w 1192"/>
                  <a:gd name="T7" fmla="*/ 13968750 h 896"/>
                  <a:gd name="T8" fmla="*/ 11078125 w 1192"/>
                  <a:gd name="T9" fmla="*/ 0 h 8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2" h="896" extrusionOk="0">
                    <a:moveTo>
                      <a:pt x="709" y="0"/>
                    </a:moveTo>
                    <a:cubicBezTo>
                      <a:pt x="671" y="0"/>
                      <a:pt x="629" y="6"/>
                      <a:pt x="584" y="17"/>
                    </a:cubicBezTo>
                    <a:cubicBezTo>
                      <a:pt x="0" y="138"/>
                      <a:pt x="525" y="896"/>
                      <a:pt x="786" y="896"/>
                    </a:cubicBezTo>
                    <a:cubicBezTo>
                      <a:pt x="794" y="896"/>
                      <a:pt x="802" y="895"/>
                      <a:pt x="809" y="894"/>
                    </a:cubicBezTo>
                    <a:cubicBezTo>
                      <a:pt x="1065" y="824"/>
                      <a:pt x="1191" y="0"/>
                      <a:pt x="7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1" name="Google Shape;853;p22"/>
              <p:cNvSpPr>
                <a:spLocks/>
              </p:cNvSpPr>
              <p:nvPr/>
            </p:nvSpPr>
            <p:spPr bwMode="auto">
              <a:xfrm>
                <a:off x="2625375" y="4455200"/>
                <a:ext cx="29200" cy="21050"/>
              </a:xfrm>
              <a:custGeom>
                <a:avLst/>
                <a:gdLst>
                  <a:gd name="T0" fmla="*/ 13312500 w 1168"/>
                  <a:gd name="T1" fmla="*/ 15625 h 842"/>
                  <a:gd name="T2" fmla="*/ 6328125 w 1168"/>
                  <a:gd name="T3" fmla="*/ 11578125 h 842"/>
                  <a:gd name="T4" fmla="*/ 9984375 w 1168"/>
                  <a:gd name="T5" fmla="*/ 13140625 h 842"/>
                  <a:gd name="T6" fmla="*/ 15328125 w 1168"/>
                  <a:gd name="T7" fmla="*/ 625000 h 842"/>
                  <a:gd name="T8" fmla="*/ 13312500 w 1168"/>
                  <a:gd name="T9" fmla="*/ 15625 h 8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8" h="842" extrusionOk="0">
                    <a:moveTo>
                      <a:pt x="852" y="1"/>
                    </a:moveTo>
                    <a:cubicBezTo>
                      <a:pt x="552" y="1"/>
                      <a:pt x="1" y="380"/>
                      <a:pt x="405" y="741"/>
                    </a:cubicBezTo>
                    <a:cubicBezTo>
                      <a:pt x="488" y="812"/>
                      <a:pt x="567" y="841"/>
                      <a:pt x="639" y="841"/>
                    </a:cubicBezTo>
                    <a:cubicBezTo>
                      <a:pt x="978" y="841"/>
                      <a:pt x="1167" y="184"/>
                      <a:pt x="981" y="40"/>
                    </a:cubicBezTo>
                    <a:cubicBezTo>
                      <a:pt x="951" y="13"/>
                      <a:pt x="905" y="1"/>
                      <a:pt x="85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2" name="Google Shape;854;p22"/>
              <p:cNvSpPr>
                <a:spLocks/>
              </p:cNvSpPr>
              <p:nvPr/>
            </p:nvSpPr>
            <p:spPr bwMode="auto">
              <a:xfrm>
                <a:off x="3132350" y="4167950"/>
                <a:ext cx="21325" cy="21325"/>
              </a:xfrm>
              <a:custGeom>
                <a:avLst/>
                <a:gdLst>
                  <a:gd name="T0" fmla="*/ 6671875 w 853"/>
                  <a:gd name="T1" fmla="*/ 15625 h 853"/>
                  <a:gd name="T2" fmla="*/ 15625 w 853"/>
                  <a:gd name="T3" fmla="*/ 6671875 h 853"/>
                  <a:gd name="T4" fmla="*/ 6671875 w 853"/>
                  <a:gd name="T5" fmla="*/ 13328125 h 853"/>
                  <a:gd name="T6" fmla="*/ 13328125 w 853"/>
                  <a:gd name="T7" fmla="*/ 6671875 h 853"/>
                  <a:gd name="T8" fmla="*/ 6671875 w 853"/>
                  <a:gd name="T9" fmla="*/ 15625 h 8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3" h="853" extrusionOk="0">
                    <a:moveTo>
                      <a:pt x="427" y="1"/>
                    </a:moveTo>
                    <a:cubicBezTo>
                      <a:pt x="201" y="1"/>
                      <a:pt x="1" y="201"/>
                      <a:pt x="1" y="427"/>
                    </a:cubicBezTo>
                    <a:cubicBezTo>
                      <a:pt x="1" y="652"/>
                      <a:pt x="201" y="853"/>
                      <a:pt x="427" y="853"/>
                    </a:cubicBezTo>
                    <a:cubicBezTo>
                      <a:pt x="652" y="853"/>
                      <a:pt x="853" y="652"/>
                      <a:pt x="853" y="427"/>
                    </a:cubicBezTo>
                    <a:cubicBezTo>
                      <a:pt x="853" y="201"/>
                      <a:pt x="652" y="1"/>
                      <a:pt x="4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3" name="Google Shape;855;p22"/>
              <p:cNvSpPr>
                <a:spLocks/>
              </p:cNvSpPr>
              <p:nvPr/>
            </p:nvSpPr>
            <p:spPr bwMode="auto">
              <a:xfrm>
                <a:off x="2634850" y="4451800"/>
                <a:ext cx="16325" cy="16300"/>
              </a:xfrm>
              <a:custGeom>
                <a:avLst/>
                <a:gdLst>
                  <a:gd name="T0" fmla="*/ 5109375 w 653"/>
                  <a:gd name="T1" fmla="*/ 0 h 652"/>
                  <a:gd name="T2" fmla="*/ 15625 w 653"/>
                  <a:gd name="T3" fmla="*/ 5093750 h 652"/>
                  <a:gd name="T4" fmla="*/ 5109375 w 653"/>
                  <a:gd name="T5" fmla="*/ 10187500 h 652"/>
                  <a:gd name="T6" fmla="*/ 10187500 w 653"/>
                  <a:gd name="T7" fmla="*/ 5093750 h 652"/>
                  <a:gd name="T8" fmla="*/ 5109375 w 653"/>
                  <a:gd name="T9" fmla="*/ 0 h 6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3" h="652" extrusionOk="0">
                    <a:moveTo>
                      <a:pt x="327" y="0"/>
                    </a:moveTo>
                    <a:cubicBezTo>
                      <a:pt x="151" y="0"/>
                      <a:pt x="1" y="126"/>
                      <a:pt x="1" y="326"/>
                    </a:cubicBezTo>
                    <a:cubicBezTo>
                      <a:pt x="1" y="502"/>
                      <a:pt x="151" y="652"/>
                      <a:pt x="327" y="652"/>
                    </a:cubicBezTo>
                    <a:cubicBezTo>
                      <a:pt x="502" y="652"/>
                      <a:pt x="652" y="502"/>
                      <a:pt x="652" y="326"/>
                    </a:cubicBezTo>
                    <a:cubicBezTo>
                      <a:pt x="652" y="126"/>
                      <a:pt x="502" y="0"/>
                      <a:pt x="3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9" name="Google Shape;856;p22"/>
            <p:cNvGrpSpPr>
              <a:grpSpLocks/>
            </p:cNvGrpSpPr>
            <p:nvPr/>
          </p:nvGrpSpPr>
          <p:grpSpPr bwMode="auto">
            <a:xfrm>
              <a:off x="4030588" y="-396350"/>
              <a:ext cx="1082725" cy="723050"/>
              <a:chOff x="1352275" y="974950"/>
              <a:chExt cx="1082725" cy="723050"/>
            </a:xfrm>
          </p:grpSpPr>
          <p:sp>
            <p:nvSpPr>
              <p:cNvPr id="10" name="Google Shape;857;p22"/>
              <p:cNvSpPr/>
              <p:nvPr/>
            </p:nvSpPr>
            <p:spPr>
              <a:xfrm>
                <a:off x="1753987" y="1416617"/>
                <a:ext cx="279400" cy="280952"/>
              </a:xfrm>
              <a:custGeom>
                <a:avLst/>
                <a:gdLst/>
                <a:ahLst/>
                <a:cxnLst/>
                <a:rect l="l" t="t" r="r" b="b"/>
                <a:pathLst>
                  <a:path w="11229" h="11229" extrusionOk="0">
                    <a:moveTo>
                      <a:pt x="5614" y="0"/>
                    </a:moveTo>
                    <a:cubicBezTo>
                      <a:pt x="2507" y="0"/>
                      <a:pt x="0" y="2531"/>
                      <a:pt x="0" y="5614"/>
                    </a:cubicBezTo>
                    <a:cubicBezTo>
                      <a:pt x="0" y="8722"/>
                      <a:pt x="2507" y="11228"/>
                      <a:pt x="5614" y="11228"/>
                    </a:cubicBezTo>
                    <a:cubicBezTo>
                      <a:pt x="8697" y="11228"/>
                      <a:pt x="11229" y="8722"/>
                      <a:pt x="11229" y="5614"/>
                    </a:cubicBezTo>
                    <a:cubicBezTo>
                      <a:pt x="11229" y="2531"/>
                      <a:pt x="8697" y="0"/>
                      <a:pt x="5614" y="0"/>
                    </a:cubicBezTo>
                    <a:close/>
                  </a:path>
                </a:pathLst>
              </a:custGeom>
              <a:solidFill>
                <a:schemeClr val="accent3"/>
              </a:solidFill>
              <a:ln>
                <a:noFill/>
              </a:ln>
            </p:spPr>
            <p:txBody>
              <a:bodyPr spcFirstLastPara="1" lIns="91425" tIns="91425" rIns="91425" bIns="91425" anchor="ctr"/>
              <a:lstStyle/>
              <a:p>
                <a:pPr>
                  <a:defRPr/>
                </a:pPr>
                <a:endParaRPr sz="1350">
                  <a:solidFill>
                    <a:srgbClr val="322F46"/>
                  </a:solidFill>
                </a:endParaRPr>
              </a:p>
            </p:txBody>
          </p:sp>
          <p:sp>
            <p:nvSpPr>
              <p:cNvPr id="11" name="Google Shape;858;p22"/>
              <p:cNvSpPr>
                <a:spLocks/>
              </p:cNvSpPr>
              <p:nvPr/>
            </p:nvSpPr>
            <p:spPr bwMode="auto">
              <a:xfrm>
                <a:off x="1352275" y="974950"/>
                <a:ext cx="1082725" cy="620350"/>
              </a:xfrm>
              <a:custGeom>
                <a:avLst/>
                <a:gdLst>
                  <a:gd name="T0" fmla="*/ 279609375 w 43309"/>
                  <a:gd name="T1" fmla="*/ 15625 h 24814"/>
                  <a:gd name="T2" fmla="*/ 279609375 w 43309"/>
                  <a:gd name="T3" fmla="*/ 103390625 h 24814"/>
                  <a:gd name="T4" fmla="*/ 0 w 43309"/>
                  <a:gd name="T5" fmla="*/ 387703125 h 24814"/>
                  <a:gd name="T6" fmla="*/ 676703125 w 43309"/>
                  <a:gd name="T7" fmla="*/ 387703125 h 24814"/>
                  <a:gd name="T8" fmla="*/ 396703125 w 43309"/>
                  <a:gd name="T9" fmla="*/ 103390625 h 24814"/>
                  <a:gd name="T10" fmla="*/ 396703125 w 43309"/>
                  <a:gd name="T11" fmla="*/ 15625 h 24814"/>
                  <a:gd name="T12" fmla="*/ 279609375 w 43309"/>
                  <a:gd name="T13" fmla="*/ 15625 h 248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309" h="24814" extrusionOk="0">
                    <a:moveTo>
                      <a:pt x="17895" y="1"/>
                    </a:moveTo>
                    <a:lnTo>
                      <a:pt x="17895" y="6617"/>
                    </a:lnTo>
                    <a:cubicBezTo>
                      <a:pt x="7720" y="8146"/>
                      <a:pt x="0" y="15690"/>
                      <a:pt x="0" y="24813"/>
                    </a:cubicBezTo>
                    <a:lnTo>
                      <a:pt x="43309" y="24813"/>
                    </a:lnTo>
                    <a:cubicBezTo>
                      <a:pt x="43309" y="15690"/>
                      <a:pt x="35564" y="8146"/>
                      <a:pt x="25389" y="6617"/>
                    </a:cubicBezTo>
                    <a:lnTo>
                      <a:pt x="25389" y="1"/>
                    </a:lnTo>
                    <a:lnTo>
                      <a:pt x="1789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859" name="Google Shape;859;p22"/>
          <p:cNvSpPr txBox="1">
            <a:spLocks noGrp="1"/>
          </p:cNvSpPr>
          <p:nvPr>
            <p:ph type="title"/>
          </p:nvPr>
        </p:nvSpPr>
        <p:spPr>
          <a:xfrm>
            <a:off x="1691850" y="2301800"/>
            <a:ext cx="5760300" cy="1000500"/>
          </a:xfrm>
          <a:prstGeom prst="rect">
            <a:avLst/>
          </a:prstGeom>
        </p:spPr>
        <p:txBody>
          <a:bodyPr spcFirstLastPara="1">
            <a:noAutofit/>
          </a:bodyPr>
          <a:lstStyle>
            <a:lvl1pPr lvl="0" algn="ctr" rtl="0">
              <a:spcBef>
                <a:spcPts val="0"/>
              </a:spcBef>
              <a:spcAft>
                <a:spcPts val="0"/>
              </a:spcAft>
              <a:buSzPts val="4200"/>
              <a:buNone/>
              <a:defRPr sz="3825"/>
            </a:lvl1pPr>
            <a:lvl2pPr lvl="1" algn="ctr" rtl="0">
              <a:spcBef>
                <a:spcPts val="0"/>
              </a:spcBef>
              <a:spcAft>
                <a:spcPts val="0"/>
              </a:spcAft>
              <a:buSzPts val="4200"/>
              <a:buNone/>
              <a:defRPr sz="3150"/>
            </a:lvl2pPr>
            <a:lvl3pPr lvl="2" algn="ctr" rtl="0">
              <a:spcBef>
                <a:spcPts val="0"/>
              </a:spcBef>
              <a:spcAft>
                <a:spcPts val="0"/>
              </a:spcAft>
              <a:buSzPts val="4200"/>
              <a:buNone/>
              <a:defRPr sz="3150"/>
            </a:lvl3pPr>
            <a:lvl4pPr lvl="3" algn="ctr" rtl="0">
              <a:spcBef>
                <a:spcPts val="0"/>
              </a:spcBef>
              <a:spcAft>
                <a:spcPts val="0"/>
              </a:spcAft>
              <a:buSzPts val="4200"/>
              <a:buNone/>
              <a:defRPr sz="3150"/>
            </a:lvl4pPr>
            <a:lvl5pPr lvl="4" algn="ctr" rtl="0">
              <a:spcBef>
                <a:spcPts val="0"/>
              </a:spcBef>
              <a:spcAft>
                <a:spcPts val="0"/>
              </a:spcAft>
              <a:buSzPts val="4200"/>
              <a:buNone/>
              <a:defRPr sz="3150"/>
            </a:lvl5pPr>
            <a:lvl6pPr lvl="5" algn="ctr" rtl="0">
              <a:spcBef>
                <a:spcPts val="0"/>
              </a:spcBef>
              <a:spcAft>
                <a:spcPts val="0"/>
              </a:spcAft>
              <a:buSzPts val="4200"/>
              <a:buNone/>
              <a:defRPr sz="3150"/>
            </a:lvl6pPr>
            <a:lvl7pPr lvl="6" algn="ctr" rtl="0">
              <a:spcBef>
                <a:spcPts val="0"/>
              </a:spcBef>
              <a:spcAft>
                <a:spcPts val="0"/>
              </a:spcAft>
              <a:buSzPts val="4200"/>
              <a:buNone/>
              <a:defRPr sz="3150"/>
            </a:lvl7pPr>
            <a:lvl8pPr lvl="7" algn="ctr" rtl="0">
              <a:spcBef>
                <a:spcPts val="0"/>
              </a:spcBef>
              <a:spcAft>
                <a:spcPts val="0"/>
              </a:spcAft>
              <a:buSzPts val="4200"/>
              <a:buNone/>
              <a:defRPr sz="3150"/>
            </a:lvl8pPr>
            <a:lvl9pPr lvl="8" algn="ctr" rtl="0">
              <a:spcBef>
                <a:spcPts val="0"/>
              </a:spcBef>
              <a:spcAft>
                <a:spcPts val="0"/>
              </a:spcAft>
              <a:buSzPts val="4200"/>
              <a:buNone/>
              <a:defRPr sz="3150"/>
            </a:lvl9pPr>
          </a:lstStyle>
          <a:p>
            <a:r>
              <a:rPr lang="en-US"/>
              <a:t>Click to edit Master title style</a:t>
            </a:r>
            <a:endParaRPr/>
          </a:p>
        </p:txBody>
      </p:sp>
      <p:sp>
        <p:nvSpPr>
          <p:cNvPr id="860" name="Google Shape;860;p22"/>
          <p:cNvSpPr txBox="1">
            <a:spLocks noGrp="1"/>
          </p:cNvSpPr>
          <p:nvPr>
            <p:ph type="subTitle" idx="1"/>
          </p:nvPr>
        </p:nvSpPr>
        <p:spPr>
          <a:xfrm>
            <a:off x="1691850" y="3302288"/>
            <a:ext cx="5760300" cy="545400"/>
          </a:xfrm>
          <a:prstGeom prst="rect">
            <a:avLst/>
          </a:prstGeom>
        </p:spPr>
        <p:txBody>
          <a:bodyPr spcFirstLastPara="1">
            <a:noAutofit/>
          </a:bodyPr>
          <a:lstStyle>
            <a:lvl1pPr lvl="0" algn="ctr" rtl="0">
              <a:lnSpc>
                <a:spcPct val="100000"/>
              </a:lnSpc>
              <a:spcBef>
                <a:spcPts val="0"/>
              </a:spcBef>
              <a:spcAft>
                <a:spcPts val="0"/>
              </a:spcAft>
              <a:buSzPts val="2100"/>
              <a:buNone/>
              <a:defRPr sz="1500"/>
            </a:lvl1pPr>
            <a:lvl2pPr lvl="1" algn="ctr" rtl="0">
              <a:lnSpc>
                <a:spcPct val="100000"/>
              </a:lnSpc>
              <a:spcBef>
                <a:spcPts val="0"/>
              </a:spcBef>
              <a:spcAft>
                <a:spcPts val="0"/>
              </a:spcAft>
              <a:buSzPts val="2100"/>
              <a:buNone/>
              <a:defRPr sz="1575"/>
            </a:lvl2pPr>
            <a:lvl3pPr lvl="2" algn="ctr" rtl="0">
              <a:lnSpc>
                <a:spcPct val="100000"/>
              </a:lnSpc>
              <a:spcBef>
                <a:spcPts val="0"/>
              </a:spcBef>
              <a:spcAft>
                <a:spcPts val="0"/>
              </a:spcAft>
              <a:buSzPts val="2100"/>
              <a:buNone/>
              <a:defRPr sz="1575"/>
            </a:lvl3pPr>
            <a:lvl4pPr lvl="3" algn="ctr" rtl="0">
              <a:lnSpc>
                <a:spcPct val="100000"/>
              </a:lnSpc>
              <a:spcBef>
                <a:spcPts val="0"/>
              </a:spcBef>
              <a:spcAft>
                <a:spcPts val="0"/>
              </a:spcAft>
              <a:buSzPts val="2100"/>
              <a:buNone/>
              <a:defRPr sz="1575"/>
            </a:lvl4pPr>
            <a:lvl5pPr lvl="4" algn="ctr" rtl="0">
              <a:lnSpc>
                <a:spcPct val="100000"/>
              </a:lnSpc>
              <a:spcBef>
                <a:spcPts val="0"/>
              </a:spcBef>
              <a:spcAft>
                <a:spcPts val="0"/>
              </a:spcAft>
              <a:buSzPts val="2100"/>
              <a:buNone/>
              <a:defRPr sz="1575"/>
            </a:lvl5pPr>
            <a:lvl6pPr lvl="5" algn="ctr" rtl="0">
              <a:lnSpc>
                <a:spcPct val="100000"/>
              </a:lnSpc>
              <a:spcBef>
                <a:spcPts val="0"/>
              </a:spcBef>
              <a:spcAft>
                <a:spcPts val="0"/>
              </a:spcAft>
              <a:buSzPts val="2100"/>
              <a:buNone/>
              <a:defRPr sz="1575"/>
            </a:lvl6pPr>
            <a:lvl7pPr lvl="6" algn="ctr" rtl="0">
              <a:lnSpc>
                <a:spcPct val="100000"/>
              </a:lnSpc>
              <a:spcBef>
                <a:spcPts val="0"/>
              </a:spcBef>
              <a:spcAft>
                <a:spcPts val="0"/>
              </a:spcAft>
              <a:buSzPts val="2100"/>
              <a:buNone/>
              <a:defRPr sz="1575"/>
            </a:lvl7pPr>
            <a:lvl8pPr lvl="7" algn="ctr" rtl="0">
              <a:lnSpc>
                <a:spcPct val="100000"/>
              </a:lnSpc>
              <a:spcBef>
                <a:spcPts val="0"/>
              </a:spcBef>
              <a:spcAft>
                <a:spcPts val="0"/>
              </a:spcAft>
              <a:buSzPts val="2100"/>
              <a:buNone/>
              <a:defRPr sz="1575"/>
            </a:lvl8pPr>
            <a:lvl9pPr lvl="8" algn="ctr" rtl="0">
              <a:lnSpc>
                <a:spcPct val="100000"/>
              </a:lnSpc>
              <a:spcBef>
                <a:spcPts val="0"/>
              </a:spcBef>
              <a:spcAft>
                <a:spcPts val="0"/>
              </a:spcAft>
              <a:buSzPts val="2100"/>
              <a:buNone/>
              <a:defRPr sz="1575"/>
            </a:lvl9pPr>
          </a:lstStyle>
          <a:p>
            <a:r>
              <a:rPr lang="en-US"/>
              <a:t>Click to edit Master subtitle style</a:t>
            </a:r>
            <a:endParaRPr/>
          </a:p>
        </p:txBody>
      </p:sp>
      <p:sp>
        <p:nvSpPr>
          <p:cNvPr id="861" name="Google Shape;861;p22"/>
          <p:cNvSpPr txBox="1">
            <a:spLocks noGrp="1"/>
          </p:cNvSpPr>
          <p:nvPr>
            <p:ph type="title" idx="2"/>
          </p:nvPr>
        </p:nvSpPr>
        <p:spPr>
          <a:xfrm>
            <a:off x="1691850" y="1295800"/>
            <a:ext cx="5760300" cy="1000500"/>
          </a:xfrm>
          <a:prstGeom prst="rect">
            <a:avLst/>
          </a:prstGeom>
        </p:spPr>
        <p:txBody>
          <a:bodyPr spcFirstLastPara="1">
            <a:noAutofit/>
          </a:bodyPr>
          <a:lstStyle>
            <a:lvl1pPr lvl="0" algn="ctr" rtl="0">
              <a:spcBef>
                <a:spcPts val="0"/>
              </a:spcBef>
              <a:spcAft>
                <a:spcPts val="0"/>
              </a:spcAft>
              <a:buSzPts val="7200"/>
              <a:buNone/>
              <a:defRPr sz="5400">
                <a:solidFill>
                  <a:schemeClr val="accent4"/>
                </a:solidFill>
              </a:defRPr>
            </a:lvl1pPr>
            <a:lvl2pPr lvl="1" algn="ctr" rtl="0">
              <a:spcBef>
                <a:spcPts val="0"/>
              </a:spcBef>
              <a:spcAft>
                <a:spcPts val="0"/>
              </a:spcAft>
              <a:buSzPts val="7200"/>
              <a:buNone/>
              <a:defRPr sz="5400"/>
            </a:lvl2pPr>
            <a:lvl3pPr lvl="2" algn="ctr" rtl="0">
              <a:spcBef>
                <a:spcPts val="0"/>
              </a:spcBef>
              <a:spcAft>
                <a:spcPts val="0"/>
              </a:spcAft>
              <a:buSzPts val="7200"/>
              <a:buNone/>
              <a:defRPr sz="5400"/>
            </a:lvl3pPr>
            <a:lvl4pPr lvl="3" algn="ctr" rtl="0">
              <a:spcBef>
                <a:spcPts val="0"/>
              </a:spcBef>
              <a:spcAft>
                <a:spcPts val="0"/>
              </a:spcAft>
              <a:buSzPts val="7200"/>
              <a:buNone/>
              <a:defRPr sz="5400"/>
            </a:lvl4pPr>
            <a:lvl5pPr lvl="4" algn="ctr" rtl="0">
              <a:spcBef>
                <a:spcPts val="0"/>
              </a:spcBef>
              <a:spcAft>
                <a:spcPts val="0"/>
              </a:spcAft>
              <a:buSzPts val="7200"/>
              <a:buNone/>
              <a:defRPr sz="5400"/>
            </a:lvl5pPr>
            <a:lvl6pPr lvl="5" algn="ctr" rtl="0">
              <a:spcBef>
                <a:spcPts val="0"/>
              </a:spcBef>
              <a:spcAft>
                <a:spcPts val="0"/>
              </a:spcAft>
              <a:buSzPts val="7200"/>
              <a:buNone/>
              <a:defRPr sz="5400"/>
            </a:lvl6pPr>
            <a:lvl7pPr lvl="6" algn="ctr" rtl="0">
              <a:spcBef>
                <a:spcPts val="0"/>
              </a:spcBef>
              <a:spcAft>
                <a:spcPts val="0"/>
              </a:spcAft>
              <a:buSzPts val="7200"/>
              <a:buNone/>
              <a:defRPr sz="5400"/>
            </a:lvl7pPr>
            <a:lvl8pPr lvl="7" algn="ctr" rtl="0">
              <a:spcBef>
                <a:spcPts val="0"/>
              </a:spcBef>
              <a:spcAft>
                <a:spcPts val="0"/>
              </a:spcAft>
              <a:buSzPts val="7200"/>
              <a:buNone/>
              <a:defRPr sz="5400"/>
            </a:lvl8pPr>
            <a:lvl9pPr lvl="8" algn="ctr" rtl="0">
              <a:spcBef>
                <a:spcPts val="0"/>
              </a:spcBef>
              <a:spcAft>
                <a:spcPts val="0"/>
              </a:spcAft>
              <a:buSzPts val="7200"/>
              <a:buNone/>
              <a:defRPr sz="5400"/>
            </a:lvl9pPr>
          </a:lstStyle>
          <a:p>
            <a:r>
              <a:rPr lang="en-US"/>
              <a:t>Click to edit Master title style</a:t>
            </a:r>
            <a:endParaRPr/>
          </a:p>
        </p:txBody>
      </p:sp>
    </p:spTree>
    <p:extLst>
      <p:ext uri="{BB962C8B-B14F-4D97-AF65-F5344CB8AC3E}">
        <p14:creationId xmlns:p14="http://schemas.microsoft.com/office/powerpoint/2010/main" val="11287512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AFB9E6"/>
        </a:solidFill>
        <a:effectLst/>
      </p:bgPr>
    </p:bg>
    <p:spTree>
      <p:nvGrpSpPr>
        <p:cNvPr id="1" name="Shape 41"/>
        <p:cNvGrpSpPr/>
        <p:nvPr/>
      </p:nvGrpSpPr>
      <p:grpSpPr>
        <a:xfrm>
          <a:off x="0" y="0"/>
          <a:ext cx="0" cy="0"/>
          <a:chOff x="0" y="0"/>
          <a:chExt cx="0" cy="0"/>
        </a:xfrm>
      </p:grpSpPr>
      <p:sp>
        <p:nvSpPr>
          <p:cNvPr id="42" name="Google Shape;42;p4"/>
          <p:cNvSpPr txBox="1">
            <a:spLocks noGrp="1"/>
          </p:cNvSpPr>
          <p:nvPr>
            <p:ph type="title"/>
          </p:nvPr>
        </p:nvSpPr>
        <p:spPr>
          <a:xfrm>
            <a:off x="720000" y="414575"/>
            <a:ext cx="7704000" cy="572700"/>
          </a:xfrm>
          <a:prstGeom prst="rect">
            <a:avLst/>
          </a:prstGeom>
        </p:spPr>
        <p:txBody>
          <a:bodyPr spcFirstLastPara="1">
            <a:noAutofit/>
          </a:bodyPr>
          <a:lstStyle>
            <a:lvl1pPr lvl="0" algn="ctr">
              <a:spcBef>
                <a:spcPts val="0"/>
              </a:spcBef>
              <a:spcAft>
                <a:spcPts val="0"/>
              </a:spcAft>
              <a:buSzPts val="3000"/>
              <a:buNone/>
              <a:defRPr sz="2250">
                <a:latin typeface="Titan One"/>
                <a:ea typeface="Titan One"/>
                <a:cs typeface="Titan One"/>
                <a:sym typeface="Titan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43" name="Google Shape;43;p4"/>
          <p:cNvSpPr txBox="1">
            <a:spLocks noGrp="1"/>
          </p:cNvSpPr>
          <p:nvPr>
            <p:ph type="body" idx="1"/>
          </p:nvPr>
        </p:nvSpPr>
        <p:spPr>
          <a:xfrm>
            <a:off x="720000" y="1152475"/>
            <a:ext cx="7704000" cy="3450900"/>
          </a:xfrm>
          <a:prstGeom prst="rect">
            <a:avLst/>
          </a:prstGeom>
        </p:spPr>
        <p:txBody>
          <a:bodyPr spcFirstLastPara="1">
            <a:noAutofit/>
          </a:bodyPr>
          <a:lstStyle>
            <a:lvl1pPr marL="342892" lvl="0" indent="-228595">
              <a:lnSpc>
                <a:spcPct val="100000"/>
              </a:lnSpc>
              <a:spcBef>
                <a:spcPts val="0"/>
              </a:spcBef>
              <a:spcAft>
                <a:spcPts val="0"/>
              </a:spcAft>
              <a:buClr>
                <a:schemeClr val="accent1"/>
              </a:buClr>
              <a:buSzPts val="1200"/>
              <a:buFont typeface="Livvic"/>
              <a:buChar char="●"/>
              <a:defRPr sz="900">
                <a:latin typeface="Assistant"/>
                <a:ea typeface="Assistant"/>
                <a:cs typeface="Assistant"/>
                <a:sym typeface="Assistant"/>
              </a:defRPr>
            </a:lvl1pPr>
            <a:lvl2pPr marL="685784" lvl="1" indent="-228595">
              <a:spcBef>
                <a:spcPts val="1200"/>
              </a:spcBef>
              <a:spcAft>
                <a:spcPts val="0"/>
              </a:spcAft>
              <a:buClr>
                <a:srgbClr val="434343"/>
              </a:buClr>
              <a:buSzPts val="1200"/>
              <a:buFont typeface="Roboto Condensed Light"/>
              <a:buChar char="○"/>
              <a:defRPr/>
            </a:lvl2pPr>
            <a:lvl3pPr marL="1028675" lvl="2" indent="-228595">
              <a:spcBef>
                <a:spcPts val="1200"/>
              </a:spcBef>
              <a:spcAft>
                <a:spcPts val="0"/>
              </a:spcAft>
              <a:buClr>
                <a:srgbClr val="434343"/>
              </a:buClr>
              <a:buSzPts val="1200"/>
              <a:buFont typeface="Roboto Condensed Light"/>
              <a:buChar char="■"/>
              <a:defRPr/>
            </a:lvl3pPr>
            <a:lvl4pPr marL="1371566" lvl="3" indent="-228595">
              <a:spcBef>
                <a:spcPts val="1200"/>
              </a:spcBef>
              <a:spcAft>
                <a:spcPts val="0"/>
              </a:spcAft>
              <a:buClr>
                <a:srgbClr val="434343"/>
              </a:buClr>
              <a:buSzPts val="1200"/>
              <a:buFont typeface="Roboto Condensed Light"/>
              <a:buChar char="●"/>
              <a:defRPr/>
            </a:lvl4pPr>
            <a:lvl5pPr marL="1714457" lvl="4" indent="-228595">
              <a:spcBef>
                <a:spcPts val="1200"/>
              </a:spcBef>
              <a:spcAft>
                <a:spcPts val="0"/>
              </a:spcAft>
              <a:buClr>
                <a:srgbClr val="434343"/>
              </a:buClr>
              <a:buSzPts val="1200"/>
              <a:buFont typeface="Roboto Condensed Light"/>
              <a:buChar char="○"/>
              <a:defRPr/>
            </a:lvl5pPr>
            <a:lvl6pPr marL="2057349" lvl="5" indent="-228595">
              <a:spcBef>
                <a:spcPts val="1200"/>
              </a:spcBef>
              <a:spcAft>
                <a:spcPts val="0"/>
              </a:spcAft>
              <a:buClr>
                <a:srgbClr val="434343"/>
              </a:buClr>
              <a:buSzPts val="1200"/>
              <a:buFont typeface="Roboto Condensed Light"/>
              <a:buChar char="■"/>
              <a:defRPr/>
            </a:lvl6pPr>
            <a:lvl7pPr marL="2400240" lvl="6" indent="-228595">
              <a:spcBef>
                <a:spcPts val="1200"/>
              </a:spcBef>
              <a:spcAft>
                <a:spcPts val="0"/>
              </a:spcAft>
              <a:buClr>
                <a:srgbClr val="434343"/>
              </a:buClr>
              <a:buSzPts val="1200"/>
              <a:buFont typeface="Roboto Condensed Light"/>
              <a:buChar char="●"/>
              <a:defRPr/>
            </a:lvl7pPr>
            <a:lvl8pPr marL="2743132" lvl="7" indent="-228595">
              <a:spcBef>
                <a:spcPts val="1200"/>
              </a:spcBef>
              <a:spcAft>
                <a:spcPts val="0"/>
              </a:spcAft>
              <a:buClr>
                <a:srgbClr val="434343"/>
              </a:buClr>
              <a:buSzPts val="1200"/>
              <a:buFont typeface="Roboto Condensed Light"/>
              <a:buChar char="○"/>
              <a:defRPr/>
            </a:lvl8pPr>
            <a:lvl9pPr marL="3086023" lvl="8" indent="-228595">
              <a:spcBef>
                <a:spcPts val="1200"/>
              </a:spcBef>
              <a:spcAft>
                <a:spcPts val="1200"/>
              </a:spcAft>
              <a:buClr>
                <a:srgbClr val="434343"/>
              </a:buClr>
              <a:buSzPts val="1200"/>
              <a:buFont typeface="Roboto Condensed Light"/>
              <a:buChar char="■"/>
              <a:defRPr/>
            </a:lvl9pPr>
          </a:lstStyle>
          <a:p>
            <a:pPr lvl="0"/>
            <a:r>
              <a:rPr lang="en-US"/>
              <a:t>Edit Master text styles</a:t>
            </a:r>
          </a:p>
        </p:txBody>
      </p:sp>
    </p:spTree>
    <p:extLst>
      <p:ext uri="{BB962C8B-B14F-4D97-AF65-F5344CB8AC3E}">
        <p14:creationId xmlns:p14="http://schemas.microsoft.com/office/powerpoint/2010/main" val="24765655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62"/>
        <p:cNvGrpSpPr/>
        <p:nvPr/>
      </p:nvGrpSpPr>
      <p:grpSpPr>
        <a:xfrm>
          <a:off x="0" y="0"/>
          <a:ext cx="0" cy="0"/>
          <a:chOff x="0" y="0"/>
          <a:chExt cx="0" cy="0"/>
        </a:xfrm>
      </p:grpSpPr>
      <p:grpSp>
        <p:nvGrpSpPr>
          <p:cNvPr id="11" name="Google Shape;863;p23"/>
          <p:cNvGrpSpPr>
            <a:grpSpLocks/>
          </p:cNvGrpSpPr>
          <p:nvPr/>
        </p:nvGrpSpPr>
        <p:grpSpPr bwMode="auto">
          <a:xfrm>
            <a:off x="0" y="-23813"/>
            <a:ext cx="9144000" cy="5430441"/>
            <a:chOff x="-150" y="-23475"/>
            <a:chExt cx="9144079" cy="5430372"/>
          </a:xfrm>
        </p:grpSpPr>
        <p:sp>
          <p:nvSpPr>
            <p:cNvPr id="12" name="Google Shape;864;p23"/>
            <p:cNvSpPr>
              <a:spLocks/>
            </p:cNvSpPr>
            <p:nvPr/>
          </p:nvSpPr>
          <p:spPr bwMode="auto">
            <a:xfrm>
              <a:off x="0" y="-23475"/>
              <a:ext cx="9143929" cy="5166888"/>
            </a:xfrm>
            <a:custGeom>
              <a:avLst/>
              <a:gdLst>
                <a:gd name="T0" fmla="*/ 6508245 w 49014"/>
                <a:gd name="T1" fmla="*/ 3886612 h 32839"/>
                <a:gd name="T2" fmla="*/ 6508245 w 49014"/>
                <a:gd name="T3" fmla="*/ 2147483646 h 32839"/>
                <a:gd name="T4" fmla="*/ 2147483646 w 49014"/>
                <a:gd name="T5" fmla="*/ 2147483646 h 32839"/>
                <a:gd name="T6" fmla="*/ 2147483646 w 49014"/>
                <a:gd name="T7" fmla="*/ 3886612 h 32839"/>
                <a:gd name="T8" fmla="*/ 6508245 w 49014"/>
                <a:gd name="T9" fmla="*/ 3886612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3" name="Google Shape;865;p23"/>
            <p:cNvSpPr>
              <a:spLocks/>
            </p:cNvSpPr>
            <p:nvPr/>
          </p:nvSpPr>
          <p:spPr bwMode="auto">
            <a:xfrm>
              <a:off x="140934" y="165407"/>
              <a:ext cx="1458542" cy="621021"/>
            </a:xfrm>
            <a:custGeom>
              <a:avLst/>
              <a:gdLst>
                <a:gd name="T0" fmla="*/ 2147483646 w 9270"/>
                <a:gd name="T1" fmla="*/ 3886613 h 3947"/>
                <a:gd name="T2" fmla="*/ 2147483646 w 9270"/>
                <a:gd name="T3" fmla="*/ 148015407 h 3947"/>
                <a:gd name="T4" fmla="*/ 0 w 9270"/>
                <a:gd name="T5" fmla="*/ 2147483646 h 3947"/>
                <a:gd name="T6" fmla="*/ 2147483646 w 9270"/>
                <a:gd name="T7" fmla="*/ 2147483646 h 3947"/>
                <a:gd name="T8" fmla="*/ 2147483646 w 9270"/>
                <a:gd name="T9" fmla="*/ 2147483646 h 3947"/>
                <a:gd name="T10" fmla="*/ 2147483646 w 9270"/>
                <a:gd name="T11" fmla="*/ 2147483646 h 3947"/>
                <a:gd name="T12" fmla="*/ 2147483646 w 9270"/>
                <a:gd name="T13" fmla="*/ 2147483646 h 3947"/>
                <a:gd name="T14" fmla="*/ 2147483646 w 9270"/>
                <a:gd name="T15" fmla="*/ 2147483646 h 3947"/>
                <a:gd name="T16" fmla="*/ 2147483646 w 9270"/>
                <a:gd name="T17" fmla="*/ 2147483646 h 3947"/>
                <a:gd name="T18" fmla="*/ 2147483646 w 9270"/>
                <a:gd name="T19" fmla="*/ 2147483646 h 3947"/>
                <a:gd name="T20" fmla="*/ 2147483646 w 9270"/>
                <a:gd name="T21" fmla="*/ 2147483646 h 3947"/>
                <a:gd name="T22" fmla="*/ 2147483646 w 9270"/>
                <a:gd name="T23" fmla="*/ 2147483646 h 3947"/>
                <a:gd name="T24" fmla="*/ 2147483646 w 9270"/>
                <a:gd name="T25" fmla="*/ 2147483646 h 3947"/>
                <a:gd name="T26" fmla="*/ 2147483646 w 9270"/>
                <a:gd name="T27" fmla="*/ 3886613 h 39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4" name="Google Shape;866;p23"/>
            <p:cNvSpPr>
              <a:spLocks/>
            </p:cNvSpPr>
            <p:nvPr/>
          </p:nvSpPr>
          <p:spPr bwMode="auto">
            <a:xfrm>
              <a:off x="7443257" y="1304648"/>
              <a:ext cx="1499293" cy="667751"/>
            </a:xfrm>
            <a:custGeom>
              <a:avLst/>
              <a:gdLst>
                <a:gd name="T0" fmla="*/ 2147483646 w 9529"/>
                <a:gd name="T1" fmla="*/ 3886613 h 4244"/>
                <a:gd name="T2" fmla="*/ 2147483646 w 9529"/>
                <a:gd name="T3" fmla="*/ 54537194 h 4244"/>
                <a:gd name="T4" fmla="*/ 70108665 w 9529"/>
                <a:gd name="T5" fmla="*/ 2147483646 h 4244"/>
                <a:gd name="T6" fmla="*/ 2147483646 w 9529"/>
                <a:gd name="T7" fmla="*/ 2147483646 h 4244"/>
                <a:gd name="T8" fmla="*/ 2147483646 w 9529"/>
                <a:gd name="T9" fmla="*/ 2147483646 h 4244"/>
                <a:gd name="T10" fmla="*/ 2147483646 w 9529"/>
                <a:gd name="T11" fmla="*/ 2147483646 h 4244"/>
                <a:gd name="T12" fmla="*/ 2147483646 w 9529"/>
                <a:gd name="T13" fmla="*/ 2147483646 h 4244"/>
                <a:gd name="T14" fmla="*/ 2147483646 w 9529"/>
                <a:gd name="T15" fmla="*/ 2147483646 h 4244"/>
                <a:gd name="T16" fmla="*/ 2147483646 w 9529"/>
                <a:gd name="T17" fmla="*/ 2147483646 h 4244"/>
                <a:gd name="T18" fmla="*/ 2147483646 w 9529"/>
                <a:gd name="T19" fmla="*/ 2147483646 h 4244"/>
                <a:gd name="T20" fmla="*/ 2147483646 w 9529"/>
                <a:gd name="T21" fmla="*/ 2147483646 h 4244"/>
                <a:gd name="T22" fmla="*/ 2147483646 w 9529"/>
                <a:gd name="T23" fmla="*/ 2147483646 h 4244"/>
                <a:gd name="T24" fmla="*/ 2147483646 w 9529"/>
                <a:gd name="T25" fmla="*/ 2147483646 h 4244"/>
                <a:gd name="T26" fmla="*/ 2147483646 w 9529"/>
                <a:gd name="T27" fmla="*/ 3886613 h 4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5" name="Google Shape;867;p23"/>
            <p:cNvSpPr>
              <a:spLocks noChangeArrowheads="1"/>
            </p:cNvSpPr>
            <p:nvPr/>
          </p:nvSpPr>
          <p:spPr bwMode="auto">
            <a:xfrm>
              <a:off x="-150" y="4402022"/>
              <a:ext cx="9144079" cy="75722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16" name="Google Shape;868;p23"/>
            <p:cNvGrpSpPr>
              <a:grpSpLocks/>
            </p:cNvGrpSpPr>
            <p:nvPr/>
          </p:nvGrpSpPr>
          <p:grpSpPr bwMode="auto">
            <a:xfrm>
              <a:off x="7623203" y="4330249"/>
              <a:ext cx="1520699" cy="813424"/>
              <a:chOff x="3457050" y="4619150"/>
              <a:chExt cx="227075" cy="121450"/>
            </a:xfrm>
          </p:grpSpPr>
          <p:sp>
            <p:nvSpPr>
              <p:cNvPr id="20" name="Google Shape;869;p23"/>
              <p:cNvSpPr/>
              <p:nvPr/>
            </p:nvSpPr>
            <p:spPr>
              <a:xfrm>
                <a:off x="3457033" y="4619200"/>
                <a:ext cx="227096" cy="121415"/>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1" name="Google Shape;870;p23"/>
              <p:cNvSpPr>
                <a:spLocks/>
              </p:cNvSpPr>
              <p:nvPr/>
            </p:nvSpPr>
            <p:spPr bwMode="auto">
              <a:xfrm>
                <a:off x="3471550" y="4708900"/>
                <a:ext cx="68700" cy="31700"/>
              </a:xfrm>
              <a:custGeom>
                <a:avLst/>
                <a:gdLst>
                  <a:gd name="T0" fmla="*/ 17296875 w 2748"/>
                  <a:gd name="T1" fmla="*/ 0 h 1268"/>
                  <a:gd name="T2" fmla="*/ 13109375 w 2748"/>
                  <a:gd name="T3" fmla="*/ 578125 h 1268"/>
                  <a:gd name="T4" fmla="*/ 0 w 2748"/>
                  <a:gd name="T5" fmla="*/ 19812500 h 1268"/>
                  <a:gd name="T6" fmla="*/ 42937500 w 2748"/>
                  <a:gd name="T7" fmla="*/ 19812500 h 1268"/>
                  <a:gd name="T8" fmla="*/ 17296875 w 2748"/>
                  <a:gd name="T9" fmla="*/ 0 h 1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2" name="Google Shape;871;p23"/>
              <p:cNvSpPr>
                <a:spLocks/>
              </p:cNvSpPr>
              <p:nvPr/>
            </p:nvSpPr>
            <p:spPr bwMode="auto">
              <a:xfrm>
                <a:off x="3552050" y="4695475"/>
                <a:ext cx="66950" cy="45125"/>
              </a:xfrm>
              <a:custGeom>
                <a:avLst/>
                <a:gdLst>
                  <a:gd name="T0" fmla="*/ 14671875 w 2678"/>
                  <a:gd name="T1" fmla="*/ 15625 h 1805"/>
                  <a:gd name="T2" fmla="*/ 10890625 w 2678"/>
                  <a:gd name="T3" fmla="*/ 875000 h 1805"/>
                  <a:gd name="T4" fmla="*/ 3921875 w 2678"/>
                  <a:gd name="T5" fmla="*/ 28203125 h 1805"/>
                  <a:gd name="T6" fmla="*/ 41828125 w 2678"/>
                  <a:gd name="T7" fmla="*/ 28203125 h 1805"/>
                  <a:gd name="T8" fmla="*/ 14671875 w 2678"/>
                  <a:gd name="T9" fmla="*/ 15625 h 1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3" name="Google Shape;872;p23"/>
              <p:cNvSpPr>
                <a:spLocks/>
              </p:cNvSpPr>
              <p:nvPr/>
            </p:nvSpPr>
            <p:spPr bwMode="auto">
              <a:xfrm>
                <a:off x="3617625" y="4650650"/>
                <a:ext cx="66500" cy="89950"/>
              </a:xfrm>
              <a:custGeom>
                <a:avLst/>
                <a:gdLst>
                  <a:gd name="T0" fmla="*/ 24640625 w 2660"/>
                  <a:gd name="T1" fmla="*/ 0 h 3598"/>
                  <a:gd name="T2" fmla="*/ 4468750 w 2660"/>
                  <a:gd name="T3" fmla="*/ 17609375 h 3598"/>
                  <a:gd name="T4" fmla="*/ 1828125 w 2660"/>
                  <a:gd name="T5" fmla="*/ 56218750 h 3598"/>
                  <a:gd name="T6" fmla="*/ 41546875 w 2660"/>
                  <a:gd name="T7" fmla="*/ 56218750 h 3598"/>
                  <a:gd name="T8" fmla="*/ 41546875 w 2660"/>
                  <a:gd name="T9" fmla="*/ 5765625 h 3598"/>
                  <a:gd name="T10" fmla="*/ 26078125 w 2660"/>
                  <a:gd name="T11" fmla="*/ 46875 h 3598"/>
                  <a:gd name="T12" fmla="*/ 24640625 w 2660"/>
                  <a:gd name="T13" fmla="*/ 0 h 35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17" name="Google Shape;873;p23"/>
            <p:cNvGrpSpPr>
              <a:grpSpLocks/>
            </p:cNvGrpSpPr>
            <p:nvPr/>
          </p:nvGrpSpPr>
          <p:grpSpPr bwMode="auto">
            <a:xfrm flipH="1">
              <a:off x="-69" y="4310169"/>
              <a:ext cx="792529" cy="1096728"/>
              <a:chOff x="3536675" y="4387575"/>
              <a:chExt cx="147450" cy="204050"/>
            </a:xfrm>
          </p:grpSpPr>
          <p:sp>
            <p:nvSpPr>
              <p:cNvPr id="18" name="Google Shape;874;p23"/>
              <p:cNvSpPr/>
              <p:nvPr/>
            </p:nvSpPr>
            <p:spPr>
              <a:xfrm>
                <a:off x="3536757" y="4387608"/>
                <a:ext cx="147383" cy="204017"/>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9" name="Google Shape;875;p23"/>
              <p:cNvSpPr>
                <a:spLocks/>
              </p:cNvSpPr>
              <p:nvPr/>
            </p:nvSpPr>
            <p:spPr bwMode="auto">
              <a:xfrm>
                <a:off x="3567900" y="4414300"/>
                <a:ext cx="116225" cy="171300"/>
              </a:xfrm>
              <a:custGeom>
                <a:avLst/>
                <a:gdLst>
                  <a:gd name="T0" fmla="*/ 51437500 w 4649"/>
                  <a:gd name="T1" fmla="*/ 15625 h 6852"/>
                  <a:gd name="T2" fmla="*/ 37640625 w 4649"/>
                  <a:gd name="T3" fmla="*/ 70671875 h 6852"/>
                  <a:gd name="T4" fmla="*/ 11843750 w 4649"/>
                  <a:gd name="T5" fmla="*/ 48531250 h 6852"/>
                  <a:gd name="T6" fmla="*/ 6140625 w 4649"/>
                  <a:gd name="T7" fmla="*/ 51171875 h 6852"/>
                  <a:gd name="T8" fmla="*/ 13796875 w 4649"/>
                  <a:gd name="T9" fmla="*/ 80578125 h 6852"/>
                  <a:gd name="T10" fmla="*/ 25625000 w 4649"/>
                  <a:gd name="T11" fmla="*/ 93546875 h 6852"/>
                  <a:gd name="T12" fmla="*/ 25656250 w 4649"/>
                  <a:gd name="T13" fmla="*/ 93546875 h 6852"/>
                  <a:gd name="T14" fmla="*/ 72625000 w 4649"/>
                  <a:gd name="T15" fmla="*/ 107062500 h 6852"/>
                  <a:gd name="T16" fmla="*/ 72625000 w 4649"/>
                  <a:gd name="T17" fmla="*/ 56328125 h 6852"/>
                  <a:gd name="T18" fmla="*/ 54640625 w 4649"/>
                  <a:gd name="T19" fmla="*/ 74859375 h 6852"/>
                  <a:gd name="T20" fmla="*/ 51437500 w 4649"/>
                  <a:gd name="T21" fmla="*/ 15625 h 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876" name="Google Shape;876;p23"/>
          <p:cNvSpPr txBox="1">
            <a:spLocks noGrp="1"/>
          </p:cNvSpPr>
          <p:nvPr>
            <p:ph type="title"/>
          </p:nvPr>
        </p:nvSpPr>
        <p:spPr>
          <a:xfrm>
            <a:off x="720000" y="414575"/>
            <a:ext cx="77040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877" name="Google Shape;877;p23"/>
          <p:cNvSpPr txBox="1">
            <a:spLocks noGrp="1"/>
          </p:cNvSpPr>
          <p:nvPr>
            <p:ph type="subTitle" idx="1"/>
          </p:nvPr>
        </p:nvSpPr>
        <p:spPr>
          <a:xfrm>
            <a:off x="1670751" y="1478775"/>
            <a:ext cx="2156400" cy="469800"/>
          </a:xfrm>
          <a:prstGeom prst="rect">
            <a:avLst/>
          </a:prstGeom>
        </p:spPr>
        <p:txBody>
          <a:bodyPr spcFirstLastPara="1">
            <a:noAutofit/>
          </a:bodyPr>
          <a:lstStyle>
            <a:lvl1pPr lvl="0"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rtl="0">
              <a:lnSpc>
                <a:spcPct val="100000"/>
              </a:lnSpc>
              <a:spcBef>
                <a:spcPts val="0"/>
              </a:spcBef>
              <a:spcAft>
                <a:spcPts val="0"/>
              </a:spcAft>
              <a:buSzPts val="2000"/>
              <a:buFont typeface="Raleway"/>
              <a:buNone/>
              <a:defRPr sz="1500" b="1">
                <a:latin typeface="Raleway"/>
                <a:ea typeface="Raleway"/>
                <a:cs typeface="Raleway"/>
                <a:sym typeface="Raleway"/>
              </a:defRPr>
            </a:lvl2pPr>
            <a:lvl3pPr lvl="2" rtl="0">
              <a:lnSpc>
                <a:spcPct val="100000"/>
              </a:lnSpc>
              <a:spcBef>
                <a:spcPts val="0"/>
              </a:spcBef>
              <a:spcAft>
                <a:spcPts val="0"/>
              </a:spcAft>
              <a:buSzPts val="2000"/>
              <a:buFont typeface="Raleway"/>
              <a:buNone/>
              <a:defRPr sz="1500" b="1">
                <a:latin typeface="Raleway"/>
                <a:ea typeface="Raleway"/>
                <a:cs typeface="Raleway"/>
                <a:sym typeface="Raleway"/>
              </a:defRPr>
            </a:lvl3pPr>
            <a:lvl4pPr lvl="3" rtl="0">
              <a:lnSpc>
                <a:spcPct val="100000"/>
              </a:lnSpc>
              <a:spcBef>
                <a:spcPts val="0"/>
              </a:spcBef>
              <a:spcAft>
                <a:spcPts val="0"/>
              </a:spcAft>
              <a:buSzPts val="2000"/>
              <a:buFont typeface="Raleway"/>
              <a:buNone/>
              <a:defRPr sz="1500" b="1">
                <a:latin typeface="Raleway"/>
                <a:ea typeface="Raleway"/>
                <a:cs typeface="Raleway"/>
                <a:sym typeface="Raleway"/>
              </a:defRPr>
            </a:lvl4pPr>
            <a:lvl5pPr lvl="4" rtl="0">
              <a:lnSpc>
                <a:spcPct val="100000"/>
              </a:lnSpc>
              <a:spcBef>
                <a:spcPts val="0"/>
              </a:spcBef>
              <a:spcAft>
                <a:spcPts val="0"/>
              </a:spcAft>
              <a:buSzPts val="2000"/>
              <a:buFont typeface="Raleway"/>
              <a:buNone/>
              <a:defRPr sz="1500" b="1">
                <a:latin typeface="Raleway"/>
                <a:ea typeface="Raleway"/>
                <a:cs typeface="Raleway"/>
                <a:sym typeface="Raleway"/>
              </a:defRPr>
            </a:lvl5pPr>
            <a:lvl6pPr lvl="5" rtl="0">
              <a:lnSpc>
                <a:spcPct val="100000"/>
              </a:lnSpc>
              <a:spcBef>
                <a:spcPts val="0"/>
              </a:spcBef>
              <a:spcAft>
                <a:spcPts val="0"/>
              </a:spcAft>
              <a:buSzPts val="2000"/>
              <a:buFont typeface="Raleway"/>
              <a:buNone/>
              <a:defRPr sz="1500" b="1">
                <a:latin typeface="Raleway"/>
                <a:ea typeface="Raleway"/>
                <a:cs typeface="Raleway"/>
                <a:sym typeface="Raleway"/>
              </a:defRPr>
            </a:lvl6pPr>
            <a:lvl7pPr lvl="6" rtl="0">
              <a:lnSpc>
                <a:spcPct val="100000"/>
              </a:lnSpc>
              <a:spcBef>
                <a:spcPts val="0"/>
              </a:spcBef>
              <a:spcAft>
                <a:spcPts val="0"/>
              </a:spcAft>
              <a:buSzPts val="2000"/>
              <a:buFont typeface="Raleway"/>
              <a:buNone/>
              <a:defRPr sz="1500" b="1">
                <a:latin typeface="Raleway"/>
                <a:ea typeface="Raleway"/>
                <a:cs typeface="Raleway"/>
                <a:sym typeface="Raleway"/>
              </a:defRPr>
            </a:lvl7pPr>
            <a:lvl8pPr lvl="7" rtl="0">
              <a:lnSpc>
                <a:spcPct val="100000"/>
              </a:lnSpc>
              <a:spcBef>
                <a:spcPts val="0"/>
              </a:spcBef>
              <a:spcAft>
                <a:spcPts val="0"/>
              </a:spcAft>
              <a:buSzPts val="2000"/>
              <a:buFont typeface="Raleway"/>
              <a:buNone/>
              <a:defRPr sz="1500" b="1">
                <a:latin typeface="Raleway"/>
                <a:ea typeface="Raleway"/>
                <a:cs typeface="Raleway"/>
                <a:sym typeface="Raleway"/>
              </a:defRPr>
            </a:lvl8pPr>
            <a:lvl9pPr lvl="8"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878" name="Google Shape;878;p23"/>
          <p:cNvSpPr txBox="1">
            <a:spLocks noGrp="1"/>
          </p:cNvSpPr>
          <p:nvPr>
            <p:ph type="subTitle" idx="2"/>
          </p:nvPr>
        </p:nvSpPr>
        <p:spPr>
          <a:xfrm>
            <a:off x="1670751" y="1948575"/>
            <a:ext cx="2156400" cy="522000"/>
          </a:xfrm>
          <a:prstGeom prst="rect">
            <a:avLst/>
          </a:prstGeom>
        </p:spPr>
        <p:txBody>
          <a:bodyPr spcFirstLastPara="1">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r>
              <a:rPr lang="en-US"/>
              <a:t>Click to edit Master subtitle style</a:t>
            </a:r>
            <a:endParaRPr/>
          </a:p>
        </p:txBody>
      </p:sp>
      <p:sp>
        <p:nvSpPr>
          <p:cNvPr id="879" name="Google Shape;879;p23"/>
          <p:cNvSpPr txBox="1">
            <a:spLocks noGrp="1"/>
          </p:cNvSpPr>
          <p:nvPr>
            <p:ph type="subTitle" idx="3"/>
          </p:nvPr>
        </p:nvSpPr>
        <p:spPr>
          <a:xfrm>
            <a:off x="1670751" y="3306900"/>
            <a:ext cx="2156400" cy="469800"/>
          </a:xfrm>
          <a:prstGeom prst="rect">
            <a:avLst/>
          </a:prstGeom>
        </p:spPr>
        <p:txBody>
          <a:bodyPr spcFirstLastPara="1">
            <a:noAutofit/>
          </a:bodyPr>
          <a:lstStyle>
            <a:lvl1pPr lvl="0"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rtl="0">
              <a:lnSpc>
                <a:spcPct val="100000"/>
              </a:lnSpc>
              <a:spcBef>
                <a:spcPts val="0"/>
              </a:spcBef>
              <a:spcAft>
                <a:spcPts val="0"/>
              </a:spcAft>
              <a:buSzPts val="2000"/>
              <a:buFont typeface="Raleway"/>
              <a:buNone/>
              <a:defRPr sz="1500" b="1">
                <a:latin typeface="Raleway"/>
                <a:ea typeface="Raleway"/>
                <a:cs typeface="Raleway"/>
                <a:sym typeface="Raleway"/>
              </a:defRPr>
            </a:lvl2pPr>
            <a:lvl3pPr lvl="2" rtl="0">
              <a:lnSpc>
                <a:spcPct val="100000"/>
              </a:lnSpc>
              <a:spcBef>
                <a:spcPts val="0"/>
              </a:spcBef>
              <a:spcAft>
                <a:spcPts val="0"/>
              </a:spcAft>
              <a:buSzPts val="2000"/>
              <a:buFont typeface="Raleway"/>
              <a:buNone/>
              <a:defRPr sz="1500" b="1">
                <a:latin typeface="Raleway"/>
                <a:ea typeface="Raleway"/>
                <a:cs typeface="Raleway"/>
                <a:sym typeface="Raleway"/>
              </a:defRPr>
            </a:lvl3pPr>
            <a:lvl4pPr lvl="3" rtl="0">
              <a:lnSpc>
                <a:spcPct val="100000"/>
              </a:lnSpc>
              <a:spcBef>
                <a:spcPts val="0"/>
              </a:spcBef>
              <a:spcAft>
                <a:spcPts val="0"/>
              </a:spcAft>
              <a:buSzPts val="2000"/>
              <a:buFont typeface="Raleway"/>
              <a:buNone/>
              <a:defRPr sz="1500" b="1">
                <a:latin typeface="Raleway"/>
                <a:ea typeface="Raleway"/>
                <a:cs typeface="Raleway"/>
                <a:sym typeface="Raleway"/>
              </a:defRPr>
            </a:lvl4pPr>
            <a:lvl5pPr lvl="4" rtl="0">
              <a:lnSpc>
                <a:spcPct val="100000"/>
              </a:lnSpc>
              <a:spcBef>
                <a:spcPts val="0"/>
              </a:spcBef>
              <a:spcAft>
                <a:spcPts val="0"/>
              </a:spcAft>
              <a:buSzPts val="2000"/>
              <a:buFont typeface="Raleway"/>
              <a:buNone/>
              <a:defRPr sz="1500" b="1">
                <a:latin typeface="Raleway"/>
                <a:ea typeface="Raleway"/>
                <a:cs typeface="Raleway"/>
                <a:sym typeface="Raleway"/>
              </a:defRPr>
            </a:lvl5pPr>
            <a:lvl6pPr lvl="5" rtl="0">
              <a:lnSpc>
                <a:spcPct val="100000"/>
              </a:lnSpc>
              <a:spcBef>
                <a:spcPts val="0"/>
              </a:spcBef>
              <a:spcAft>
                <a:spcPts val="0"/>
              </a:spcAft>
              <a:buSzPts val="2000"/>
              <a:buFont typeface="Raleway"/>
              <a:buNone/>
              <a:defRPr sz="1500" b="1">
                <a:latin typeface="Raleway"/>
                <a:ea typeface="Raleway"/>
                <a:cs typeface="Raleway"/>
                <a:sym typeface="Raleway"/>
              </a:defRPr>
            </a:lvl6pPr>
            <a:lvl7pPr lvl="6" rtl="0">
              <a:lnSpc>
                <a:spcPct val="100000"/>
              </a:lnSpc>
              <a:spcBef>
                <a:spcPts val="0"/>
              </a:spcBef>
              <a:spcAft>
                <a:spcPts val="0"/>
              </a:spcAft>
              <a:buSzPts val="2000"/>
              <a:buFont typeface="Raleway"/>
              <a:buNone/>
              <a:defRPr sz="1500" b="1">
                <a:latin typeface="Raleway"/>
                <a:ea typeface="Raleway"/>
                <a:cs typeface="Raleway"/>
                <a:sym typeface="Raleway"/>
              </a:defRPr>
            </a:lvl7pPr>
            <a:lvl8pPr lvl="7" rtl="0">
              <a:lnSpc>
                <a:spcPct val="100000"/>
              </a:lnSpc>
              <a:spcBef>
                <a:spcPts val="0"/>
              </a:spcBef>
              <a:spcAft>
                <a:spcPts val="0"/>
              </a:spcAft>
              <a:buSzPts val="2000"/>
              <a:buFont typeface="Raleway"/>
              <a:buNone/>
              <a:defRPr sz="1500" b="1">
                <a:latin typeface="Raleway"/>
                <a:ea typeface="Raleway"/>
                <a:cs typeface="Raleway"/>
                <a:sym typeface="Raleway"/>
              </a:defRPr>
            </a:lvl8pPr>
            <a:lvl9pPr lvl="8"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880" name="Google Shape;880;p23"/>
          <p:cNvSpPr txBox="1">
            <a:spLocks noGrp="1"/>
          </p:cNvSpPr>
          <p:nvPr>
            <p:ph type="subTitle" idx="4"/>
          </p:nvPr>
        </p:nvSpPr>
        <p:spPr>
          <a:xfrm>
            <a:off x="1670751" y="3776700"/>
            <a:ext cx="2156400" cy="522000"/>
          </a:xfrm>
          <a:prstGeom prst="rect">
            <a:avLst/>
          </a:prstGeom>
        </p:spPr>
        <p:txBody>
          <a:bodyPr spcFirstLastPara="1">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r>
              <a:rPr lang="en-US"/>
              <a:t>Click to edit Master subtitle style</a:t>
            </a:r>
            <a:endParaRPr/>
          </a:p>
        </p:txBody>
      </p:sp>
      <p:sp>
        <p:nvSpPr>
          <p:cNvPr id="881" name="Google Shape;881;p23"/>
          <p:cNvSpPr txBox="1">
            <a:spLocks noGrp="1"/>
          </p:cNvSpPr>
          <p:nvPr>
            <p:ph type="subTitle" idx="5"/>
          </p:nvPr>
        </p:nvSpPr>
        <p:spPr>
          <a:xfrm>
            <a:off x="6114051" y="1478775"/>
            <a:ext cx="2156400" cy="469800"/>
          </a:xfrm>
          <a:prstGeom prst="rect">
            <a:avLst/>
          </a:prstGeom>
        </p:spPr>
        <p:txBody>
          <a:bodyPr spcFirstLastPara="1">
            <a:noAutofit/>
          </a:bodyPr>
          <a:lstStyle>
            <a:lvl1pPr lvl="0"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rtl="0">
              <a:lnSpc>
                <a:spcPct val="100000"/>
              </a:lnSpc>
              <a:spcBef>
                <a:spcPts val="0"/>
              </a:spcBef>
              <a:spcAft>
                <a:spcPts val="0"/>
              </a:spcAft>
              <a:buSzPts val="2000"/>
              <a:buFont typeface="Raleway"/>
              <a:buNone/>
              <a:defRPr sz="1500" b="1">
                <a:latin typeface="Raleway"/>
                <a:ea typeface="Raleway"/>
                <a:cs typeface="Raleway"/>
                <a:sym typeface="Raleway"/>
              </a:defRPr>
            </a:lvl2pPr>
            <a:lvl3pPr lvl="2" rtl="0">
              <a:lnSpc>
                <a:spcPct val="100000"/>
              </a:lnSpc>
              <a:spcBef>
                <a:spcPts val="0"/>
              </a:spcBef>
              <a:spcAft>
                <a:spcPts val="0"/>
              </a:spcAft>
              <a:buSzPts val="2000"/>
              <a:buFont typeface="Raleway"/>
              <a:buNone/>
              <a:defRPr sz="1500" b="1">
                <a:latin typeface="Raleway"/>
                <a:ea typeface="Raleway"/>
                <a:cs typeface="Raleway"/>
                <a:sym typeface="Raleway"/>
              </a:defRPr>
            </a:lvl3pPr>
            <a:lvl4pPr lvl="3" rtl="0">
              <a:lnSpc>
                <a:spcPct val="100000"/>
              </a:lnSpc>
              <a:spcBef>
                <a:spcPts val="0"/>
              </a:spcBef>
              <a:spcAft>
                <a:spcPts val="0"/>
              </a:spcAft>
              <a:buSzPts val="2000"/>
              <a:buFont typeface="Raleway"/>
              <a:buNone/>
              <a:defRPr sz="1500" b="1">
                <a:latin typeface="Raleway"/>
                <a:ea typeface="Raleway"/>
                <a:cs typeface="Raleway"/>
                <a:sym typeface="Raleway"/>
              </a:defRPr>
            </a:lvl4pPr>
            <a:lvl5pPr lvl="4" rtl="0">
              <a:lnSpc>
                <a:spcPct val="100000"/>
              </a:lnSpc>
              <a:spcBef>
                <a:spcPts val="0"/>
              </a:spcBef>
              <a:spcAft>
                <a:spcPts val="0"/>
              </a:spcAft>
              <a:buSzPts val="2000"/>
              <a:buFont typeface="Raleway"/>
              <a:buNone/>
              <a:defRPr sz="1500" b="1">
                <a:latin typeface="Raleway"/>
                <a:ea typeface="Raleway"/>
                <a:cs typeface="Raleway"/>
                <a:sym typeface="Raleway"/>
              </a:defRPr>
            </a:lvl5pPr>
            <a:lvl6pPr lvl="5" rtl="0">
              <a:lnSpc>
                <a:spcPct val="100000"/>
              </a:lnSpc>
              <a:spcBef>
                <a:spcPts val="0"/>
              </a:spcBef>
              <a:spcAft>
                <a:spcPts val="0"/>
              </a:spcAft>
              <a:buSzPts val="2000"/>
              <a:buFont typeface="Raleway"/>
              <a:buNone/>
              <a:defRPr sz="1500" b="1">
                <a:latin typeface="Raleway"/>
                <a:ea typeface="Raleway"/>
                <a:cs typeface="Raleway"/>
                <a:sym typeface="Raleway"/>
              </a:defRPr>
            </a:lvl6pPr>
            <a:lvl7pPr lvl="6" rtl="0">
              <a:lnSpc>
                <a:spcPct val="100000"/>
              </a:lnSpc>
              <a:spcBef>
                <a:spcPts val="0"/>
              </a:spcBef>
              <a:spcAft>
                <a:spcPts val="0"/>
              </a:spcAft>
              <a:buSzPts val="2000"/>
              <a:buFont typeface="Raleway"/>
              <a:buNone/>
              <a:defRPr sz="1500" b="1">
                <a:latin typeface="Raleway"/>
                <a:ea typeface="Raleway"/>
                <a:cs typeface="Raleway"/>
                <a:sym typeface="Raleway"/>
              </a:defRPr>
            </a:lvl7pPr>
            <a:lvl8pPr lvl="7" rtl="0">
              <a:lnSpc>
                <a:spcPct val="100000"/>
              </a:lnSpc>
              <a:spcBef>
                <a:spcPts val="0"/>
              </a:spcBef>
              <a:spcAft>
                <a:spcPts val="0"/>
              </a:spcAft>
              <a:buSzPts val="2000"/>
              <a:buFont typeface="Raleway"/>
              <a:buNone/>
              <a:defRPr sz="1500" b="1">
                <a:latin typeface="Raleway"/>
                <a:ea typeface="Raleway"/>
                <a:cs typeface="Raleway"/>
                <a:sym typeface="Raleway"/>
              </a:defRPr>
            </a:lvl8pPr>
            <a:lvl9pPr lvl="8"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882" name="Google Shape;882;p23"/>
          <p:cNvSpPr txBox="1">
            <a:spLocks noGrp="1"/>
          </p:cNvSpPr>
          <p:nvPr>
            <p:ph type="subTitle" idx="6"/>
          </p:nvPr>
        </p:nvSpPr>
        <p:spPr>
          <a:xfrm>
            <a:off x="6114051" y="1948575"/>
            <a:ext cx="2156400" cy="522000"/>
          </a:xfrm>
          <a:prstGeom prst="rect">
            <a:avLst/>
          </a:prstGeom>
        </p:spPr>
        <p:txBody>
          <a:bodyPr spcFirstLastPara="1">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r>
              <a:rPr lang="en-US"/>
              <a:t>Click to edit Master subtitle style</a:t>
            </a:r>
            <a:endParaRPr/>
          </a:p>
        </p:txBody>
      </p:sp>
      <p:sp>
        <p:nvSpPr>
          <p:cNvPr id="883" name="Google Shape;883;p23"/>
          <p:cNvSpPr txBox="1">
            <a:spLocks noGrp="1"/>
          </p:cNvSpPr>
          <p:nvPr>
            <p:ph type="subTitle" idx="7"/>
          </p:nvPr>
        </p:nvSpPr>
        <p:spPr>
          <a:xfrm>
            <a:off x="6114051" y="3306900"/>
            <a:ext cx="2156400" cy="469800"/>
          </a:xfrm>
          <a:prstGeom prst="rect">
            <a:avLst/>
          </a:prstGeom>
        </p:spPr>
        <p:txBody>
          <a:bodyPr spcFirstLastPara="1">
            <a:noAutofit/>
          </a:bodyPr>
          <a:lstStyle>
            <a:lvl1pPr lvl="0"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rtl="0">
              <a:lnSpc>
                <a:spcPct val="100000"/>
              </a:lnSpc>
              <a:spcBef>
                <a:spcPts val="0"/>
              </a:spcBef>
              <a:spcAft>
                <a:spcPts val="0"/>
              </a:spcAft>
              <a:buSzPts val="2000"/>
              <a:buFont typeface="Raleway"/>
              <a:buNone/>
              <a:defRPr sz="1500" b="1">
                <a:latin typeface="Raleway"/>
                <a:ea typeface="Raleway"/>
                <a:cs typeface="Raleway"/>
                <a:sym typeface="Raleway"/>
              </a:defRPr>
            </a:lvl2pPr>
            <a:lvl3pPr lvl="2" rtl="0">
              <a:lnSpc>
                <a:spcPct val="100000"/>
              </a:lnSpc>
              <a:spcBef>
                <a:spcPts val="0"/>
              </a:spcBef>
              <a:spcAft>
                <a:spcPts val="0"/>
              </a:spcAft>
              <a:buSzPts val="2000"/>
              <a:buFont typeface="Raleway"/>
              <a:buNone/>
              <a:defRPr sz="1500" b="1">
                <a:latin typeface="Raleway"/>
                <a:ea typeface="Raleway"/>
                <a:cs typeface="Raleway"/>
                <a:sym typeface="Raleway"/>
              </a:defRPr>
            </a:lvl3pPr>
            <a:lvl4pPr lvl="3" rtl="0">
              <a:lnSpc>
                <a:spcPct val="100000"/>
              </a:lnSpc>
              <a:spcBef>
                <a:spcPts val="0"/>
              </a:spcBef>
              <a:spcAft>
                <a:spcPts val="0"/>
              </a:spcAft>
              <a:buSzPts val="2000"/>
              <a:buFont typeface="Raleway"/>
              <a:buNone/>
              <a:defRPr sz="1500" b="1">
                <a:latin typeface="Raleway"/>
                <a:ea typeface="Raleway"/>
                <a:cs typeface="Raleway"/>
                <a:sym typeface="Raleway"/>
              </a:defRPr>
            </a:lvl4pPr>
            <a:lvl5pPr lvl="4" rtl="0">
              <a:lnSpc>
                <a:spcPct val="100000"/>
              </a:lnSpc>
              <a:spcBef>
                <a:spcPts val="0"/>
              </a:spcBef>
              <a:spcAft>
                <a:spcPts val="0"/>
              </a:spcAft>
              <a:buSzPts val="2000"/>
              <a:buFont typeface="Raleway"/>
              <a:buNone/>
              <a:defRPr sz="1500" b="1">
                <a:latin typeface="Raleway"/>
                <a:ea typeface="Raleway"/>
                <a:cs typeface="Raleway"/>
                <a:sym typeface="Raleway"/>
              </a:defRPr>
            </a:lvl5pPr>
            <a:lvl6pPr lvl="5" rtl="0">
              <a:lnSpc>
                <a:spcPct val="100000"/>
              </a:lnSpc>
              <a:spcBef>
                <a:spcPts val="0"/>
              </a:spcBef>
              <a:spcAft>
                <a:spcPts val="0"/>
              </a:spcAft>
              <a:buSzPts val="2000"/>
              <a:buFont typeface="Raleway"/>
              <a:buNone/>
              <a:defRPr sz="1500" b="1">
                <a:latin typeface="Raleway"/>
                <a:ea typeface="Raleway"/>
                <a:cs typeface="Raleway"/>
                <a:sym typeface="Raleway"/>
              </a:defRPr>
            </a:lvl6pPr>
            <a:lvl7pPr lvl="6" rtl="0">
              <a:lnSpc>
                <a:spcPct val="100000"/>
              </a:lnSpc>
              <a:spcBef>
                <a:spcPts val="0"/>
              </a:spcBef>
              <a:spcAft>
                <a:spcPts val="0"/>
              </a:spcAft>
              <a:buSzPts val="2000"/>
              <a:buFont typeface="Raleway"/>
              <a:buNone/>
              <a:defRPr sz="1500" b="1">
                <a:latin typeface="Raleway"/>
                <a:ea typeface="Raleway"/>
                <a:cs typeface="Raleway"/>
                <a:sym typeface="Raleway"/>
              </a:defRPr>
            </a:lvl7pPr>
            <a:lvl8pPr lvl="7" rtl="0">
              <a:lnSpc>
                <a:spcPct val="100000"/>
              </a:lnSpc>
              <a:spcBef>
                <a:spcPts val="0"/>
              </a:spcBef>
              <a:spcAft>
                <a:spcPts val="0"/>
              </a:spcAft>
              <a:buSzPts val="2000"/>
              <a:buFont typeface="Raleway"/>
              <a:buNone/>
              <a:defRPr sz="1500" b="1">
                <a:latin typeface="Raleway"/>
                <a:ea typeface="Raleway"/>
                <a:cs typeface="Raleway"/>
                <a:sym typeface="Raleway"/>
              </a:defRPr>
            </a:lvl8pPr>
            <a:lvl9pPr lvl="8"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884" name="Google Shape;884;p23"/>
          <p:cNvSpPr txBox="1">
            <a:spLocks noGrp="1"/>
          </p:cNvSpPr>
          <p:nvPr>
            <p:ph type="subTitle" idx="8"/>
          </p:nvPr>
        </p:nvSpPr>
        <p:spPr>
          <a:xfrm>
            <a:off x="6114051" y="3776700"/>
            <a:ext cx="2156400" cy="522000"/>
          </a:xfrm>
          <a:prstGeom prst="rect">
            <a:avLst/>
          </a:prstGeom>
        </p:spPr>
        <p:txBody>
          <a:bodyPr spcFirstLastPara="1">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r>
              <a:rPr lang="en-US"/>
              <a:t>Click to edit Master subtitle style</a:t>
            </a:r>
            <a:endParaRPr/>
          </a:p>
        </p:txBody>
      </p:sp>
    </p:spTree>
    <p:extLst>
      <p:ext uri="{BB962C8B-B14F-4D97-AF65-F5344CB8AC3E}">
        <p14:creationId xmlns:p14="http://schemas.microsoft.com/office/powerpoint/2010/main" val="35115953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85"/>
        <p:cNvGrpSpPr/>
        <p:nvPr/>
      </p:nvGrpSpPr>
      <p:grpSpPr>
        <a:xfrm>
          <a:off x="0" y="0"/>
          <a:ext cx="0" cy="0"/>
          <a:chOff x="0" y="0"/>
          <a:chExt cx="0" cy="0"/>
        </a:xfrm>
      </p:grpSpPr>
      <p:grpSp>
        <p:nvGrpSpPr>
          <p:cNvPr id="4" name="Google Shape;886;p24"/>
          <p:cNvGrpSpPr>
            <a:grpSpLocks/>
          </p:cNvGrpSpPr>
          <p:nvPr/>
        </p:nvGrpSpPr>
        <p:grpSpPr bwMode="auto">
          <a:xfrm>
            <a:off x="0" y="-396478"/>
            <a:ext cx="9144000" cy="5556647"/>
            <a:chOff x="0" y="-396350"/>
            <a:chExt cx="9144000" cy="5555950"/>
          </a:xfrm>
        </p:grpSpPr>
        <p:sp>
          <p:nvSpPr>
            <p:cNvPr id="5" name="Google Shape;887;p24"/>
            <p:cNvSpPr>
              <a:spLocks/>
            </p:cNvSpPr>
            <p:nvPr/>
          </p:nvSpPr>
          <p:spPr bwMode="auto">
            <a:xfrm>
              <a:off x="0" y="-75"/>
              <a:ext cx="9143929" cy="5143490"/>
            </a:xfrm>
            <a:custGeom>
              <a:avLst/>
              <a:gdLst>
                <a:gd name="T0" fmla="*/ 6508245 w 49014"/>
                <a:gd name="T1" fmla="*/ 3851626 h 32839"/>
                <a:gd name="T2" fmla="*/ 6508245 w 49014"/>
                <a:gd name="T3" fmla="*/ 2147483646 h 32839"/>
                <a:gd name="T4" fmla="*/ 2147483646 w 49014"/>
                <a:gd name="T5" fmla="*/ 2147483646 h 32839"/>
                <a:gd name="T6" fmla="*/ 2147483646 w 49014"/>
                <a:gd name="T7" fmla="*/ 3851626 h 32839"/>
                <a:gd name="T8" fmla="*/ 6508245 w 49014"/>
                <a:gd name="T9" fmla="*/ 3851626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rgbClr val="AFB9E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 name="Google Shape;888;p24"/>
            <p:cNvSpPr>
              <a:spLocks noChangeArrowheads="1"/>
            </p:cNvSpPr>
            <p:nvPr/>
          </p:nvSpPr>
          <p:spPr bwMode="auto">
            <a:xfrm>
              <a:off x="0" y="4401267"/>
              <a:ext cx="9144000" cy="758333"/>
            </a:xfrm>
            <a:prstGeom prst="rect">
              <a:avLst/>
            </a:prstGeom>
            <a:solidFill>
              <a:srgbClr val="EBECF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7" name="Google Shape;889;p24"/>
            <p:cNvGrpSpPr>
              <a:grpSpLocks/>
            </p:cNvGrpSpPr>
            <p:nvPr/>
          </p:nvGrpSpPr>
          <p:grpSpPr bwMode="auto">
            <a:xfrm>
              <a:off x="8174062" y="3811555"/>
              <a:ext cx="969932" cy="1331946"/>
              <a:chOff x="2608825" y="4070850"/>
              <a:chExt cx="720925" cy="990000"/>
            </a:xfrm>
          </p:grpSpPr>
          <p:sp>
            <p:nvSpPr>
              <p:cNvPr id="11" name="Google Shape;890;p24"/>
              <p:cNvSpPr>
                <a:spLocks/>
              </p:cNvSpPr>
              <p:nvPr/>
            </p:nvSpPr>
            <p:spPr bwMode="auto">
              <a:xfrm>
                <a:off x="2656150" y="4889775"/>
                <a:ext cx="573350" cy="171075"/>
              </a:xfrm>
              <a:custGeom>
                <a:avLst/>
                <a:gdLst>
                  <a:gd name="T0" fmla="*/ 178984375 w 22934"/>
                  <a:gd name="T1" fmla="*/ 106906250 h 6843"/>
                  <a:gd name="T2" fmla="*/ 358328125 w 22934"/>
                  <a:gd name="T3" fmla="*/ 53656250 h 6843"/>
                  <a:gd name="T4" fmla="*/ 178984375 w 22934"/>
                  <a:gd name="T5" fmla="*/ 0 h 6843"/>
                  <a:gd name="T6" fmla="*/ 15625 w 22934"/>
                  <a:gd name="T7" fmla="*/ 53656250 h 6843"/>
                  <a:gd name="T8" fmla="*/ 178984375 w 22934"/>
                  <a:gd name="T9" fmla="*/ 106906250 h 6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34" h="6843" extrusionOk="0">
                    <a:moveTo>
                      <a:pt x="11455" y="6842"/>
                    </a:moveTo>
                    <a:cubicBezTo>
                      <a:pt x="17770" y="6842"/>
                      <a:pt x="22933" y="5313"/>
                      <a:pt x="22933" y="3434"/>
                    </a:cubicBezTo>
                    <a:cubicBezTo>
                      <a:pt x="22933" y="1554"/>
                      <a:pt x="17770" y="0"/>
                      <a:pt x="11455" y="0"/>
                    </a:cubicBezTo>
                    <a:cubicBezTo>
                      <a:pt x="5164" y="0"/>
                      <a:pt x="1" y="1554"/>
                      <a:pt x="1" y="3434"/>
                    </a:cubicBezTo>
                    <a:cubicBezTo>
                      <a:pt x="1" y="5313"/>
                      <a:pt x="5164" y="6842"/>
                      <a:pt x="11455" y="6842"/>
                    </a:cubicBezTo>
                    <a:close/>
                  </a:path>
                </a:pathLst>
              </a:custGeom>
              <a:solidFill>
                <a:srgbClr val="C9CAD2">
                  <a:alpha val="4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2" name="Google Shape;891;p24"/>
              <p:cNvSpPr>
                <a:spLocks/>
              </p:cNvSpPr>
              <p:nvPr/>
            </p:nvSpPr>
            <p:spPr bwMode="auto">
              <a:xfrm>
                <a:off x="2789625" y="4072100"/>
                <a:ext cx="436100" cy="614675"/>
              </a:xfrm>
              <a:custGeom>
                <a:avLst/>
                <a:gdLst>
                  <a:gd name="T0" fmla="*/ 74015625 w 17444"/>
                  <a:gd name="T1" fmla="*/ 360281250 h 24587"/>
                  <a:gd name="T2" fmla="*/ 163687500 w 17444"/>
                  <a:gd name="T3" fmla="*/ 10968750 h 24587"/>
                  <a:gd name="T4" fmla="*/ 201296875 w 17444"/>
                  <a:gd name="T5" fmla="*/ 21546875 h 24587"/>
                  <a:gd name="T6" fmla="*/ 121406250 w 17444"/>
                  <a:gd name="T7" fmla="*/ 369687500 h 24587"/>
                  <a:gd name="T8" fmla="*/ 74015625 w 17444"/>
                  <a:gd name="T9" fmla="*/ 360281250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44" h="24587" extrusionOk="0">
                    <a:moveTo>
                      <a:pt x="4737" y="23058"/>
                    </a:moveTo>
                    <a:cubicBezTo>
                      <a:pt x="0" y="15664"/>
                      <a:pt x="2882" y="4963"/>
                      <a:pt x="10476" y="702"/>
                    </a:cubicBezTo>
                    <a:cubicBezTo>
                      <a:pt x="11429" y="176"/>
                      <a:pt x="12081" y="0"/>
                      <a:pt x="12883" y="1379"/>
                    </a:cubicBezTo>
                    <a:cubicBezTo>
                      <a:pt x="17444" y="9299"/>
                      <a:pt x="15314" y="18547"/>
                      <a:pt x="7770" y="23660"/>
                    </a:cubicBezTo>
                    <a:cubicBezTo>
                      <a:pt x="6366" y="24587"/>
                      <a:pt x="5514" y="24261"/>
                      <a:pt x="4737" y="2305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3" name="Google Shape;892;p24"/>
              <p:cNvSpPr/>
              <p:nvPr/>
            </p:nvSpPr>
            <p:spPr>
              <a:xfrm>
                <a:off x="2840077" y="4072052"/>
                <a:ext cx="336285" cy="614085"/>
              </a:xfrm>
              <a:custGeom>
                <a:avLst/>
                <a:gdLst/>
                <a:ahLst/>
                <a:cxnLst/>
                <a:rect l="l" t="t" r="r" b="b"/>
                <a:pathLst>
                  <a:path w="13434" h="24562" extrusionOk="0">
                    <a:moveTo>
                      <a:pt x="3083" y="23158"/>
                    </a:moveTo>
                    <a:cubicBezTo>
                      <a:pt x="0" y="16166"/>
                      <a:pt x="2832" y="5439"/>
                      <a:pt x="8772" y="777"/>
                    </a:cubicBezTo>
                    <a:cubicBezTo>
                      <a:pt x="9499" y="201"/>
                      <a:pt x="10000" y="0"/>
                      <a:pt x="10527" y="1303"/>
                    </a:cubicBezTo>
                    <a:cubicBezTo>
                      <a:pt x="13434" y="8797"/>
                      <a:pt x="11254" y="18045"/>
                      <a:pt x="5314" y="23559"/>
                    </a:cubicBezTo>
                    <a:cubicBezTo>
                      <a:pt x="4211" y="24562"/>
                      <a:pt x="3584" y="24286"/>
                      <a:pt x="3083" y="23158"/>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4" name="Google Shape;893;p24"/>
              <p:cNvSpPr>
                <a:spLocks/>
              </p:cNvSpPr>
              <p:nvPr/>
            </p:nvSpPr>
            <p:spPr bwMode="auto">
              <a:xfrm>
                <a:off x="2866050" y="4071475"/>
                <a:ext cx="285750" cy="614675"/>
              </a:xfrm>
              <a:custGeom>
                <a:avLst/>
                <a:gdLst>
                  <a:gd name="T0" fmla="*/ 35265625 w 11430"/>
                  <a:gd name="T1" fmla="*/ 363015625 h 24587"/>
                  <a:gd name="T2" fmla="*/ 123375000 w 11430"/>
                  <a:gd name="T3" fmla="*/ 12921875 h 24587"/>
                  <a:gd name="T4" fmla="*/ 145687500 w 11430"/>
                  <a:gd name="T5" fmla="*/ 19968750 h 24587"/>
                  <a:gd name="T6" fmla="*/ 63843750 w 11430"/>
                  <a:gd name="T7" fmla="*/ 367718750 h 24587"/>
                  <a:gd name="T8" fmla="*/ 35265625 w 11430"/>
                  <a:gd name="T9" fmla="*/ 363015625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 h="24587" extrusionOk="0">
                    <a:moveTo>
                      <a:pt x="2257" y="23233"/>
                    </a:moveTo>
                    <a:cubicBezTo>
                      <a:pt x="1" y="16416"/>
                      <a:pt x="2783" y="5714"/>
                      <a:pt x="7896" y="827"/>
                    </a:cubicBezTo>
                    <a:cubicBezTo>
                      <a:pt x="8522" y="226"/>
                      <a:pt x="8948" y="0"/>
                      <a:pt x="9324" y="1278"/>
                    </a:cubicBezTo>
                    <a:cubicBezTo>
                      <a:pt x="11430" y="8597"/>
                      <a:pt x="9249" y="17820"/>
                      <a:pt x="4086" y="23534"/>
                    </a:cubicBezTo>
                    <a:cubicBezTo>
                      <a:pt x="3109" y="24587"/>
                      <a:pt x="2633" y="24336"/>
                      <a:pt x="2257" y="232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5" name="Google Shape;894;p24"/>
              <p:cNvSpPr/>
              <p:nvPr/>
            </p:nvSpPr>
            <p:spPr>
              <a:xfrm>
                <a:off x="2923853" y="4072052"/>
                <a:ext cx="171093" cy="612315"/>
              </a:xfrm>
              <a:custGeom>
                <a:avLst/>
                <a:gdLst/>
                <a:ahLst/>
                <a:cxnLst/>
                <a:rect l="l" t="t" r="r" b="b"/>
                <a:pathLst>
                  <a:path w="6868" h="24537" extrusionOk="0">
                    <a:moveTo>
                      <a:pt x="377" y="23334"/>
                    </a:moveTo>
                    <a:cubicBezTo>
                      <a:pt x="1" y="16993"/>
                      <a:pt x="2707" y="6266"/>
                      <a:pt x="5941" y="927"/>
                    </a:cubicBezTo>
                    <a:cubicBezTo>
                      <a:pt x="6342" y="251"/>
                      <a:pt x="6592" y="0"/>
                      <a:pt x="6642" y="1178"/>
                    </a:cubicBezTo>
                    <a:cubicBezTo>
                      <a:pt x="6868" y="8045"/>
                      <a:pt x="4662" y="17268"/>
                      <a:pt x="1304" y="23409"/>
                    </a:cubicBezTo>
                    <a:cubicBezTo>
                      <a:pt x="677" y="24537"/>
                      <a:pt x="452" y="24361"/>
                      <a:pt x="377" y="23334"/>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6" name="Google Shape;895;p24"/>
              <p:cNvSpPr>
                <a:spLocks/>
              </p:cNvSpPr>
              <p:nvPr/>
            </p:nvSpPr>
            <p:spPr bwMode="auto">
              <a:xfrm>
                <a:off x="2936225" y="4070850"/>
                <a:ext cx="151675" cy="614050"/>
              </a:xfrm>
              <a:custGeom>
                <a:avLst/>
                <a:gdLst>
                  <a:gd name="T0" fmla="*/ 1187500 w 6067"/>
                  <a:gd name="T1" fmla="*/ 365765625 h 24562"/>
                  <a:gd name="T2" fmla="*/ 87343750 w 6067"/>
                  <a:gd name="T3" fmla="*/ 15281250 h 24562"/>
                  <a:gd name="T4" fmla="*/ 93218750 w 6067"/>
                  <a:gd name="T5" fmla="*/ 18406250 h 24562"/>
                  <a:gd name="T6" fmla="*/ 9406250 w 6067"/>
                  <a:gd name="T7" fmla="*/ 365375000 h 24562"/>
                  <a:gd name="T8" fmla="*/ 1187500 w 6067"/>
                  <a:gd name="T9" fmla="*/ 365765625 h 245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67" h="24562" extrusionOk="0">
                    <a:moveTo>
                      <a:pt x="76" y="23409"/>
                    </a:moveTo>
                    <a:cubicBezTo>
                      <a:pt x="477" y="17268"/>
                      <a:pt x="3134" y="6516"/>
                      <a:pt x="5590" y="978"/>
                    </a:cubicBezTo>
                    <a:cubicBezTo>
                      <a:pt x="5891" y="301"/>
                      <a:pt x="6066" y="0"/>
                      <a:pt x="5966" y="1178"/>
                    </a:cubicBezTo>
                    <a:cubicBezTo>
                      <a:pt x="5415" y="7845"/>
                      <a:pt x="3184" y="17068"/>
                      <a:pt x="602" y="23384"/>
                    </a:cubicBezTo>
                    <a:cubicBezTo>
                      <a:pt x="126" y="24562"/>
                      <a:pt x="1" y="24386"/>
                      <a:pt x="76" y="234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7" name="Google Shape;896;p24"/>
              <p:cNvSpPr>
                <a:spLocks/>
              </p:cNvSpPr>
              <p:nvPr/>
            </p:nvSpPr>
            <p:spPr bwMode="auto">
              <a:xfrm>
                <a:off x="2733850" y="4600300"/>
                <a:ext cx="409175" cy="110925"/>
              </a:xfrm>
              <a:custGeom>
                <a:avLst/>
                <a:gdLst>
                  <a:gd name="T0" fmla="*/ 255734375 w 16367"/>
                  <a:gd name="T1" fmla="*/ 34859375 h 4437"/>
                  <a:gd name="T2" fmla="*/ 15625 w 16367"/>
                  <a:gd name="T3" fmla="*/ 34859375 h 4437"/>
                  <a:gd name="T4" fmla="*/ 255734375 w 16367"/>
                  <a:gd name="T5" fmla="*/ 34859375 h 4437"/>
                  <a:gd name="T6" fmla="*/ 0 60000 65536"/>
                  <a:gd name="T7" fmla="*/ 0 60000 65536"/>
                  <a:gd name="T8" fmla="*/ 0 60000 65536"/>
                </a:gdLst>
                <a:ahLst/>
                <a:cxnLst>
                  <a:cxn ang="T6">
                    <a:pos x="T0" y="T1"/>
                  </a:cxn>
                  <a:cxn ang="T7">
                    <a:pos x="T2" y="T3"/>
                  </a:cxn>
                  <a:cxn ang="T8">
                    <a:pos x="T4" y="T5"/>
                  </a:cxn>
                </a:cxnLst>
                <a:rect l="0" t="0" r="r" b="b"/>
                <a:pathLst>
                  <a:path w="16367" h="4437" extrusionOk="0">
                    <a:moveTo>
                      <a:pt x="16367" y="2231"/>
                    </a:moveTo>
                    <a:cubicBezTo>
                      <a:pt x="10778" y="0"/>
                      <a:pt x="2733" y="1003"/>
                      <a:pt x="1" y="2231"/>
                    </a:cubicBezTo>
                    <a:cubicBezTo>
                      <a:pt x="2733" y="3434"/>
                      <a:pt x="10778" y="4436"/>
                      <a:pt x="16367" y="223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8" name="Google Shape;897;p24"/>
              <p:cNvSpPr/>
              <p:nvPr/>
            </p:nvSpPr>
            <p:spPr>
              <a:xfrm>
                <a:off x="2632406" y="4072937"/>
                <a:ext cx="457819" cy="660982"/>
              </a:xfrm>
              <a:custGeom>
                <a:avLst/>
                <a:gdLst/>
                <a:ahLst/>
                <a:cxnLst/>
                <a:rect l="l" t="t" r="r" b="b"/>
                <a:pathLst>
                  <a:path w="18322" h="26442" extrusionOk="0">
                    <a:moveTo>
                      <a:pt x="10301" y="25640"/>
                    </a:moveTo>
                    <a:cubicBezTo>
                      <a:pt x="2231" y="20752"/>
                      <a:pt x="0" y="9123"/>
                      <a:pt x="5289" y="1429"/>
                    </a:cubicBezTo>
                    <a:cubicBezTo>
                      <a:pt x="5940" y="476"/>
                      <a:pt x="6492" y="0"/>
                      <a:pt x="7920" y="953"/>
                    </a:cubicBezTo>
                    <a:cubicBezTo>
                      <a:pt x="16016" y="6416"/>
                      <a:pt x="18321" y="16316"/>
                      <a:pt x="13484" y="24787"/>
                    </a:cubicBezTo>
                    <a:cubicBezTo>
                      <a:pt x="12582" y="26366"/>
                      <a:pt x="11605" y="26442"/>
                      <a:pt x="10301" y="2564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9" name="Google Shape;898;p24"/>
              <p:cNvSpPr>
                <a:spLocks/>
              </p:cNvSpPr>
              <p:nvPr/>
            </p:nvSpPr>
            <p:spPr bwMode="auto">
              <a:xfrm>
                <a:off x="2684975" y="4072725"/>
                <a:ext cx="351525" cy="660425"/>
              </a:xfrm>
              <a:custGeom>
                <a:avLst/>
                <a:gdLst>
                  <a:gd name="T0" fmla="*/ 134328125 w 14061"/>
                  <a:gd name="T1" fmla="*/ 399437500 h 26417"/>
                  <a:gd name="T2" fmla="*/ 54843750 w 14061"/>
                  <a:gd name="T3" fmla="*/ 21156250 h 26417"/>
                  <a:gd name="T4" fmla="*/ 84984375 w 14061"/>
                  <a:gd name="T5" fmla="*/ 16062500 h 26417"/>
                  <a:gd name="T6" fmla="*/ 170750000 w 14061"/>
                  <a:gd name="T7" fmla="*/ 388875000 h 26417"/>
                  <a:gd name="T8" fmla="*/ 134328125 w 14061"/>
                  <a:gd name="T9" fmla="*/ 399437500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61" h="26417" extrusionOk="0">
                    <a:moveTo>
                      <a:pt x="8597" y="25564"/>
                    </a:moveTo>
                    <a:cubicBezTo>
                      <a:pt x="2332" y="20276"/>
                      <a:pt x="1" y="8647"/>
                      <a:pt x="3510" y="1354"/>
                    </a:cubicBezTo>
                    <a:cubicBezTo>
                      <a:pt x="3961" y="451"/>
                      <a:pt x="4337" y="0"/>
                      <a:pt x="5439" y="1028"/>
                    </a:cubicBezTo>
                    <a:cubicBezTo>
                      <a:pt x="11780" y="6893"/>
                      <a:pt x="14061" y="16792"/>
                      <a:pt x="10928" y="24888"/>
                    </a:cubicBezTo>
                    <a:cubicBezTo>
                      <a:pt x="10352" y="26391"/>
                      <a:pt x="9625" y="26416"/>
                      <a:pt x="8597" y="255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0" name="Google Shape;899;p24"/>
              <p:cNvSpPr/>
              <p:nvPr/>
            </p:nvSpPr>
            <p:spPr>
              <a:xfrm>
                <a:off x="2711462" y="4073822"/>
                <a:ext cx="298527" cy="659212"/>
              </a:xfrm>
              <a:custGeom>
                <a:avLst/>
                <a:gdLst/>
                <a:ahLst/>
                <a:cxnLst/>
                <a:rect l="l" t="t" r="r" b="b"/>
                <a:pathLst>
                  <a:path w="11931" h="26392" extrusionOk="0">
                    <a:moveTo>
                      <a:pt x="7745" y="25489"/>
                    </a:moveTo>
                    <a:cubicBezTo>
                      <a:pt x="2381" y="20026"/>
                      <a:pt x="0" y="8396"/>
                      <a:pt x="2632" y="1279"/>
                    </a:cubicBezTo>
                    <a:cubicBezTo>
                      <a:pt x="2958" y="401"/>
                      <a:pt x="3259" y="0"/>
                      <a:pt x="4211" y="1053"/>
                    </a:cubicBezTo>
                    <a:cubicBezTo>
                      <a:pt x="9675" y="7093"/>
                      <a:pt x="11930" y="16993"/>
                      <a:pt x="9650" y="24913"/>
                    </a:cubicBezTo>
                    <a:cubicBezTo>
                      <a:pt x="9224" y="26391"/>
                      <a:pt x="8622" y="26366"/>
                      <a:pt x="7745" y="2548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1" name="Google Shape;900;p24"/>
              <p:cNvSpPr>
                <a:spLocks/>
              </p:cNvSpPr>
              <p:nvPr/>
            </p:nvSpPr>
            <p:spPr bwMode="auto">
              <a:xfrm>
                <a:off x="2771450" y="4073350"/>
                <a:ext cx="176725" cy="660425"/>
              </a:xfrm>
              <a:custGeom>
                <a:avLst/>
                <a:gdLst>
                  <a:gd name="T0" fmla="*/ 90859375 w 7069"/>
                  <a:gd name="T1" fmla="*/ 396703125 h 26417"/>
                  <a:gd name="T2" fmla="*/ 9406250 w 7069"/>
                  <a:gd name="T3" fmla="*/ 18796875 h 26417"/>
                  <a:gd name="T4" fmla="*/ 21937500 w 7069"/>
                  <a:gd name="T5" fmla="*/ 17625000 h 26417"/>
                  <a:gd name="T6" fmla="*/ 104953125 w 7069"/>
                  <a:gd name="T7" fmla="*/ 391218750 h 26417"/>
                  <a:gd name="T8" fmla="*/ 90859375 w 7069"/>
                  <a:gd name="T9" fmla="*/ 396703125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69" h="26417" extrusionOk="0">
                    <a:moveTo>
                      <a:pt x="5815" y="25389"/>
                    </a:moveTo>
                    <a:cubicBezTo>
                      <a:pt x="2457" y="19474"/>
                      <a:pt x="0" y="7870"/>
                      <a:pt x="602" y="1203"/>
                    </a:cubicBezTo>
                    <a:cubicBezTo>
                      <a:pt x="677" y="376"/>
                      <a:pt x="802" y="0"/>
                      <a:pt x="1404" y="1128"/>
                    </a:cubicBezTo>
                    <a:cubicBezTo>
                      <a:pt x="4838" y="7619"/>
                      <a:pt x="7068" y="17544"/>
                      <a:pt x="6717" y="25038"/>
                    </a:cubicBezTo>
                    <a:cubicBezTo>
                      <a:pt x="6667" y="26417"/>
                      <a:pt x="6366" y="26341"/>
                      <a:pt x="5815" y="253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2" name="Google Shape;901;p24"/>
              <p:cNvSpPr/>
              <p:nvPr/>
            </p:nvSpPr>
            <p:spPr>
              <a:xfrm>
                <a:off x="2789339" y="4073822"/>
                <a:ext cx="146313" cy="660097"/>
              </a:xfrm>
              <a:custGeom>
                <a:avLst/>
                <a:gdLst/>
                <a:ahLst/>
                <a:cxnLst/>
                <a:rect l="l" t="t" r="r" b="b"/>
                <a:pathLst>
                  <a:path w="5865" h="26442" extrusionOk="0">
                    <a:moveTo>
                      <a:pt x="5288" y="25339"/>
                    </a:moveTo>
                    <a:cubicBezTo>
                      <a:pt x="2782" y="19249"/>
                      <a:pt x="301" y="7645"/>
                      <a:pt x="25" y="1178"/>
                    </a:cubicBezTo>
                    <a:cubicBezTo>
                      <a:pt x="0" y="376"/>
                      <a:pt x="50" y="0"/>
                      <a:pt x="502" y="1178"/>
                    </a:cubicBezTo>
                    <a:cubicBezTo>
                      <a:pt x="3108" y="7845"/>
                      <a:pt x="5314" y="17770"/>
                      <a:pt x="5790" y="25088"/>
                    </a:cubicBezTo>
                    <a:cubicBezTo>
                      <a:pt x="5865" y="26442"/>
                      <a:pt x="5690" y="26341"/>
                      <a:pt x="5288" y="2533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3" name="Google Shape;902;p24"/>
              <p:cNvSpPr/>
              <p:nvPr/>
            </p:nvSpPr>
            <p:spPr>
              <a:xfrm>
                <a:off x="2907333" y="4266719"/>
                <a:ext cx="422421" cy="446848"/>
              </a:xfrm>
              <a:custGeom>
                <a:avLst/>
                <a:gdLst/>
                <a:ahLst/>
                <a:cxnLst/>
                <a:rect l="l" t="t" r="r" b="b"/>
                <a:pathLst>
                  <a:path w="16919" h="17896" extrusionOk="0">
                    <a:moveTo>
                      <a:pt x="778" y="15941"/>
                    </a:moveTo>
                    <a:cubicBezTo>
                      <a:pt x="1" y="7921"/>
                      <a:pt x="6818" y="377"/>
                      <a:pt x="14813" y="51"/>
                    </a:cubicBezTo>
                    <a:cubicBezTo>
                      <a:pt x="15816" y="1"/>
                      <a:pt x="16417" y="151"/>
                      <a:pt x="16492" y="1605"/>
                    </a:cubicBezTo>
                    <a:cubicBezTo>
                      <a:pt x="16918" y="9976"/>
                      <a:pt x="11329" y="16667"/>
                      <a:pt x="3009" y="17695"/>
                    </a:cubicBezTo>
                    <a:cubicBezTo>
                      <a:pt x="1480" y="17896"/>
                      <a:pt x="928" y="17244"/>
                      <a:pt x="778" y="1594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4" name="Google Shape;903;p24"/>
              <p:cNvSpPr>
                <a:spLocks/>
              </p:cNvSpPr>
              <p:nvPr/>
            </p:nvSpPr>
            <p:spPr bwMode="auto">
              <a:xfrm>
                <a:off x="2931850" y="4268200"/>
                <a:ext cx="384750" cy="443650"/>
              </a:xfrm>
              <a:custGeom>
                <a:avLst/>
                <a:gdLst>
                  <a:gd name="T0" fmla="*/ 796875 w 15390"/>
                  <a:gd name="T1" fmla="*/ 251812500 h 17746"/>
                  <a:gd name="T2" fmla="*/ 219312500 w 15390"/>
                  <a:gd name="T3" fmla="*/ 2750000 h 17746"/>
                  <a:gd name="T4" fmla="*/ 238500000 w 15390"/>
                  <a:gd name="T5" fmla="*/ 20765625 h 17746"/>
                  <a:gd name="T6" fmla="*/ 26640625 w 15390"/>
                  <a:gd name="T7" fmla="*/ 271390625 h 17746"/>
                  <a:gd name="T8" fmla="*/ 796875 w 15390"/>
                  <a:gd name="T9" fmla="*/ 251812500 h 177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90" h="17746" extrusionOk="0">
                    <a:moveTo>
                      <a:pt x="51" y="16116"/>
                    </a:moveTo>
                    <a:cubicBezTo>
                      <a:pt x="452" y="9099"/>
                      <a:pt x="7244" y="1530"/>
                      <a:pt x="14036" y="176"/>
                    </a:cubicBezTo>
                    <a:cubicBezTo>
                      <a:pt x="14888" y="1"/>
                      <a:pt x="15389" y="51"/>
                      <a:pt x="15264" y="1329"/>
                    </a:cubicBezTo>
                    <a:cubicBezTo>
                      <a:pt x="14512" y="8698"/>
                      <a:pt x="8873" y="15339"/>
                      <a:pt x="1705" y="17369"/>
                    </a:cubicBezTo>
                    <a:cubicBezTo>
                      <a:pt x="376" y="17745"/>
                      <a:pt x="1" y="17244"/>
                      <a:pt x="51" y="1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5" name="Google Shape;904;p24"/>
              <p:cNvSpPr/>
              <p:nvPr/>
            </p:nvSpPr>
            <p:spPr>
              <a:xfrm>
                <a:off x="2932113" y="4269373"/>
                <a:ext cx="383482" cy="440655"/>
              </a:xfrm>
              <a:custGeom>
                <a:avLst/>
                <a:gdLst/>
                <a:ahLst/>
                <a:cxnLst/>
                <a:rect l="l" t="t" r="r" b="b"/>
                <a:pathLst>
                  <a:path w="15339" h="17671" extrusionOk="0">
                    <a:moveTo>
                      <a:pt x="176" y="16217"/>
                    </a:moveTo>
                    <a:cubicBezTo>
                      <a:pt x="1153" y="9700"/>
                      <a:pt x="7920" y="2106"/>
                      <a:pt x="14136" y="227"/>
                    </a:cubicBezTo>
                    <a:cubicBezTo>
                      <a:pt x="14913" y="1"/>
                      <a:pt x="15339" y="1"/>
                      <a:pt x="15113" y="1204"/>
                    </a:cubicBezTo>
                    <a:cubicBezTo>
                      <a:pt x="13760" y="8046"/>
                      <a:pt x="8146" y="14688"/>
                      <a:pt x="1529" y="17194"/>
                    </a:cubicBezTo>
                    <a:cubicBezTo>
                      <a:pt x="301" y="17670"/>
                      <a:pt x="1" y="17244"/>
                      <a:pt x="176" y="16217"/>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6" name="Google Shape;905;p24"/>
              <p:cNvSpPr>
                <a:spLocks/>
              </p:cNvSpPr>
              <p:nvPr/>
            </p:nvSpPr>
            <p:spPr bwMode="auto">
              <a:xfrm>
                <a:off x="2934975" y="4268200"/>
                <a:ext cx="379725" cy="440525"/>
              </a:xfrm>
              <a:custGeom>
                <a:avLst/>
                <a:gdLst>
                  <a:gd name="T0" fmla="*/ 5890625 w 15189"/>
                  <a:gd name="T1" fmla="*/ 257687500 h 17621"/>
                  <a:gd name="T2" fmla="*/ 223234375 w 15189"/>
                  <a:gd name="T3" fmla="*/ 7453125 h 17621"/>
                  <a:gd name="T4" fmla="*/ 230281250 w 15189"/>
                  <a:gd name="T5" fmla="*/ 15671875 h 17621"/>
                  <a:gd name="T6" fmla="*/ 17250000 w 15189"/>
                  <a:gd name="T7" fmla="*/ 264734375 h 17621"/>
                  <a:gd name="T8" fmla="*/ 5890625 w 15189"/>
                  <a:gd name="T9" fmla="*/ 257687500 h 17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89" h="17621" extrusionOk="0">
                    <a:moveTo>
                      <a:pt x="377" y="16492"/>
                    </a:moveTo>
                    <a:cubicBezTo>
                      <a:pt x="2708" y="11154"/>
                      <a:pt x="9399" y="3510"/>
                      <a:pt x="14287" y="477"/>
                    </a:cubicBezTo>
                    <a:cubicBezTo>
                      <a:pt x="14888" y="101"/>
                      <a:pt x="15189" y="1"/>
                      <a:pt x="14738" y="1003"/>
                    </a:cubicBezTo>
                    <a:cubicBezTo>
                      <a:pt x="12056" y="6693"/>
                      <a:pt x="6392" y="13309"/>
                      <a:pt x="1104" y="16943"/>
                    </a:cubicBezTo>
                    <a:cubicBezTo>
                      <a:pt x="101" y="17620"/>
                      <a:pt x="1" y="17369"/>
                      <a:pt x="377" y="1649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7" name="Google Shape;906;p24"/>
              <p:cNvSpPr/>
              <p:nvPr/>
            </p:nvSpPr>
            <p:spPr>
              <a:xfrm>
                <a:off x="2935652" y="4267604"/>
                <a:ext cx="378763" cy="439770"/>
              </a:xfrm>
              <a:custGeom>
                <a:avLst/>
                <a:gdLst/>
                <a:ahLst/>
                <a:cxnLst/>
                <a:rect l="l" t="t" r="r" b="b"/>
                <a:pathLst>
                  <a:path w="15139" h="17595" extrusionOk="0">
                    <a:moveTo>
                      <a:pt x="452" y="16643"/>
                    </a:moveTo>
                    <a:cubicBezTo>
                      <a:pt x="3359" y="11780"/>
                      <a:pt x="10026" y="4111"/>
                      <a:pt x="14337" y="602"/>
                    </a:cubicBezTo>
                    <a:cubicBezTo>
                      <a:pt x="14863" y="176"/>
                      <a:pt x="15139" y="1"/>
                      <a:pt x="14562" y="928"/>
                    </a:cubicBezTo>
                    <a:cubicBezTo>
                      <a:pt x="11354" y="6141"/>
                      <a:pt x="5665" y="12758"/>
                      <a:pt x="903" y="16843"/>
                    </a:cubicBezTo>
                    <a:cubicBezTo>
                      <a:pt x="26" y="17595"/>
                      <a:pt x="1" y="17419"/>
                      <a:pt x="452" y="16643"/>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8" name="Google Shape;907;p24"/>
              <p:cNvSpPr>
                <a:spLocks/>
              </p:cNvSpPr>
              <p:nvPr/>
            </p:nvSpPr>
            <p:spPr bwMode="auto">
              <a:xfrm>
                <a:off x="2655525" y="4656050"/>
                <a:ext cx="574600" cy="360925"/>
              </a:xfrm>
              <a:custGeom>
                <a:avLst/>
                <a:gdLst>
                  <a:gd name="T0" fmla="*/ 54453125 w 22984"/>
                  <a:gd name="T1" fmla="*/ 15625 h 14437"/>
                  <a:gd name="T2" fmla="*/ 304687500 w 22984"/>
                  <a:gd name="T3" fmla="*/ 15625 h 14437"/>
                  <a:gd name="T4" fmla="*/ 304687500 w 22984"/>
                  <a:gd name="T5" fmla="*/ 196593750 h 14437"/>
                  <a:gd name="T6" fmla="*/ 54453125 w 22984"/>
                  <a:gd name="T7" fmla="*/ 196593750 h 14437"/>
                  <a:gd name="T8" fmla="*/ 54453125 w 22984"/>
                  <a:gd name="T9" fmla="*/ 15625 h 14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84" h="14437" extrusionOk="0">
                    <a:moveTo>
                      <a:pt x="3485" y="1"/>
                    </a:moveTo>
                    <a:cubicBezTo>
                      <a:pt x="8622" y="1655"/>
                      <a:pt x="14362" y="1655"/>
                      <a:pt x="19500" y="1"/>
                    </a:cubicBezTo>
                    <a:cubicBezTo>
                      <a:pt x="22908" y="2808"/>
                      <a:pt x="22983" y="10778"/>
                      <a:pt x="19500" y="12582"/>
                    </a:cubicBezTo>
                    <a:cubicBezTo>
                      <a:pt x="14061" y="14437"/>
                      <a:pt x="8923" y="14437"/>
                      <a:pt x="3485" y="12582"/>
                    </a:cubicBezTo>
                    <a:cubicBezTo>
                      <a:pt x="1" y="10778"/>
                      <a:pt x="76" y="2808"/>
                      <a:pt x="348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9" name="Google Shape;908;p24"/>
              <p:cNvSpPr>
                <a:spLocks/>
              </p:cNvSpPr>
              <p:nvPr/>
            </p:nvSpPr>
            <p:spPr bwMode="auto">
              <a:xfrm>
                <a:off x="2765175" y="4674850"/>
                <a:ext cx="38250" cy="38250"/>
              </a:xfrm>
              <a:custGeom>
                <a:avLst/>
                <a:gdLst>
                  <a:gd name="T0" fmla="*/ 12156250 w 1530"/>
                  <a:gd name="T1" fmla="*/ 15625 h 1530"/>
                  <a:gd name="T2" fmla="*/ 15625 w 1530"/>
                  <a:gd name="T3" fmla="*/ 12156250 h 1530"/>
                  <a:gd name="T4" fmla="*/ 12156250 w 1530"/>
                  <a:gd name="T5" fmla="*/ 23890625 h 1530"/>
                  <a:gd name="T6" fmla="*/ 23906250 w 1530"/>
                  <a:gd name="T7" fmla="*/ 12156250 h 1530"/>
                  <a:gd name="T8" fmla="*/ 1215625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78" y="1"/>
                    </a:moveTo>
                    <a:cubicBezTo>
                      <a:pt x="352" y="1"/>
                      <a:pt x="1" y="352"/>
                      <a:pt x="1" y="778"/>
                    </a:cubicBezTo>
                    <a:cubicBezTo>
                      <a:pt x="1" y="1179"/>
                      <a:pt x="352" y="1529"/>
                      <a:pt x="778" y="1529"/>
                    </a:cubicBezTo>
                    <a:cubicBezTo>
                      <a:pt x="1179" y="1529"/>
                      <a:pt x="1530" y="1179"/>
                      <a:pt x="1530" y="778"/>
                    </a:cubicBezTo>
                    <a:cubicBezTo>
                      <a:pt x="1530" y="352"/>
                      <a:pt x="1179" y="1"/>
                      <a:pt x="778"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0" name="Google Shape;909;p24"/>
              <p:cNvSpPr>
                <a:spLocks/>
              </p:cNvSpPr>
              <p:nvPr/>
            </p:nvSpPr>
            <p:spPr bwMode="auto">
              <a:xfrm>
                <a:off x="2844750" y="4680500"/>
                <a:ext cx="37625" cy="38250"/>
              </a:xfrm>
              <a:custGeom>
                <a:avLst/>
                <a:gdLst>
                  <a:gd name="T0" fmla="*/ 11765625 w 1505"/>
                  <a:gd name="T1" fmla="*/ 0 h 1530"/>
                  <a:gd name="T2" fmla="*/ 15625 w 1505"/>
                  <a:gd name="T3" fmla="*/ 12140625 h 1530"/>
                  <a:gd name="T4" fmla="*/ 11765625 w 1505"/>
                  <a:gd name="T5" fmla="*/ 23890625 h 1530"/>
                  <a:gd name="T6" fmla="*/ 23515625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7" y="0"/>
                      <a:pt x="1" y="351"/>
                      <a:pt x="1" y="777"/>
                    </a:cubicBezTo>
                    <a:cubicBezTo>
                      <a:pt x="1" y="1178"/>
                      <a:pt x="327" y="1529"/>
                      <a:pt x="753" y="1529"/>
                    </a:cubicBezTo>
                    <a:cubicBezTo>
                      <a:pt x="1179" y="1529"/>
                      <a:pt x="1505" y="1178"/>
                      <a:pt x="1505" y="777"/>
                    </a:cubicBezTo>
                    <a:cubicBezTo>
                      <a:pt x="1505"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1" name="Google Shape;910;p24"/>
              <p:cNvSpPr>
                <a:spLocks/>
              </p:cNvSpPr>
              <p:nvPr/>
            </p:nvSpPr>
            <p:spPr bwMode="auto">
              <a:xfrm>
                <a:off x="3082225" y="4674850"/>
                <a:ext cx="38250" cy="38250"/>
              </a:xfrm>
              <a:custGeom>
                <a:avLst/>
                <a:gdLst>
                  <a:gd name="T0" fmla="*/ 11750000 w 1530"/>
                  <a:gd name="T1" fmla="*/ 15625 h 1530"/>
                  <a:gd name="T2" fmla="*/ 15625 w 1530"/>
                  <a:gd name="T3" fmla="*/ 12156250 h 1530"/>
                  <a:gd name="T4" fmla="*/ 11750000 w 1530"/>
                  <a:gd name="T5" fmla="*/ 23890625 h 1530"/>
                  <a:gd name="T6" fmla="*/ 23890625 w 1530"/>
                  <a:gd name="T7" fmla="*/ 12156250 h 1530"/>
                  <a:gd name="T8" fmla="*/ 1175000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52" y="1"/>
                    </a:moveTo>
                    <a:cubicBezTo>
                      <a:pt x="351" y="1"/>
                      <a:pt x="1" y="352"/>
                      <a:pt x="1" y="778"/>
                    </a:cubicBezTo>
                    <a:cubicBezTo>
                      <a:pt x="1" y="1179"/>
                      <a:pt x="351" y="1529"/>
                      <a:pt x="752" y="1529"/>
                    </a:cubicBezTo>
                    <a:cubicBezTo>
                      <a:pt x="1179" y="1529"/>
                      <a:pt x="1529" y="1179"/>
                      <a:pt x="1529" y="778"/>
                    </a:cubicBezTo>
                    <a:cubicBezTo>
                      <a:pt x="1529" y="352"/>
                      <a:pt x="1179" y="1"/>
                      <a:pt x="752"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2" name="Google Shape;911;p24"/>
              <p:cNvSpPr>
                <a:spLocks/>
              </p:cNvSpPr>
              <p:nvPr/>
            </p:nvSpPr>
            <p:spPr bwMode="auto">
              <a:xfrm>
                <a:off x="3003275" y="4680500"/>
                <a:ext cx="37625" cy="38250"/>
              </a:xfrm>
              <a:custGeom>
                <a:avLst/>
                <a:gdLst>
                  <a:gd name="T0" fmla="*/ 11765625 w 1505"/>
                  <a:gd name="T1" fmla="*/ 0 h 1530"/>
                  <a:gd name="T2" fmla="*/ 15625 w 1505"/>
                  <a:gd name="T3" fmla="*/ 12140625 h 1530"/>
                  <a:gd name="T4" fmla="*/ 11765625 w 1505"/>
                  <a:gd name="T5" fmla="*/ 23890625 h 1530"/>
                  <a:gd name="T6" fmla="*/ 23500000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6" y="0"/>
                      <a:pt x="1" y="351"/>
                      <a:pt x="1" y="777"/>
                    </a:cubicBezTo>
                    <a:cubicBezTo>
                      <a:pt x="1" y="1178"/>
                      <a:pt x="326" y="1529"/>
                      <a:pt x="753" y="1529"/>
                    </a:cubicBezTo>
                    <a:cubicBezTo>
                      <a:pt x="1179" y="1529"/>
                      <a:pt x="1504" y="1178"/>
                      <a:pt x="1504" y="777"/>
                    </a:cubicBezTo>
                    <a:cubicBezTo>
                      <a:pt x="1504"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3" name="Google Shape;912;p24"/>
              <p:cNvSpPr/>
              <p:nvPr/>
            </p:nvSpPr>
            <p:spPr>
              <a:xfrm>
                <a:off x="3123264" y="4731264"/>
                <a:ext cx="37758" cy="38049"/>
              </a:xfrm>
              <a:custGeom>
                <a:avLst/>
                <a:gdLst/>
                <a:ahLst/>
                <a:cxnLst/>
                <a:rect l="l" t="t" r="r" b="b"/>
                <a:pathLst>
                  <a:path w="1530" h="1505" extrusionOk="0">
                    <a:moveTo>
                      <a:pt x="778" y="0"/>
                    </a:moveTo>
                    <a:cubicBezTo>
                      <a:pt x="352" y="0"/>
                      <a:pt x="1" y="351"/>
                      <a:pt x="1" y="752"/>
                    </a:cubicBezTo>
                    <a:cubicBezTo>
                      <a:pt x="1" y="1178"/>
                      <a:pt x="352" y="1504"/>
                      <a:pt x="778" y="1504"/>
                    </a:cubicBezTo>
                    <a:cubicBezTo>
                      <a:pt x="1179" y="1504"/>
                      <a:pt x="1529" y="1178"/>
                      <a:pt x="1529" y="752"/>
                    </a:cubicBezTo>
                    <a:cubicBezTo>
                      <a:pt x="1529"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4" name="Google Shape;913;p24"/>
              <p:cNvSpPr/>
              <p:nvPr/>
            </p:nvSpPr>
            <p:spPr>
              <a:xfrm>
                <a:off x="3044207" y="4742768"/>
                <a:ext cx="37758" cy="38048"/>
              </a:xfrm>
              <a:custGeom>
                <a:avLst/>
                <a:gdLst/>
                <a:ahLst/>
                <a:cxnLst/>
                <a:rect l="l" t="t" r="r" b="b"/>
                <a:pathLst>
                  <a:path w="1505" h="1505" extrusionOk="0">
                    <a:moveTo>
                      <a:pt x="753" y="0"/>
                    </a:moveTo>
                    <a:cubicBezTo>
                      <a:pt x="327" y="0"/>
                      <a:pt x="1" y="351"/>
                      <a:pt x="1" y="752"/>
                    </a:cubicBezTo>
                    <a:cubicBezTo>
                      <a:pt x="1" y="1178"/>
                      <a:pt x="327"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5" name="Google Shape;914;p24"/>
              <p:cNvSpPr/>
              <p:nvPr/>
            </p:nvSpPr>
            <p:spPr>
              <a:xfrm>
                <a:off x="2965151" y="4745422"/>
                <a:ext cx="37758" cy="38049"/>
              </a:xfrm>
              <a:custGeom>
                <a:avLst/>
                <a:gdLst/>
                <a:ahLst/>
                <a:cxnLst/>
                <a:rect l="l" t="t" r="r" b="b"/>
                <a:pathLst>
                  <a:path w="1505" h="1530" extrusionOk="0">
                    <a:moveTo>
                      <a:pt x="753" y="1"/>
                    </a:moveTo>
                    <a:cubicBezTo>
                      <a:pt x="352" y="1"/>
                      <a:pt x="1" y="352"/>
                      <a:pt x="1" y="778"/>
                    </a:cubicBezTo>
                    <a:cubicBezTo>
                      <a:pt x="1" y="1179"/>
                      <a:pt x="352" y="1530"/>
                      <a:pt x="753" y="1530"/>
                    </a:cubicBezTo>
                    <a:cubicBezTo>
                      <a:pt x="1179" y="1530"/>
                      <a:pt x="1505" y="1179"/>
                      <a:pt x="1505" y="778"/>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6" name="Google Shape;915;p24"/>
              <p:cNvSpPr/>
              <p:nvPr/>
            </p:nvSpPr>
            <p:spPr>
              <a:xfrm>
                <a:off x="2729162" y="4731264"/>
                <a:ext cx="37758" cy="38049"/>
              </a:xfrm>
              <a:custGeom>
                <a:avLst/>
                <a:gdLst/>
                <a:ahLst/>
                <a:cxnLst/>
                <a:rect l="l" t="t" r="r" b="b"/>
                <a:pathLst>
                  <a:path w="1504" h="1505" extrusionOk="0">
                    <a:moveTo>
                      <a:pt x="752" y="0"/>
                    </a:moveTo>
                    <a:cubicBezTo>
                      <a:pt x="351" y="0"/>
                      <a:pt x="0" y="351"/>
                      <a:pt x="0" y="752"/>
                    </a:cubicBezTo>
                    <a:cubicBezTo>
                      <a:pt x="0" y="1178"/>
                      <a:pt x="351"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7" name="Google Shape;916;p24"/>
              <p:cNvSpPr/>
              <p:nvPr/>
            </p:nvSpPr>
            <p:spPr>
              <a:xfrm>
                <a:off x="2808218" y="4742768"/>
                <a:ext cx="37758" cy="38048"/>
              </a:xfrm>
              <a:custGeom>
                <a:avLst/>
                <a:gdLst/>
                <a:ahLst/>
                <a:cxnLst/>
                <a:rect l="l" t="t" r="r" b="b"/>
                <a:pathLst>
                  <a:path w="1504" h="1505" extrusionOk="0">
                    <a:moveTo>
                      <a:pt x="752" y="0"/>
                    </a:moveTo>
                    <a:cubicBezTo>
                      <a:pt x="326" y="0"/>
                      <a:pt x="0" y="351"/>
                      <a:pt x="0" y="752"/>
                    </a:cubicBezTo>
                    <a:cubicBezTo>
                      <a:pt x="0" y="1178"/>
                      <a:pt x="326"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8" name="Google Shape;917;p24"/>
              <p:cNvSpPr/>
              <p:nvPr/>
            </p:nvSpPr>
            <p:spPr>
              <a:xfrm>
                <a:off x="2887275" y="4745422"/>
                <a:ext cx="37758" cy="38049"/>
              </a:xfrm>
              <a:custGeom>
                <a:avLst/>
                <a:gdLst/>
                <a:ahLst/>
                <a:cxnLst/>
                <a:rect l="l" t="t" r="r" b="b"/>
                <a:pathLst>
                  <a:path w="1530" h="1530" extrusionOk="0">
                    <a:moveTo>
                      <a:pt x="778" y="1"/>
                    </a:moveTo>
                    <a:cubicBezTo>
                      <a:pt x="352" y="1"/>
                      <a:pt x="1" y="352"/>
                      <a:pt x="1" y="778"/>
                    </a:cubicBezTo>
                    <a:cubicBezTo>
                      <a:pt x="1" y="1179"/>
                      <a:pt x="352" y="1530"/>
                      <a:pt x="778" y="1530"/>
                    </a:cubicBezTo>
                    <a:cubicBezTo>
                      <a:pt x="1179" y="1530"/>
                      <a:pt x="1530" y="1179"/>
                      <a:pt x="1530" y="778"/>
                    </a:cubicBezTo>
                    <a:cubicBezTo>
                      <a:pt x="1530" y="352"/>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9" name="Google Shape;918;p24"/>
              <p:cNvSpPr/>
              <p:nvPr/>
            </p:nvSpPr>
            <p:spPr>
              <a:xfrm>
                <a:off x="2686684" y="4797628"/>
                <a:ext cx="36578" cy="38048"/>
              </a:xfrm>
              <a:custGeom>
                <a:avLst/>
                <a:gdLst/>
                <a:ahLst/>
                <a:cxnLst/>
                <a:rect l="l" t="t" r="r" b="b"/>
                <a:pathLst>
                  <a:path w="1505" h="1530" extrusionOk="0">
                    <a:moveTo>
                      <a:pt x="753" y="1"/>
                    </a:moveTo>
                    <a:cubicBezTo>
                      <a:pt x="327" y="1"/>
                      <a:pt x="1" y="352"/>
                      <a:pt x="1" y="753"/>
                    </a:cubicBezTo>
                    <a:cubicBezTo>
                      <a:pt x="1" y="1179"/>
                      <a:pt x="327" y="1530"/>
                      <a:pt x="753" y="1530"/>
                    </a:cubicBezTo>
                    <a:cubicBezTo>
                      <a:pt x="1179" y="1530"/>
                      <a:pt x="1505" y="1179"/>
                      <a:pt x="1505" y="753"/>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0" name="Google Shape;919;p24"/>
              <p:cNvSpPr/>
              <p:nvPr/>
            </p:nvSpPr>
            <p:spPr>
              <a:xfrm>
                <a:off x="2765740" y="4809131"/>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1" name="Google Shape;920;p24"/>
              <p:cNvSpPr/>
              <p:nvPr/>
            </p:nvSpPr>
            <p:spPr>
              <a:xfrm>
                <a:off x="2844797" y="4814440"/>
                <a:ext cx="37758" cy="37164"/>
              </a:xfrm>
              <a:custGeom>
                <a:avLst/>
                <a:gdLst/>
                <a:ahLst/>
                <a:cxnLst/>
                <a:rect l="l" t="t" r="r" b="b"/>
                <a:pathLst>
                  <a:path w="1505" h="1505" extrusionOk="0">
                    <a:moveTo>
                      <a:pt x="753" y="1"/>
                    </a:moveTo>
                    <a:cubicBezTo>
                      <a:pt x="327" y="1"/>
                      <a:pt x="1" y="326"/>
                      <a:pt x="1" y="753"/>
                    </a:cubicBezTo>
                    <a:cubicBezTo>
                      <a:pt x="1" y="1179"/>
                      <a:pt x="327" y="1504"/>
                      <a:pt x="753" y="1504"/>
                    </a:cubicBezTo>
                    <a:cubicBezTo>
                      <a:pt x="1179" y="1504"/>
                      <a:pt x="1505" y="1179"/>
                      <a:pt x="1505" y="753"/>
                    </a:cubicBezTo>
                    <a:cubicBezTo>
                      <a:pt x="1505"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2" name="Google Shape;921;p24"/>
              <p:cNvSpPr/>
              <p:nvPr/>
            </p:nvSpPr>
            <p:spPr>
              <a:xfrm>
                <a:off x="2923853" y="4817095"/>
                <a:ext cx="37758" cy="38048"/>
              </a:xfrm>
              <a:custGeom>
                <a:avLst/>
                <a:gdLst/>
                <a:ahLst/>
                <a:cxnLst/>
                <a:rect l="l" t="t" r="r" b="b"/>
                <a:pathLst>
                  <a:path w="1530" h="1530" extrusionOk="0">
                    <a:moveTo>
                      <a:pt x="753" y="1"/>
                    </a:moveTo>
                    <a:cubicBezTo>
                      <a:pt x="352" y="1"/>
                      <a:pt x="1" y="352"/>
                      <a:pt x="1" y="753"/>
                    </a:cubicBezTo>
                    <a:cubicBezTo>
                      <a:pt x="1" y="1179"/>
                      <a:pt x="352" y="1530"/>
                      <a:pt x="753" y="1530"/>
                    </a:cubicBezTo>
                    <a:cubicBezTo>
                      <a:pt x="1179" y="1530"/>
                      <a:pt x="1530" y="1179"/>
                      <a:pt x="1530" y="753"/>
                    </a:cubicBezTo>
                    <a:cubicBezTo>
                      <a:pt x="1530"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3" name="Google Shape;922;p24"/>
              <p:cNvSpPr/>
              <p:nvPr/>
            </p:nvSpPr>
            <p:spPr>
              <a:xfrm>
                <a:off x="3162202" y="4797628"/>
                <a:ext cx="37758" cy="38048"/>
              </a:xfrm>
              <a:custGeom>
                <a:avLst/>
                <a:gdLst/>
                <a:ahLst/>
                <a:cxnLst/>
                <a:rect l="l" t="t" r="r" b="b"/>
                <a:pathLst>
                  <a:path w="1505" h="1530" extrusionOk="0">
                    <a:moveTo>
                      <a:pt x="752" y="1"/>
                    </a:moveTo>
                    <a:cubicBezTo>
                      <a:pt x="326" y="1"/>
                      <a:pt x="1" y="352"/>
                      <a:pt x="1" y="753"/>
                    </a:cubicBezTo>
                    <a:cubicBezTo>
                      <a:pt x="1" y="1179"/>
                      <a:pt x="326" y="1530"/>
                      <a:pt x="752" y="1530"/>
                    </a:cubicBezTo>
                    <a:cubicBezTo>
                      <a:pt x="1153" y="1530"/>
                      <a:pt x="1504" y="1179"/>
                      <a:pt x="1504" y="753"/>
                    </a:cubicBezTo>
                    <a:cubicBezTo>
                      <a:pt x="1504" y="352"/>
                      <a:pt x="1153"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4" name="Google Shape;923;p24"/>
              <p:cNvSpPr/>
              <p:nvPr/>
            </p:nvSpPr>
            <p:spPr>
              <a:xfrm>
                <a:off x="3081966" y="4809131"/>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5" name="Google Shape;924;p24"/>
              <p:cNvSpPr/>
              <p:nvPr/>
            </p:nvSpPr>
            <p:spPr>
              <a:xfrm>
                <a:off x="3002909" y="4814440"/>
                <a:ext cx="37758" cy="37164"/>
              </a:xfrm>
              <a:custGeom>
                <a:avLst/>
                <a:gdLst/>
                <a:ahLst/>
                <a:cxnLst/>
                <a:rect l="l" t="t" r="r" b="b"/>
                <a:pathLst>
                  <a:path w="1505" h="1505" extrusionOk="0">
                    <a:moveTo>
                      <a:pt x="753" y="1"/>
                    </a:moveTo>
                    <a:cubicBezTo>
                      <a:pt x="326" y="1"/>
                      <a:pt x="1" y="326"/>
                      <a:pt x="1" y="753"/>
                    </a:cubicBezTo>
                    <a:cubicBezTo>
                      <a:pt x="1" y="1179"/>
                      <a:pt x="326" y="1504"/>
                      <a:pt x="753" y="1504"/>
                    </a:cubicBezTo>
                    <a:cubicBezTo>
                      <a:pt x="1179" y="1504"/>
                      <a:pt x="1504" y="1179"/>
                      <a:pt x="1504" y="753"/>
                    </a:cubicBezTo>
                    <a:cubicBezTo>
                      <a:pt x="1504"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6" name="Google Shape;925;p24"/>
              <p:cNvSpPr/>
              <p:nvPr/>
            </p:nvSpPr>
            <p:spPr>
              <a:xfrm>
                <a:off x="3123264" y="4865761"/>
                <a:ext cx="37758" cy="37164"/>
              </a:xfrm>
              <a:custGeom>
                <a:avLst/>
                <a:gdLst/>
                <a:ahLst/>
                <a:cxnLst/>
                <a:rect l="l" t="t" r="r" b="b"/>
                <a:pathLst>
                  <a:path w="1530" h="1505" extrusionOk="0">
                    <a:moveTo>
                      <a:pt x="778" y="1"/>
                    </a:moveTo>
                    <a:cubicBezTo>
                      <a:pt x="352" y="1"/>
                      <a:pt x="1" y="327"/>
                      <a:pt x="1" y="753"/>
                    </a:cubicBezTo>
                    <a:cubicBezTo>
                      <a:pt x="1" y="1154"/>
                      <a:pt x="352" y="1505"/>
                      <a:pt x="778" y="1505"/>
                    </a:cubicBezTo>
                    <a:cubicBezTo>
                      <a:pt x="1179" y="1505"/>
                      <a:pt x="1529" y="1154"/>
                      <a:pt x="1529" y="753"/>
                    </a:cubicBezTo>
                    <a:cubicBezTo>
                      <a:pt x="1529" y="327"/>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7" name="Google Shape;926;p24"/>
              <p:cNvSpPr/>
              <p:nvPr/>
            </p:nvSpPr>
            <p:spPr>
              <a:xfrm>
                <a:off x="3044207" y="4882574"/>
                <a:ext cx="37758" cy="38048"/>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8" name="Google Shape;927;p24"/>
              <p:cNvSpPr/>
              <p:nvPr/>
            </p:nvSpPr>
            <p:spPr>
              <a:xfrm>
                <a:off x="2965151" y="4890537"/>
                <a:ext cx="37758" cy="37164"/>
              </a:xfrm>
              <a:custGeom>
                <a:avLst/>
                <a:gdLst/>
                <a:ahLst/>
                <a:cxnLst/>
                <a:rect l="l" t="t" r="r" b="b"/>
                <a:pathLst>
                  <a:path w="1505" h="1504" extrusionOk="0">
                    <a:moveTo>
                      <a:pt x="753" y="0"/>
                    </a:moveTo>
                    <a:cubicBezTo>
                      <a:pt x="352" y="0"/>
                      <a:pt x="1" y="351"/>
                      <a:pt x="1" y="752"/>
                    </a:cubicBezTo>
                    <a:cubicBezTo>
                      <a:pt x="1" y="1178"/>
                      <a:pt x="352"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9" name="Google Shape;928;p24"/>
              <p:cNvSpPr/>
              <p:nvPr/>
            </p:nvSpPr>
            <p:spPr>
              <a:xfrm>
                <a:off x="2729162" y="4865761"/>
                <a:ext cx="37758" cy="37164"/>
              </a:xfrm>
              <a:custGeom>
                <a:avLst/>
                <a:gdLst/>
                <a:ahLst/>
                <a:cxnLst/>
                <a:rect l="l" t="t" r="r" b="b"/>
                <a:pathLst>
                  <a:path w="1504" h="1505" extrusionOk="0">
                    <a:moveTo>
                      <a:pt x="752" y="1"/>
                    </a:moveTo>
                    <a:cubicBezTo>
                      <a:pt x="351" y="1"/>
                      <a:pt x="0" y="327"/>
                      <a:pt x="0" y="753"/>
                    </a:cubicBezTo>
                    <a:cubicBezTo>
                      <a:pt x="0" y="1154"/>
                      <a:pt x="351" y="1505"/>
                      <a:pt x="752" y="1505"/>
                    </a:cubicBezTo>
                    <a:cubicBezTo>
                      <a:pt x="1178" y="1505"/>
                      <a:pt x="1504" y="1154"/>
                      <a:pt x="1504" y="753"/>
                    </a:cubicBezTo>
                    <a:cubicBezTo>
                      <a:pt x="1504" y="327"/>
                      <a:pt x="1178"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0" name="Google Shape;929;p24"/>
              <p:cNvSpPr/>
              <p:nvPr/>
            </p:nvSpPr>
            <p:spPr>
              <a:xfrm>
                <a:off x="2808218" y="4882574"/>
                <a:ext cx="37758" cy="38048"/>
              </a:xfrm>
              <a:custGeom>
                <a:avLst/>
                <a:gdLst/>
                <a:ahLst/>
                <a:cxnLst/>
                <a:rect l="l" t="t" r="r" b="b"/>
                <a:pathLst>
                  <a:path w="1504" h="1505" extrusionOk="0">
                    <a:moveTo>
                      <a:pt x="752" y="0"/>
                    </a:moveTo>
                    <a:cubicBezTo>
                      <a:pt x="326" y="0"/>
                      <a:pt x="0" y="326"/>
                      <a:pt x="0" y="752"/>
                    </a:cubicBezTo>
                    <a:cubicBezTo>
                      <a:pt x="0" y="1178"/>
                      <a:pt x="326" y="1504"/>
                      <a:pt x="752" y="1504"/>
                    </a:cubicBezTo>
                    <a:cubicBezTo>
                      <a:pt x="1178" y="1504"/>
                      <a:pt x="1504" y="1178"/>
                      <a:pt x="1504" y="752"/>
                    </a:cubicBezTo>
                    <a:cubicBezTo>
                      <a:pt x="1504" y="326"/>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1" name="Google Shape;930;p24"/>
              <p:cNvSpPr/>
              <p:nvPr/>
            </p:nvSpPr>
            <p:spPr>
              <a:xfrm>
                <a:off x="2887275" y="4890537"/>
                <a:ext cx="37758" cy="37164"/>
              </a:xfrm>
              <a:custGeom>
                <a:avLst/>
                <a:gdLst/>
                <a:ahLst/>
                <a:cxnLst/>
                <a:rect l="l" t="t" r="r" b="b"/>
                <a:pathLst>
                  <a:path w="1530" h="1504" extrusionOk="0">
                    <a:moveTo>
                      <a:pt x="778" y="0"/>
                    </a:moveTo>
                    <a:cubicBezTo>
                      <a:pt x="352" y="0"/>
                      <a:pt x="1" y="351"/>
                      <a:pt x="1" y="752"/>
                    </a:cubicBezTo>
                    <a:cubicBezTo>
                      <a:pt x="1" y="1178"/>
                      <a:pt x="352" y="1504"/>
                      <a:pt x="778" y="1504"/>
                    </a:cubicBezTo>
                    <a:cubicBezTo>
                      <a:pt x="1179" y="1504"/>
                      <a:pt x="1530" y="1178"/>
                      <a:pt x="1530" y="752"/>
                    </a:cubicBezTo>
                    <a:cubicBezTo>
                      <a:pt x="1530"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2" name="Google Shape;931;p24"/>
              <p:cNvSpPr/>
              <p:nvPr/>
            </p:nvSpPr>
            <p:spPr>
              <a:xfrm>
                <a:off x="2765740" y="4939204"/>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3" name="Google Shape;932;p24"/>
              <p:cNvSpPr/>
              <p:nvPr/>
            </p:nvSpPr>
            <p:spPr>
              <a:xfrm>
                <a:off x="2844797" y="4951592"/>
                <a:ext cx="37758" cy="37164"/>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4" name="Google Shape;933;p24"/>
              <p:cNvSpPr/>
              <p:nvPr/>
            </p:nvSpPr>
            <p:spPr>
              <a:xfrm>
                <a:off x="2923853" y="4958671"/>
                <a:ext cx="37758" cy="38048"/>
              </a:xfrm>
              <a:custGeom>
                <a:avLst/>
                <a:gdLst/>
                <a:ahLst/>
                <a:cxnLst/>
                <a:rect l="l" t="t" r="r" b="b"/>
                <a:pathLst>
                  <a:path w="1530" h="1504" extrusionOk="0">
                    <a:moveTo>
                      <a:pt x="753" y="0"/>
                    </a:moveTo>
                    <a:cubicBezTo>
                      <a:pt x="352" y="0"/>
                      <a:pt x="1" y="351"/>
                      <a:pt x="1" y="752"/>
                    </a:cubicBezTo>
                    <a:cubicBezTo>
                      <a:pt x="1" y="1178"/>
                      <a:pt x="352" y="1504"/>
                      <a:pt x="753" y="1504"/>
                    </a:cubicBezTo>
                    <a:cubicBezTo>
                      <a:pt x="1179" y="1504"/>
                      <a:pt x="1530" y="1178"/>
                      <a:pt x="1530" y="752"/>
                    </a:cubicBezTo>
                    <a:cubicBezTo>
                      <a:pt x="1530"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5" name="Google Shape;934;p24"/>
              <p:cNvSpPr/>
              <p:nvPr/>
            </p:nvSpPr>
            <p:spPr>
              <a:xfrm>
                <a:off x="3081966" y="4939204"/>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6" name="Google Shape;935;p24"/>
              <p:cNvSpPr/>
              <p:nvPr/>
            </p:nvSpPr>
            <p:spPr>
              <a:xfrm>
                <a:off x="3002909" y="4951592"/>
                <a:ext cx="37758" cy="37164"/>
              </a:xfrm>
              <a:custGeom>
                <a:avLst/>
                <a:gdLst/>
                <a:ahLst/>
                <a:cxnLst/>
                <a:rect l="l" t="t" r="r" b="b"/>
                <a:pathLst>
                  <a:path w="1505" h="1505" extrusionOk="0">
                    <a:moveTo>
                      <a:pt x="753" y="0"/>
                    </a:moveTo>
                    <a:cubicBezTo>
                      <a:pt x="326" y="0"/>
                      <a:pt x="1" y="326"/>
                      <a:pt x="1" y="752"/>
                    </a:cubicBezTo>
                    <a:cubicBezTo>
                      <a:pt x="1" y="1178"/>
                      <a:pt x="326" y="1504"/>
                      <a:pt x="753" y="1504"/>
                    </a:cubicBezTo>
                    <a:cubicBezTo>
                      <a:pt x="1179" y="1504"/>
                      <a:pt x="1504" y="1178"/>
                      <a:pt x="1504" y="752"/>
                    </a:cubicBezTo>
                    <a:cubicBezTo>
                      <a:pt x="1504"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7" name="Google Shape;936;p24"/>
              <p:cNvSpPr>
                <a:spLocks/>
              </p:cNvSpPr>
              <p:nvPr/>
            </p:nvSpPr>
            <p:spPr bwMode="auto">
              <a:xfrm>
                <a:off x="2623575" y="4378125"/>
                <a:ext cx="315825" cy="343750"/>
              </a:xfrm>
              <a:custGeom>
                <a:avLst/>
                <a:gdLst>
                  <a:gd name="T0" fmla="*/ 30062500 w 12633"/>
                  <a:gd name="T1" fmla="*/ 15625 h 13750"/>
                  <a:gd name="T2" fmla="*/ 14890625 w 12633"/>
                  <a:gd name="T3" fmla="*/ 15890625 h 13750"/>
                  <a:gd name="T4" fmla="*/ 164484375 w 12633"/>
                  <a:gd name="T5" fmla="*/ 214437500 h 13750"/>
                  <a:gd name="T6" fmla="*/ 170031250 w 12633"/>
                  <a:gd name="T7" fmla="*/ 214828125 h 13750"/>
                  <a:gd name="T8" fmla="*/ 189546875 w 12633"/>
                  <a:gd name="T9" fmla="*/ 193296875 h 13750"/>
                  <a:gd name="T10" fmla="*/ 36828125 w 12633"/>
                  <a:gd name="T11" fmla="*/ 625000 h 13750"/>
                  <a:gd name="T12" fmla="*/ 30062500 w 12633"/>
                  <a:gd name="T13" fmla="*/ 15625 h 137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33" h="13750" extrusionOk="0">
                    <a:moveTo>
                      <a:pt x="1924" y="1"/>
                    </a:moveTo>
                    <a:cubicBezTo>
                      <a:pt x="1220" y="1"/>
                      <a:pt x="1059" y="401"/>
                      <a:pt x="953" y="1017"/>
                    </a:cubicBezTo>
                    <a:cubicBezTo>
                      <a:pt x="1" y="6957"/>
                      <a:pt x="4487" y="13098"/>
                      <a:pt x="10527" y="13724"/>
                    </a:cubicBezTo>
                    <a:cubicBezTo>
                      <a:pt x="10652" y="13741"/>
                      <a:pt x="10771" y="13749"/>
                      <a:pt x="10882" y="13749"/>
                    </a:cubicBezTo>
                    <a:cubicBezTo>
                      <a:pt x="11617" y="13749"/>
                      <a:pt x="12044" y="13372"/>
                      <a:pt x="12131" y="12371"/>
                    </a:cubicBezTo>
                    <a:cubicBezTo>
                      <a:pt x="12632" y="6105"/>
                      <a:pt x="8572" y="992"/>
                      <a:pt x="2357" y="40"/>
                    </a:cubicBezTo>
                    <a:cubicBezTo>
                      <a:pt x="2193" y="13"/>
                      <a:pt x="2050" y="1"/>
                      <a:pt x="192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58" name="Google Shape;937;p24"/>
              <p:cNvSpPr/>
              <p:nvPr/>
            </p:nvSpPr>
            <p:spPr>
              <a:xfrm>
                <a:off x="2651285" y="4379980"/>
                <a:ext cx="271388" cy="338897"/>
              </a:xfrm>
              <a:custGeom>
                <a:avLst/>
                <a:gdLst/>
                <a:ahLst/>
                <a:cxnLst/>
                <a:rect l="l" t="t" r="r" b="b"/>
                <a:pathLst>
                  <a:path w="10861" h="13573" extrusionOk="0">
                    <a:moveTo>
                      <a:pt x="527" y="0"/>
                    </a:moveTo>
                    <a:cubicBezTo>
                      <a:pt x="96" y="0"/>
                      <a:pt x="25" y="321"/>
                      <a:pt x="25" y="811"/>
                    </a:cubicBezTo>
                    <a:cubicBezTo>
                      <a:pt x="0" y="6024"/>
                      <a:pt x="4537" y="12140"/>
                      <a:pt x="9624" y="13493"/>
                    </a:cubicBezTo>
                    <a:cubicBezTo>
                      <a:pt x="9814" y="13545"/>
                      <a:pt x="9983" y="13573"/>
                      <a:pt x="10129" y="13573"/>
                    </a:cubicBezTo>
                    <a:cubicBezTo>
                      <a:pt x="10621" y="13573"/>
                      <a:pt x="10860" y="13257"/>
                      <a:pt x="10802" y="12465"/>
                    </a:cubicBezTo>
                    <a:cubicBezTo>
                      <a:pt x="10401" y="6901"/>
                      <a:pt x="6366" y="1764"/>
                      <a:pt x="1078" y="109"/>
                    </a:cubicBezTo>
                    <a:cubicBezTo>
                      <a:pt x="849" y="35"/>
                      <a:pt x="669" y="0"/>
                      <a:pt x="52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59" name="Google Shape;938;p24"/>
              <p:cNvSpPr>
                <a:spLocks/>
              </p:cNvSpPr>
              <p:nvPr/>
            </p:nvSpPr>
            <p:spPr bwMode="auto">
              <a:xfrm>
                <a:off x="2652925" y="4380525"/>
                <a:ext cx="267875" cy="338050"/>
              </a:xfrm>
              <a:custGeom>
                <a:avLst/>
                <a:gdLst>
                  <a:gd name="T0" fmla="*/ 5562500 w 10715"/>
                  <a:gd name="T1" fmla="*/ 0 h 13522"/>
                  <a:gd name="T2" fmla="*/ 859375 w 10715"/>
                  <a:gd name="T3" fmla="*/ 11265625 h 13522"/>
                  <a:gd name="T4" fmla="*/ 150843750 w 10715"/>
                  <a:gd name="T5" fmla="*/ 209421875 h 13522"/>
                  <a:gd name="T6" fmla="*/ 159140625 w 10715"/>
                  <a:gd name="T7" fmla="*/ 211265625 h 13522"/>
                  <a:gd name="T8" fmla="*/ 165718750 w 10715"/>
                  <a:gd name="T9" fmla="*/ 196109375 h 13522"/>
                  <a:gd name="T10" fmla="*/ 14171875 w 10715"/>
                  <a:gd name="T11" fmla="*/ 2250000 h 13522"/>
                  <a:gd name="T12" fmla="*/ 5562500 w 10715"/>
                  <a:gd name="T13" fmla="*/ 0 h 135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15" h="13522" extrusionOk="0">
                    <a:moveTo>
                      <a:pt x="356" y="0"/>
                    </a:moveTo>
                    <a:cubicBezTo>
                      <a:pt x="24" y="0"/>
                      <a:pt x="1" y="290"/>
                      <a:pt x="55" y="721"/>
                    </a:cubicBezTo>
                    <a:cubicBezTo>
                      <a:pt x="481" y="5583"/>
                      <a:pt x="5042" y="11698"/>
                      <a:pt x="9654" y="13403"/>
                    </a:cubicBezTo>
                    <a:cubicBezTo>
                      <a:pt x="9863" y="13479"/>
                      <a:pt x="10040" y="13521"/>
                      <a:pt x="10185" y="13521"/>
                    </a:cubicBezTo>
                    <a:cubicBezTo>
                      <a:pt x="10562" y="13521"/>
                      <a:pt x="10715" y="13238"/>
                      <a:pt x="10606" y="12551"/>
                    </a:cubicBezTo>
                    <a:cubicBezTo>
                      <a:pt x="9754" y="7312"/>
                      <a:pt x="5719" y="2175"/>
                      <a:pt x="907" y="144"/>
                    </a:cubicBezTo>
                    <a:cubicBezTo>
                      <a:pt x="666" y="45"/>
                      <a:pt x="487" y="0"/>
                      <a:pt x="35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0" name="Google Shape;939;p24"/>
              <p:cNvSpPr/>
              <p:nvPr/>
            </p:nvSpPr>
            <p:spPr>
              <a:xfrm>
                <a:off x="2654825" y="4381749"/>
                <a:ext cx="261948" cy="335357"/>
              </a:xfrm>
              <a:custGeom>
                <a:avLst/>
                <a:gdLst/>
                <a:ahLst/>
                <a:cxnLst/>
                <a:rect l="l" t="t" r="r" b="b"/>
                <a:pathLst>
                  <a:path w="10479" h="13409" extrusionOk="0">
                    <a:moveTo>
                      <a:pt x="129" y="1"/>
                    </a:moveTo>
                    <a:cubicBezTo>
                      <a:pt x="0" y="1"/>
                      <a:pt x="57" y="215"/>
                      <a:pt x="181" y="525"/>
                    </a:cubicBezTo>
                    <a:cubicBezTo>
                      <a:pt x="1660" y="4560"/>
                      <a:pt x="6271" y="10650"/>
                      <a:pt x="9830" y="13156"/>
                    </a:cubicBezTo>
                    <a:cubicBezTo>
                      <a:pt x="10061" y="13317"/>
                      <a:pt x="10231" y="13409"/>
                      <a:pt x="10330" y="13409"/>
                    </a:cubicBezTo>
                    <a:cubicBezTo>
                      <a:pt x="10479" y="13409"/>
                      <a:pt x="10467" y="13201"/>
                      <a:pt x="10256" y="12705"/>
                    </a:cubicBezTo>
                    <a:cubicBezTo>
                      <a:pt x="8402" y="8269"/>
                      <a:pt x="4392" y="3106"/>
                      <a:pt x="607" y="274"/>
                    </a:cubicBezTo>
                    <a:cubicBezTo>
                      <a:pt x="358" y="82"/>
                      <a:pt x="208" y="1"/>
                      <a:pt x="129" y="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61" name="Google Shape;940;p24"/>
              <p:cNvSpPr>
                <a:spLocks/>
              </p:cNvSpPr>
              <p:nvPr/>
            </p:nvSpPr>
            <p:spPr bwMode="auto">
              <a:xfrm>
                <a:off x="2655400" y="4382075"/>
                <a:ext cx="260675" cy="334550"/>
              </a:xfrm>
              <a:custGeom>
                <a:avLst/>
                <a:gdLst>
                  <a:gd name="T0" fmla="*/ 1078125 w 10427"/>
                  <a:gd name="T1" fmla="*/ 15625 h 13382"/>
                  <a:gd name="T2" fmla="*/ 3609375 w 10427"/>
                  <a:gd name="T3" fmla="*/ 7156250 h 13382"/>
                  <a:gd name="T4" fmla="*/ 154781250 w 10427"/>
                  <a:gd name="T5" fmla="*/ 204140625 h 13382"/>
                  <a:gd name="T6" fmla="*/ 161656250 w 10427"/>
                  <a:gd name="T7" fmla="*/ 209078125 h 13382"/>
                  <a:gd name="T8" fmla="*/ 158296875 w 10427"/>
                  <a:gd name="T9" fmla="*/ 199437500 h 13382"/>
                  <a:gd name="T10" fmla="*/ 7921875 w 10427"/>
                  <a:gd name="T11" fmla="*/ 5203125 h 13382"/>
                  <a:gd name="T12" fmla="*/ 1078125 w 10427"/>
                  <a:gd name="T13" fmla="*/ 15625 h 133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27" h="13382" extrusionOk="0">
                    <a:moveTo>
                      <a:pt x="69" y="1"/>
                    </a:moveTo>
                    <a:cubicBezTo>
                      <a:pt x="1" y="1"/>
                      <a:pt x="87" y="184"/>
                      <a:pt x="231" y="458"/>
                    </a:cubicBezTo>
                    <a:cubicBezTo>
                      <a:pt x="2161" y="4143"/>
                      <a:pt x="6773" y="10208"/>
                      <a:pt x="9906" y="13065"/>
                    </a:cubicBezTo>
                    <a:cubicBezTo>
                      <a:pt x="10128" y="13265"/>
                      <a:pt x="10281" y="13381"/>
                      <a:pt x="10346" y="13381"/>
                    </a:cubicBezTo>
                    <a:cubicBezTo>
                      <a:pt x="10427" y="13381"/>
                      <a:pt x="10369" y="13197"/>
                      <a:pt x="10131" y="12764"/>
                    </a:cubicBezTo>
                    <a:cubicBezTo>
                      <a:pt x="7850" y="8654"/>
                      <a:pt x="3840" y="3491"/>
                      <a:pt x="507" y="333"/>
                    </a:cubicBezTo>
                    <a:cubicBezTo>
                      <a:pt x="252" y="100"/>
                      <a:pt x="119" y="1"/>
                      <a:pt x="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2" name="Google Shape;941;p24"/>
              <p:cNvSpPr/>
              <p:nvPr/>
            </p:nvSpPr>
            <p:spPr>
              <a:xfrm>
                <a:off x="2698483" y="4656052"/>
                <a:ext cx="490858" cy="78751"/>
              </a:xfrm>
              <a:custGeom>
                <a:avLst/>
                <a:gdLst/>
                <a:ahLst/>
                <a:cxnLst/>
                <a:rect l="l" t="t" r="r" b="b"/>
                <a:pathLst>
                  <a:path w="19600" h="3159" extrusionOk="0">
                    <a:moveTo>
                      <a:pt x="1755" y="1"/>
                    </a:moveTo>
                    <a:cubicBezTo>
                      <a:pt x="827" y="126"/>
                      <a:pt x="0" y="527"/>
                      <a:pt x="301" y="1805"/>
                    </a:cubicBezTo>
                    <a:cubicBezTo>
                      <a:pt x="2983" y="2657"/>
                      <a:pt x="6241" y="3159"/>
                      <a:pt x="9750" y="3159"/>
                    </a:cubicBezTo>
                    <a:cubicBezTo>
                      <a:pt x="13283" y="3159"/>
                      <a:pt x="16542" y="2657"/>
                      <a:pt x="19223" y="1805"/>
                    </a:cubicBezTo>
                    <a:cubicBezTo>
                      <a:pt x="19599" y="803"/>
                      <a:pt x="19148" y="151"/>
                      <a:pt x="17770" y="1"/>
                    </a:cubicBezTo>
                    <a:cubicBezTo>
                      <a:pt x="15201" y="828"/>
                      <a:pt x="12481" y="1241"/>
                      <a:pt x="9762" y="1241"/>
                    </a:cubicBezTo>
                    <a:cubicBezTo>
                      <a:pt x="7043" y="1241"/>
                      <a:pt x="4323" y="828"/>
                      <a:pt x="1755"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63" name="Google Shape;942;p24"/>
              <p:cNvSpPr>
                <a:spLocks/>
              </p:cNvSpPr>
              <p:nvPr/>
            </p:nvSpPr>
            <p:spPr bwMode="auto">
              <a:xfrm>
                <a:off x="3101050" y="4112150"/>
                <a:ext cx="82275" cy="60875"/>
              </a:xfrm>
              <a:custGeom>
                <a:avLst/>
                <a:gdLst>
                  <a:gd name="T0" fmla="*/ 24687500 w 3291"/>
                  <a:gd name="T1" fmla="*/ 15625 h 2435"/>
                  <a:gd name="T2" fmla="*/ 24265625 w 3291"/>
                  <a:gd name="T3" fmla="*/ 38015625 h 2435"/>
                  <a:gd name="T4" fmla="*/ 24625000 w 3291"/>
                  <a:gd name="T5" fmla="*/ 38031250 h 2435"/>
                  <a:gd name="T6" fmla="*/ 25843750 w 3291"/>
                  <a:gd name="T7" fmla="*/ 31250 h 2435"/>
                  <a:gd name="T8" fmla="*/ 24687500 w 3291"/>
                  <a:gd name="T9" fmla="*/ 15625 h 2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1" h="2435" extrusionOk="0">
                    <a:moveTo>
                      <a:pt x="1580" y="1"/>
                    </a:moveTo>
                    <a:cubicBezTo>
                      <a:pt x="1" y="1"/>
                      <a:pt x="862" y="2409"/>
                      <a:pt x="1553" y="2433"/>
                    </a:cubicBezTo>
                    <a:cubicBezTo>
                      <a:pt x="1561" y="2434"/>
                      <a:pt x="1569" y="2434"/>
                      <a:pt x="1576" y="2434"/>
                    </a:cubicBezTo>
                    <a:cubicBezTo>
                      <a:pt x="2301" y="2434"/>
                      <a:pt x="3291" y="101"/>
                      <a:pt x="1654" y="2"/>
                    </a:cubicBezTo>
                    <a:cubicBezTo>
                      <a:pt x="1629" y="1"/>
                      <a:pt x="1604" y="1"/>
                      <a:pt x="158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4" name="Google Shape;943;p24"/>
              <p:cNvSpPr>
                <a:spLocks/>
              </p:cNvSpPr>
              <p:nvPr/>
            </p:nvSpPr>
            <p:spPr bwMode="auto">
              <a:xfrm>
                <a:off x="3132825" y="4166325"/>
                <a:ext cx="75175" cy="49850"/>
              </a:xfrm>
              <a:custGeom>
                <a:avLst/>
                <a:gdLst>
                  <a:gd name="T0" fmla="*/ 16578125 w 3007"/>
                  <a:gd name="T1" fmla="*/ 15625 h 1994"/>
                  <a:gd name="T2" fmla="*/ 4406250 w 3007"/>
                  <a:gd name="T3" fmla="*/ 4156250 h 1994"/>
                  <a:gd name="T4" fmla="*/ 25515625 w 3007"/>
                  <a:gd name="T5" fmla="*/ 31140625 h 1994"/>
                  <a:gd name="T6" fmla="*/ 37312500 w 3007"/>
                  <a:gd name="T7" fmla="*/ 23343750 h 1994"/>
                  <a:gd name="T8" fmla="*/ 16578125 w 3007"/>
                  <a:gd name="T9" fmla="*/ 15625 h 1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7" h="1994" extrusionOk="0">
                    <a:moveTo>
                      <a:pt x="1061" y="1"/>
                    </a:moveTo>
                    <a:cubicBezTo>
                      <a:pt x="708" y="1"/>
                      <a:pt x="401" y="89"/>
                      <a:pt x="282" y="266"/>
                    </a:cubicBezTo>
                    <a:cubicBezTo>
                      <a:pt x="1" y="736"/>
                      <a:pt x="831" y="1993"/>
                      <a:pt x="1633" y="1993"/>
                    </a:cubicBezTo>
                    <a:cubicBezTo>
                      <a:pt x="1902" y="1993"/>
                      <a:pt x="2168" y="1853"/>
                      <a:pt x="2388" y="1494"/>
                    </a:cubicBezTo>
                    <a:cubicBezTo>
                      <a:pt x="3006" y="505"/>
                      <a:pt x="1905" y="1"/>
                      <a:pt x="106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5" name="Google Shape;944;p24"/>
              <p:cNvSpPr>
                <a:spLocks/>
              </p:cNvSpPr>
              <p:nvPr/>
            </p:nvSpPr>
            <p:spPr bwMode="auto">
              <a:xfrm>
                <a:off x="3133250" y="4128550"/>
                <a:ext cx="73600" cy="51200"/>
              </a:xfrm>
              <a:custGeom>
                <a:avLst/>
                <a:gdLst>
                  <a:gd name="T0" fmla="*/ 25046875 w 2944"/>
                  <a:gd name="T1" fmla="*/ 15625 h 2048"/>
                  <a:gd name="T2" fmla="*/ 4140625 w 2944"/>
                  <a:gd name="T3" fmla="*/ 27765625 h 2048"/>
                  <a:gd name="T4" fmla="*/ 15703125 w 2944"/>
                  <a:gd name="T5" fmla="*/ 32000000 h 2048"/>
                  <a:gd name="T6" fmla="*/ 36250000 w 2944"/>
                  <a:gd name="T7" fmla="*/ 7796875 h 2048"/>
                  <a:gd name="T8" fmla="*/ 25046875 w 2944"/>
                  <a:gd name="T9" fmla="*/ 15625 h 20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4" h="2048" extrusionOk="0">
                    <a:moveTo>
                      <a:pt x="1603" y="1"/>
                    </a:moveTo>
                    <a:cubicBezTo>
                      <a:pt x="819" y="1"/>
                      <a:pt x="1" y="1324"/>
                      <a:pt x="265" y="1777"/>
                    </a:cubicBezTo>
                    <a:cubicBezTo>
                      <a:pt x="374" y="1959"/>
                      <a:pt x="666" y="2048"/>
                      <a:pt x="1005" y="2048"/>
                    </a:cubicBezTo>
                    <a:cubicBezTo>
                      <a:pt x="1835" y="2048"/>
                      <a:pt x="2943" y="1514"/>
                      <a:pt x="2320" y="499"/>
                    </a:cubicBezTo>
                    <a:cubicBezTo>
                      <a:pt x="2111" y="142"/>
                      <a:pt x="1859" y="1"/>
                      <a:pt x="16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6" name="Google Shape;945;p24"/>
              <p:cNvSpPr>
                <a:spLocks/>
              </p:cNvSpPr>
              <p:nvPr/>
            </p:nvSpPr>
            <p:spPr bwMode="auto">
              <a:xfrm>
                <a:off x="3073900" y="4165250"/>
                <a:ext cx="72475" cy="50250"/>
              </a:xfrm>
              <a:custGeom>
                <a:avLst/>
                <a:gdLst>
                  <a:gd name="T0" fmla="*/ 28281250 w 2899"/>
                  <a:gd name="T1" fmla="*/ 15625 h 2010"/>
                  <a:gd name="T2" fmla="*/ 7953125 w 2899"/>
                  <a:gd name="T3" fmla="*/ 22843750 h 2010"/>
                  <a:gd name="T4" fmla="*/ 19468750 w 2899"/>
                  <a:gd name="T5" fmla="*/ 31390625 h 2010"/>
                  <a:gd name="T6" fmla="*/ 41234375 w 2899"/>
                  <a:gd name="T7" fmla="*/ 4828125 h 2010"/>
                  <a:gd name="T8" fmla="*/ 28281250 w 2899"/>
                  <a:gd name="T9" fmla="*/ 15625 h 2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99" h="2010" extrusionOk="0">
                    <a:moveTo>
                      <a:pt x="1810" y="1"/>
                    </a:moveTo>
                    <a:cubicBezTo>
                      <a:pt x="1005" y="1"/>
                      <a:pt x="0" y="462"/>
                      <a:pt x="509" y="1462"/>
                    </a:cubicBezTo>
                    <a:cubicBezTo>
                      <a:pt x="706" y="1856"/>
                      <a:pt x="970" y="2009"/>
                      <a:pt x="1246" y="2009"/>
                    </a:cubicBezTo>
                    <a:cubicBezTo>
                      <a:pt x="2024" y="2009"/>
                      <a:pt x="2898" y="790"/>
                      <a:pt x="2639" y="309"/>
                    </a:cubicBezTo>
                    <a:cubicBezTo>
                      <a:pt x="2534" y="107"/>
                      <a:pt x="2195" y="1"/>
                      <a:pt x="181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7" name="Google Shape;946;p24"/>
              <p:cNvSpPr>
                <a:spLocks/>
              </p:cNvSpPr>
              <p:nvPr/>
            </p:nvSpPr>
            <p:spPr bwMode="auto">
              <a:xfrm>
                <a:off x="3072500" y="4130150"/>
                <a:ext cx="74925" cy="49875"/>
              </a:xfrm>
              <a:custGeom>
                <a:avLst/>
                <a:gdLst>
                  <a:gd name="T0" fmla="*/ 21250000 w 2997"/>
                  <a:gd name="T1" fmla="*/ 0 h 1995"/>
                  <a:gd name="T2" fmla="*/ 9609375 w 2997"/>
                  <a:gd name="T3" fmla="*/ 7578125 h 1995"/>
                  <a:gd name="T4" fmla="*/ 29921875 w 2997"/>
                  <a:gd name="T5" fmla="*/ 31156250 h 1995"/>
                  <a:gd name="T6" fmla="*/ 42109375 w 2997"/>
                  <a:gd name="T7" fmla="*/ 26765625 h 1995"/>
                  <a:gd name="T8" fmla="*/ 21250000 w 2997"/>
                  <a:gd name="T9" fmla="*/ 0 h 1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7" h="1995" extrusionOk="0">
                    <a:moveTo>
                      <a:pt x="1360" y="0"/>
                    </a:moveTo>
                    <a:cubicBezTo>
                      <a:pt x="1095" y="0"/>
                      <a:pt x="833" y="137"/>
                      <a:pt x="615" y="485"/>
                    </a:cubicBezTo>
                    <a:cubicBezTo>
                      <a:pt x="1" y="1486"/>
                      <a:pt x="1083" y="1994"/>
                      <a:pt x="1915" y="1994"/>
                    </a:cubicBezTo>
                    <a:cubicBezTo>
                      <a:pt x="2272" y="1994"/>
                      <a:pt x="2583" y="1901"/>
                      <a:pt x="2695" y="1713"/>
                    </a:cubicBezTo>
                    <a:cubicBezTo>
                      <a:pt x="2997" y="1261"/>
                      <a:pt x="2164" y="0"/>
                      <a:pt x="13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8" name="Google Shape;947;p24"/>
              <p:cNvSpPr>
                <a:spLocks/>
              </p:cNvSpPr>
              <p:nvPr/>
            </p:nvSpPr>
            <p:spPr bwMode="auto">
              <a:xfrm>
                <a:off x="3105050" y="4172950"/>
                <a:ext cx="82025" cy="60925"/>
              </a:xfrm>
              <a:custGeom>
                <a:avLst/>
                <a:gdLst>
                  <a:gd name="T0" fmla="*/ 22125000 w 3281"/>
                  <a:gd name="T1" fmla="*/ 15625 h 2437"/>
                  <a:gd name="T2" fmla="*/ 21765625 w 3281"/>
                  <a:gd name="T3" fmla="*/ 15625 h 2437"/>
                  <a:gd name="T4" fmla="*/ 23468750 w 3281"/>
                  <a:gd name="T5" fmla="*/ 38078125 h 2437"/>
                  <a:gd name="T6" fmla="*/ 25296875 w 3281"/>
                  <a:gd name="T7" fmla="*/ 38000000 h 2437"/>
                  <a:gd name="T8" fmla="*/ 22125000 w 3281"/>
                  <a:gd name="T9" fmla="*/ 15625 h 2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1" h="2437" extrusionOk="0">
                    <a:moveTo>
                      <a:pt x="1416" y="1"/>
                    </a:moveTo>
                    <a:cubicBezTo>
                      <a:pt x="1409" y="1"/>
                      <a:pt x="1401" y="1"/>
                      <a:pt x="1393" y="1"/>
                    </a:cubicBezTo>
                    <a:cubicBezTo>
                      <a:pt x="709" y="50"/>
                      <a:pt x="0" y="2437"/>
                      <a:pt x="1502" y="2437"/>
                    </a:cubicBezTo>
                    <a:cubicBezTo>
                      <a:pt x="1540" y="2437"/>
                      <a:pt x="1579" y="2435"/>
                      <a:pt x="1619" y="2432"/>
                    </a:cubicBezTo>
                    <a:cubicBezTo>
                      <a:pt x="3280" y="2308"/>
                      <a:pt x="2145" y="1"/>
                      <a:pt x="141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9" name="Google Shape;948;p24"/>
              <p:cNvSpPr>
                <a:spLocks/>
              </p:cNvSpPr>
              <p:nvPr/>
            </p:nvSpPr>
            <p:spPr bwMode="auto">
              <a:xfrm>
                <a:off x="3128650" y="4182100"/>
                <a:ext cx="54975" cy="42000"/>
              </a:xfrm>
              <a:custGeom>
                <a:avLst/>
                <a:gdLst>
                  <a:gd name="T0" fmla="*/ 10906250 w 2199"/>
                  <a:gd name="T1" fmla="*/ 15625 h 1680"/>
                  <a:gd name="T2" fmla="*/ 9765625 w 2199"/>
                  <a:gd name="T3" fmla="*/ 171875 h 1680"/>
                  <a:gd name="T4" fmla="*/ 13281250 w 2199"/>
                  <a:gd name="T5" fmla="*/ 26234375 h 1680"/>
                  <a:gd name="T6" fmla="*/ 17203125 w 2199"/>
                  <a:gd name="T7" fmla="*/ 25625000 h 1680"/>
                  <a:gd name="T8" fmla="*/ 10906250 w 2199"/>
                  <a:gd name="T9" fmla="*/ 15625 h 1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9" h="1680" extrusionOk="0">
                    <a:moveTo>
                      <a:pt x="698" y="1"/>
                    </a:moveTo>
                    <a:cubicBezTo>
                      <a:pt x="672" y="1"/>
                      <a:pt x="648" y="4"/>
                      <a:pt x="625" y="11"/>
                    </a:cubicBezTo>
                    <a:cubicBezTo>
                      <a:pt x="164" y="126"/>
                      <a:pt x="0" y="1679"/>
                      <a:pt x="850" y="1679"/>
                    </a:cubicBezTo>
                    <a:cubicBezTo>
                      <a:pt x="926" y="1679"/>
                      <a:pt x="1009" y="1667"/>
                      <a:pt x="1101" y="1640"/>
                    </a:cubicBezTo>
                    <a:cubicBezTo>
                      <a:pt x="2198" y="1354"/>
                      <a:pt x="1207" y="1"/>
                      <a:pt x="69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0" name="Google Shape;949;p24"/>
              <p:cNvSpPr>
                <a:spLocks/>
              </p:cNvSpPr>
              <p:nvPr/>
            </p:nvSpPr>
            <p:spPr bwMode="auto">
              <a:xfrm>
                <a:off x="3137225" y="4146350"/>
                <a:ext cx="54000" cy="38650"/>
              </a:xfrm>
              <a:custGeom>
                <a:avLst/>
                <a:gdLst>
                  <a:gd name="T0" fmla="*/ 16328125 w 2160"/>
                  <a:gd name="T1" fmla="*/ 0 h 1546"/>
                  <a:gd name="T2" fmla="*/ 4406250 w 2160"/>
                  <a:gd name="T3" fmla="*/ 22515625 h 1546"/>
                  <a:gd name="T4" fmla="*/ 9343750 w 2160"/>
                  <a:gd name="T5" fmla="*/ 24140625 h 1546"/>
                  <a:gd name="T6" fmla="*/ 23593750 w 2160"/>
                  <a:gd name="T7" fmla="*/ 3718750 h 1546"/>
                  <a:gd name="T8" fmla="*/ 16328125 w 2160"/>
                  <a:gd name="T9" fmla="*/ 0 h 15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 h="1546" extrusionOk="0">
                    <a:moveTo>
                      <a:pt x="1045" y="0"/>
                    </a:moveTo>
                    <a:cubicBezTo>
                      <a:pt x="444" y="0"/>
                      <a:pt x="0" y="1140"/>
                      <a:pt x="282" y="1441"/>
                    </a:cubicBezTo>
                    <a:cubicBezTo>
                      <a:pt x="348" y="1512"/>
                      <a:pt x="462" y="1545"/>
                      <a:pt x="598" y="1545"/>
                    </a:cubicBezTo>
                    <a:cubicBezTo>
                      <a:pt x="1180" y="1545"/>
                      <a:pt x="2160" y="949"/>
                      <a:pt x="1510" y="238"/>
                    </a:cubicBezTo>
                    <a:cubicBezTo>
                      <a:pt x="1351" y="70"/>
                      <a:pt x="1193" y="0"/>
                      <a:pt x="104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1" name="Google Shape;950;p24"/>
              <p:cNvSpPr>
                <a:spLocks/>
              </p:cNvSpPr>
              <p:nvPr/>
            </p:nvSpPr>
            <p:spPr bwMode="auto">
              <a:xfrm>
                <a:off x="3099150" y="4160725"/>
                <a:ext cx="46775" cy="33100"/>
              </a:xfrm>
              <a:custGeom>
                <a:avLst/>
                <a:gdLst>
                  <a:gd name="T0" fmla="*/ 11000000 w 1871"/>
                  <a:gd name="T1" fmla="*/ 15625 h 1324"/>
                  <a:gd name="T2" fmla="*/ 1968750 w 1871"/>
                  <a:gd name="T3" fmla="*/ 8437500 h 1324"/>
                  <a:gd name="T4" fmla="*/ 13031250 w 1871"/>
                  <a:gd name="T5" fmla="*/ 20687500 h 1324"/>
                  <a:gd name="T6" fmla="*/ 28203125 w 1871"/>
                  <a:gd name="T7" fmla="*/ 13531250 h 1324"/>
                  <a:gd name="T8" fmla="*/ 11000000 w 1871"/>
                  <a:gd name="T9" fmla="*/ 15625 h 13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1" h="1324" extrusionOk="0">
                    <a:moveTo>
                      <a:pt x="704" y="1"/>
                    </a:moveTo>
                    <a:cubicBezTo>
                      <a:pt x="436" y="1"/>
                      <a:pt x="203" y="146"/>
                      <a:pt x="126" y="540"/>
                    </a:cubicBezTo>
                    <a:cubicBezTo>
                      <a:pt x="0" y="1117"/>
                      <a:pt x="395" y="1324"/>
                      <a:pt x="834" y="1324"/>
                    </a:cubicBezTo>
                    <a:cubicBezTo>
                      <a:pt x="1272" y="1324"/>
                      <a:pt x="1755" y="1117"/>
                      <a:pt x="1805" y="866"/>
                    </a:cubicBezTo>
                    <a:cubicBezTo>
                      <a:pt x="1871" y="537"/>
                      <a:pt x="1221" y="1"/>
                      <a:pt x="70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2" name="Google Shape;951;p24"/>
              <p:cNvSpPr>
                <a:spLocks/>
              </p:cNvSpPr>
              <p:nvPr/>
            </p:nvSpPr>
            <p:spPr bwMode="auto">
              <a:xfrm>
                <a:off x="2608825" y="4432200"/>
                <a:ext cx="39875" cy="26875"/>
              </a:xfrm>
              <a:custGeom>
                <a:avLst/>
                <a:gdLst>
                  <a:gd name="T0" fmla="*/ 11468750 w 1595"/>
                  <a:gd name="T1" fmla="*/ 15625 h 1075"/>
                  <a:gd name="T2" fmla="*/ 5312500 w 1595"/>
                  <a:gd name="T3" fmla="*/ 4031250 h 1075"/>
                  <a:gd name="T4" fmla="*/ 16390625 w 1595"/>
                  <a:gd name="T5" fmla="*/ 16796875 h 1075"/>
                  <a:gd name="T6" fmla="*/ 22546875 w 1595"/>
                  <a:gd name="T7" fmla="*/ 14609375 h 1075"/>
                  <a:gd name="T8" fmla="*/ 11468750 w 1595"/>
                  <a:gd name="T9" fmla="*/ 15625 h 10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5" h="1075" extrusionOk="0">
                    <a:moveTo>
                      <a:pt x="734" y="1"/>
                    </a:moveTo>
                    <a:cubicBezTo>
                      <a:pt x="595" y="1"/>
                      <a:pt x="457" y="73"/>
                      <a:pt x="340" y="258"/>
                    </a:cubicBezTo>
                    <a:cubicBezTo>
                      <a:pt x="1" y="793"/>
                      <a:pt x="602" y="1075"/>
                      <a:pt x="1049" y="1075"/>
                    </a:cubicBezTo>
                    <a:cubicBezTo>
                      <a:pt x="1230" y="1075"/>
                      <a:pt x="1385" y="1028"/>
                      <a:pt x="1443" y="935"/>
                    </a:cubicBezTo>
                    <a:cubicBezTo>
                      <a:pt x="1594" y="689"/>
                      <a:pt x="1160" y="1"/>
                      <a:pt x="73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3" name="Google Shape;952;p24"/>
              <p:cNvSpPr>
                <a:spLocks/>
              </p:cNvSpPr>
              <p:nvPr/>
            </p:nvSpPr>
            <p:spPr bwMode="auto">
              <a:xfrm>
                <a:off x="2641600" y="4432375"/>
                <a:ext cx="38900" cy="26950"/>
              </a:xfrm>
              <a:custGeom>
                <a:avLst/>
                <a:gdLst>
                  <a:gd name="T0" fmla="*/ 13609375 w 1556"/>
                  <a:gd name="T1" fmla="*/ 15625 h 1078"/>
                  <a:gd name="T2" fmla="*/ 2062500 w 1556"/>
                  <a:gd name="T3" fmla="*/ 14500000 h 1078"/>
                  <a:gd name="T4" fmla="*/ 8656250 w 1556"/>
                  <a:gd name="T5" fmla="*/ 16828125 h 1078"/>
                  <a:gd name="T6" fmla="*/ 19687500 w 1556"/>
                  <a:gd name="T7" fmla="*/ 4312500 h 1078"/>
                  <a:gd name="T8" fmla="*/ 13609375 w 1556"/>
                  <a:gd name="T9" fmla="*/ 15625 h 10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6" h="1078" extrusionOk="0">
                    <a:moveTo>
                      <a:pt x="871" y="1"/>
                    </a:moveTo>
                    <a:cubicBezTo>
                      <a:pt x="455" y="1"/>
                      <a:pt x="1" y="666"/>
                      <a:pt x="132" y="928"/>
                    </a:cubicBezTo>
                    <a:cubicBezTo>
                      <a:pt x="193" y="1027"/>
                      <a:pt x="361" y="1077"/>
                      <a:pt x="554" y="1077"/>
                    </a:cubicBezTo>
                    <a:cubicBezTo>
                      <a:pt x="992" y="1077"/>
                      <a:pt x="1556" y="816"/>
                      <a:pt x="1260" y="276"/>
                    </a:cubicBezTo>
                    <a:cubicBezTo>
                      <a:pt x="1151" y="78"/>
                      <a:pt x="1013" y="1"/>
                      <a:pt x="87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4" name="Google Shape;953;p24"/>
              <p:cNvSpPr>
                <a:spLocks/>
              </p:cNvSpPr>
              <p:nvPr/>
            </p:nvSpPr>
            <p:spPr bwMode="auto">
              <a:xfrm>
                <a:off x="2621075" y="4422975"/>
                <a:ext cx="44300" cy="32600"/>
              </a:xfrm>
              <a:custGeom>
                <a:avLst/>
                <a:gdLst>
                  <a:gd name="T0" fmla="*/ 14109375 w 1772"/>
                  <a:gd name="T1" fmla="*/ 0 h 1304"/>
                  <a:gd name="T2" fmla="*/ 13718750 w 1772"/>
                  <a:gd name="T3" fmla="*/ 0 h 1304"/>
                  <a:gd name="T4" fmla="*/ 14890625 w 1772"/>
                  <a:gd name="T5" fmla="*/ 20375000 h 1304"/>
                  <a:gd name="T6" fmla="*/ 14109375 w 1772"/>
                  <a:gd name="T7" fmla="*/ 0 h 1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72" h="1304" extrusionOk="0">
                    <a:moveTo>
                      <a:pt x="903" y="0"/>
                    </a:moveTo>
                    <a:cubicBezTo>
                      <a:pt x="895" y="0"/>
                      <a:pt x="886" y="0"/>
                      <a:pt x="878" y="0"/>
                    </a:cubicBezTo>
                    <a:cubicBezTo>
                      <a:pt x="0" y="25"/>
                      <a:pt x="577" y="1304"/>
                      <a:pt x="953" y="1304"/>
                    </a:cubicBezTo>
                    <a:cubicBezTo>
                      <a:pt x="1350" y="1279"/>
                      <a:pt x="1772" y="0"/>
                      <a:pt x="90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5" name="Google Shape;954;p24"/>
              <p:cNvSpPr>
                <a:spLocks/>
              </p:cNvSpPr>
              <p:nvPr/>
            </p:nvSpPr>
            <p:spPr bwMode="auto">
              <a:xfrm>
                <a:off x="2621925" y="4455550"/>
                <a:ext cx="44675" cy="32625"/>
              </a:xfrm>
              <a:custGeom>
                <a:avLst/>
                <a:gdLst>
                  <a:gd name="T0" fmla="*/ 14187500 w 1787"/>
                  <a:gd name="T1" fmla="*/ 0 h 1305"/>
                  <a:gd name="T2" fmla="*/ 13968750 w 1787"/>
                  <a:gd name="T3" fmla="*/ 20375000 h 1305"/>
                  <a:gd name="T4" fmla="*/ 14359375 w 1787"/>
                  <a:gd name="T5" fmla="*/ 20375000 h 1305"/>
                  <a:gd name="T6" fmla="*/ 14359375 w 1787"/>
                  <a:gd name="T7" fmla="*/ 15625 h 1305"/>
                  <a:gd name="T8" fmla="*/ 14187500 w 1787"/>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305" extrusionOk="0">
                    <a:moveTo>
                      <a:pt x="908" y="0"/>
                    </a:moveTo>
                    <a:cubicBezTo>
                      <a:pt x="532" y="0"/>
                      <a:pt x="0" y="1254"/>
                      <a:pt x="894" y="1304"/>
                    </a:cubicBezTo>
                    <a:cubicBezTo>
                      <a:pt x="902" y="1304"/>
                      <a:pt x="911" y="1304"/>
                      <a:pt x="919" y="1304"/>
                    </a:cubicBezTo>
                    <a:cubicBezTo>
                      <a:pt x="1787" y="1304"/>
                      <a:pt x="1316" y="25"/>
                      <a:pt x="919" y="1"/>
                    </a:cubicBezTo>
                    <a:cubicBezTo>
                      <a:pt x="915" y="0"/>
                      <a:pt x="911" y="0"/>
                      <a:pt x="90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6" name="Google Shape;955;p24"/>
              <p:cNvSpPr>
                <a:spLocks/>
              </p:cNvSpPr>
              <p:nvPr/>
            </p:nvSpPr>
            <p:spPr bwMode="auto">
              <a:xfrm>
                <a:off x="2609300" y="4451525"/>
                <a:ext cx="39350" cy="27150"/>
              </a:xfrm>
              <a:custGeom>
                <a:avLst/>
                <a:gdLst>
                  <a:gd name="T0" fmla="*/ 15781250 w 1574"/>
                  <a:gd name="T1" fmla="*/ 15625 h 1086"/>
                  <a:gd name="T2" fmla="*/ 4625000 w 1574"/>
                  <a:gd name="T3" fmla="*/ 12703125 h 1086"/>
                  <a:gd name="T4" fmla="*/ 10828125 w 1574"/>
                  <a:gd name="T5" fmla="*/ 16953125 h 1086"/>
                  <a:gd name="T6" fmla="*/ 22250000 w 1574"/>
                  <a:gd name="T7" fmla="*/ 2531250 h 1086"/>
                  <a:gd name="T8" fmla="*/ 15781250 w 1574"/>
                  <a:gd name="T9" fmla="*/ 15625 h 1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4" h="1086" extrusionOk="0">
                    <a:moveTo>
                      <a:pt x="1010" y="1"/>
                    </a:moveTo>
                    <a:cubicBezTo>
                      <a:pt x="573" y="1"/>
                      <a:pt x="0" y="274"/>
                      <a:pt x="296" y="813"/>
                    </a:cubicBezTo>
                    <a:cubicBezTo>
                      <a:pt x="409" y="1009"/>
                      <a:pt x="550" y="1085"/>
                      <a:pt x="693" y="1085"/>
                    </a:cubicBezTo>
                    <a:cubicBezTo>
                      <a:pt x="1120" y="1085"/>
                      <a:pt x="1574" y="406"/>
                      <a:pt x="1424" y="162"/>
                    </a:cubicBezTo>
                    <a:cubicBezTo>
                      <a:pt x="1370" y="54"/>
                      <a:pt x="1203" y="1"/>
                      <a:pt x="10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7" name="Google Shape;956;p24"/>
              <p:cNvSpPr>
                <a:spLocks/>
              </p:cNvSpPr>
              <p:nvPr/>
            </p:nvSpPr>
            <p:spPr bwMode="auto">
              <a:xfrm>
                <a:off x="2641700" y="4450575"/>
                <a:ext cx="39025" cy="25850"/>
              </a:xfrm>
              <a:custGeom>
                <a:avLst/>
                <a:gdLst>
                  <a:gd name="T0" fmla="*/ 10359375 w 1561"/>
                  <a:gd name="T1" fmla="*/ 0 h 1034"/>
                  <a:gd name="T2" fmla="*/ 2000000 w 1561"/>
                  <a:gd name="T3" fmla="*/ 3125000 h 1034"/>
                  <a:gd name="T4" fmla="*/ 13921875 w 1561"/>
                  <a:gd name="T5" fmla="*/ 16156250 h 1034"/>
                  <a:gd name="T6" fmla="*/ 20406250 w 1561"/>
                  <a:gd name="T7" fmla="*/ 11343750 h 1034"/>
                  <a:gd name="T8" fmla="*/ 10359375 w 1561"/>
                  <a:gd name="T9" fmla="*/ 0 h 1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1" h="1034" extrusionOk="0">
                    <a:moveTo>
                      <a:pt x="663" y="0"/>
                    </a:moveTo>
                    <a:cubicBezTo>
                      <a:pt x="419" y="0"/>
                      <a:pt x="192" y="72"/>
                      <a:pt x="128" y="200"/>
                    </a:cubicBezTo>
                    <a:cubicBezTo>
                      <a:pt x="1" y="453"/>
                      <a:pt x="476" y="1034"/>
                      <a:pt x="891" y="1034"/>
                    </a:cubicBezTo>
                    <a:cubicBezTo>
                      <a:pt x="1051" y="1034"/>
                      <a:pt x="1201" y="948"/>
                      <a:pt x="1306" y="726"/>
                    </a:cubicBezTo>
                    <a:cubicBezTo>
                      <a:pt x="1560" y="217"/>
                      <a:pt x="1087" y="0"/>
                      <a:pt x="66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8" name="Google Shape;957;p24"/>
              <p:cNvSpPr>
                <a:spLocks/>
              </p:cNvSpPr>
              <p:nvPr/>
            </p:nvSpPr>
            <p:spPr bwMode="auto">
              <a:xfrm>
                <a:off x="2649050" y="4450225"/>
                <a:ext cx="25350" cy="17775"/>
              </a:xfrm>
              <a:custGeom>
                <a:avLst/>
                <a:gdLst>
                  <a:gd name="T0" fmla="*/ 8593750 w 1014"/>
                  <a:gd name="T1" fmla="*/ 0 h 711"/>
                  <a:gd name="T2" fmla="*/ 531250 w 1014"/>
                  <a:gd name="T3" fmla="*/ 3734375 h 711"/>
                  <a:gd name="T4" fmla="*/ 9843750 w 1014"/>
                  <a:gd name="T5" fmla="*/ 11093750 h 711"/>
                  <a:gd name="T6" fmla="*/ 14640625 w 1014"/>
                  <a:gd name="T7" fmla="*/ 6859375 h 711"/>
                  <a:gd name="T8" fmla="*/ 8593750 w 1014"/>
                  <a:gd name="T9" fmla="*/ 0 h 7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4" h="711" extrusionOk="0">
                    <a:moveTo>
                      <a:pt x="550" y="0"/>
                    </a:moveTo>
                    <a:cubicBezTo>
                      <a:pt x="320" y="0"/>
                      <a:pt x="71" y="105"/>
                      <a:pt x="34" y="239"/>
                    </a:cubicBezTo>
                    <a:cubicBezTo>
                      <a:pt x="1" y="407"/>
                      <a:pt x="350" y="710"/>
                      <a:pt x="630" y="710"/>
                    </a:cubicBezTo>
                    <a:cubicBezTo>
                      <a:pt x="767" y="710"/>
                      <a:pt x="887" y="637"/>
                      <a:pt x="937" y="439"/>
                    </a:cubicBezTo>
                    <a:cubicBezTo>
                      <a:pt x="1014" y="117"/>
                      <a:pt x="793" y="0"/>
                      <a:pt x="5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9" name="Google Shape;958;p24"/>
              <p:cNvSpPr>
                <a:spLocks/>
              </p:cNvSpPr>
              <p:nvPr/>
            </p:nvSpPr>
            <p:spPr bwMode="auto">
              <a:xfrm>
                <a:off x="2629675" y="4433850"/>
                <a:ext cx="29800" cy="22400"/>
              </a:xfrm>
              <a:custGeom>
                <a:avLst/>
                <a:gdLst>
                  <a:gd name="T0" fmla="*/ 11078125 w 1192"/>
                  <a:gd name="T1" fmla="*/ 0 h 896"/>
                  <a:gd name="T2" fmla="*/ 9125000 w 1192"/>
                  <a:gd name="T3" fmla="*/ 265625 h 896"/>
                  <a:gd name="T4" fmla="*/ 12281250 w 1192"/>
                  <a:gd name="T5" fmla="*/ 14000000 h 896"/>
                  <a:gd name="T6" fmla="*/ 12640625 w 1192"/>
                  <a:gd name="T7" fmla="*/ 13968750 h 896"/>
                  <a:gd name="T8" fmla="*/ 11078125 w 1192"/>
                  <a:gd name="T9" fmla="*/ 0 h 8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2" h="896" extrusionOk="0">
                    <a:moveTo>
                      <a:pt x="709" y="0"/>
                    </a:moveTo>
                    <a:cubicBezTo>
                      <a:pt x="671" y="0"/>
                      <a:pt x="629" y="6"/>
                      <a:pt x="584" y="17"/>
                    </a:cubicBezTo>
                    <a:cubicBezTo>
                      <a:pt x="0" y="138"/>
                      <a:pt x="525" y="896"/>
                      <a:pt x="786" y="896"/>
                    </a:cubicBezTo>
                    <a:cubicBezTo>
                      <a:pt x="794" y="896"/>
                      <a:pt x="802" y="895"/>
                      <a:pt x="809" y="894"/>
                    </a:cubicBezTo>
                    <a:cubicBezTo>
                      <a:pt x="1065" y="824"/>
                      <a:pt x="1191" y="0"/>
                      <a:pt x="7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0" name="Google Shape;959;p24"/>
              <p:cNvSpPr>
                <a:spLocks/>
              </p:cNvSpPr>
              <p:nvPr/>
            </p:nvSpPr>
            <p:spPr bwMode="auto">
              <a:xfrm>
                <a:off x="2625375" y="4455200"/>
                <a:ext cx="29200" cy="21050"/>
              </a:xfrm>
              <a:custGeom>
                <a:avLst/>
                <a:gdLst>
                  <a:gd name="T0" fmla="*/ 13312500 w 1168"/>
                  <a:gd name="T1" fmla="*/ 15625 h 842"/>
                  <a:gd name="T2" fmla="*/ 6328125 w 1168"/>
                  <a:gd name="T3" fmla="*/ 11578125 h 842"/>
                  <a:gd name="T4" fmla="*/ 9984375 w 1168"/>
                  <a:gd name="T5" fmla="*/ 13140625 h 842"/>
                  <a:gd name="T6" fmla="*/ 15328125 w 1168"/>
                  <a:gd name="T7" fmla="*/ 625000 h 842"/>
                  <a:gd name="T8" fmla="*/ 13312500 w 1168"/>
                  <a:gd name="T9" fmla="*/ 15625 h 8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8" h="842" extrusionOk="0">
                    <a:moveTo>
                      <a:pt x="852" y="1"/>
                    </a:moveTo>
                    <a:cubicBezTo>
                      <a:pt x="552" y="1"/>
                      <a:pt x="1" y="380"/>
                      <a:pt x="405" y="741"/>
                    </a:cubicBezTo>
                    <a:cubicBezTo>
                      <a:pt x="488" y="812"/>
                      <a:pt x="567" y="841"/>
                      <a:pt x="639" y="841"/>
                    </a:cubicBezTo>
                    <a:cubicBezTo>
                      <a:pt x="978" y="841"/>
                      <a:pt x="1167" y="184"/>
                      <a:pt x="981" y="40"/>
                    </a:cubicBezTo>
                    <a:cubicBezTo>
                      <a:pt x="951" y="13"/>
                      <a:pt x="905" y="1"/>
                      <a:pt x="85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1" name="Google Shape;960;p24"/>
              <p:cNvSpPr>
                <a:spLocks/>
              </p:cNvSpPr>
              <p:nvPr/>
            </p:nvSpPr>
            <p:spPr bwMode="auto">
              <a:xfrm>
                <a:off x="3132350" y="4167950"/>
                <a:ext cx="21325" cy="21325"/>
              </a:xfrm>
              <a:custGeom>
                <a:avLst/>
                <a:gdLst>
                  <a:gd name="T0" fmla="*/ 6671875 w 853"/>
                  <a:gd name="T1" fmla="*/ 15625 h 853"/>
                  <a:gd name="T2" fmla="*/ 15625 w 853"/>
                  <a:gd name="T3" fmla="*/ 6671875 h 853"/>
                  <a:gd name="T4" fmla="*/ 6671875 w 853"/>
                  <a:gd name="T5" fmla="*/ 13328125 h 853"/>
                  <a:gd name="T6" fmla="*/ 13328125 w 853"/>
                  <a:gd name="T7" fmla="*/ 6671875 h 853"/>
                  <a:gd name="T8" fmla="*/ 6671875 w 853"/>
                  <a:gd name="T9" fmla="*/ 15625 h 8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3" h="853" extrusionOk="0">
                    <a:moveTo>
                      <a:pt x="427" y="1"/>
                    </a:moveTo>
                    <a:cubicBezTo>
                      <a:pt x="201" y="1"/>
                      <a:pt x="1" y="201"/>
                      <a:pt x="1" y="427"/>
                    </a:cubicBezTo>
                    <a:cubicBezTo>
                      <a:pt x="1" y="652"/>
                      <a:pt x="201" y="853"/>
                      <a:pt x="427" y="853"/>
                    </a:cubicBezTo>
                    <a:cubicBezTo>
                      <a:pt x="652" y="853"/>
                      <a:pt x="853" y="652"/>
                      <a:pt x="853" y="427"/>
                    </a:cubicBezTo>
                    <a:cubicBezTo>
                      <a:pt x="853" y="201"/>
                      <a:pt x="652" y="1"/>
                      <a:pt x="4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2" name="Google Shape;961;p24"/>
              <p:cNvSpPr>
                <a:spLocks/>
              </p:cNvSpPr>
              <p:nvPr/>
            </p:nvSpPr>
            <p:spPr bwMode="auto">
              <a:xfrm>
                <a:off x="2634850" y="4451800"/>
                <a:ext cx="16325" cy="16300"/>
              </a:xfrm>
              <a:custGeom>
                <a:avLst/>
                <a:gdLst>
                  <a:gd name="T0" fmla="*/ 5109375 w 653"/>
                  <a:gd name="T1" fmla="*/ 0 h 652"/>
                  <a:gd name="T2" fmla="*/ 15625 w 653"/>
                  <a:gd name="T3" fmla="*/ 5093750 h 652"/>
                  <a:gd name="T4" fmla="*/ 5109375 w 653"/>
                  <a:gd name="T5" fmla="*/ 10187500 h 652"/>
                  <a:gd name="T6" fmla="*/ 10187500 w 653"/>
                  <a:gd name="T7" fmla="*/ 5093750 h 652"/>
                  <a:gd name="T8" fmla="*/ 5109375 w 653"/>
                  <a:gd name="T9" fmla="*/ 0 h 6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3" h="652" extrusionOk="0">
                    <a:moveTo>
                      <a:pt x="327" y="0"/>
                    </a:moveTo>
                    <a:cubicBezTo>
                      <a:pt x="151" y="0"/>
                      <a:pt x="1" y="126"/>
                      <a:pt x="1" y="326"/>
                    </a:cubicBezTo>
                    <a:cubicBezTo>
                      <a:pt x="1" y="502"/>
                      <a:pt x="151" y="652"/>
                      <a:pt x="327" y="652"/>
                    </a:cubicBezTo>
                    <a:cubicBezTo>
                      <a:pt x="502" y="652"/>
                      <a:pt x="652" y="502"/>
                      <a:pt x="652" y="326"/>
                    </a:cubicBezTo>
                    <a:cubicBezTo>
                      <a:pt x="652" y="126"/>
                      <a:pt x="502" y="0"/>
                      <a:pt x="3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8" name="Google Shape;962;p24"/>
            <p:cNvGrpSpPr>
              <a:grpSpLocks/>
            </p:cNvGrpSpPr>
            <p:nvPr/>
          </p:nvGrpSpPr>
          <p:grpSpPr bwMode="auto">
            <a:xfrm>
              <a:off x="4030588" y="-396350"/>
              <a:ext cx="1082725" cy="723050"/>
              <a:chOff x="1352275" y="974950"/>
              <a:chExt cx="1082725" cy="723050"/>
            </a:xfrm>
          </p:grpSpPr>
          <p:sp>
            <p:nvSpPr>
              <p:cNvPr id="9" name="Google Shape;963;p24"/>
              <p:cNvSpPr/>
              <p:nvPr/>
            </p:nvSpPr>
            <p:spPr>
              <a:xfrm>
                <a:off x="1753987" y="1416617"/>
                <a:ext cx="279400" cy="280952"/>
              </a:xfrm>
              <a:custGeom>
                <a:avLst/>
                <a:gdLst/>
                <a:ahLst/>
                <a:cxnLst/>
                <a:rect l="l" t="t" r="r" b="b"/>
                <a:pathLst>
                  <a:path w="11229" h="11229" extrusionOk="0">
                    <a:moveTo>
                      <a:pt x="5614" y="0"/>
                    </a:moveTo>
                    <a:cubicBezTo>
                      <a:pt x="2507" y="0"/>
                      <a:pt x="0" y="2531"/>
                      <a:pt x="0" y="5614"/>
                    </a:cubicBezTo>
                    <a:cubicBezTo>
                      <a:pt x="0" y="8722"/>
                      <a:pt x="2507" y="11228"/>
                      <a:pt x="5614" y="11228"/>
                    </a:cubicBezTo>
                    <a:cubicBezTo>
                      <a:pt x="8697" y="11228"/>
                      <a:pt x="11229" y="8722"/>
                      <a:pt x="11229" y="5614"/>
                    </a:cubicBezTo>
                    <a:cubicBezTo>
                      <a:pt x="11229" y="2531"/>
                      <a:pt x="8697" y="0"/>
                      <a:pt x="5614" y="0"/>
                    </a:cubicBezTo>
                    <a:close/>
                  </a:path>
                </a:pathLst>
              </a:custGeom>
              <a:solidFill>
                <a:schemeClr val="accent3"/>
              </a:solidFill>
              <a:ln>
                <a:noFill/>
              </a:ln>
            </p:spPr>
            <p:txBody>
              <a:bodyPr spcFirstLastPara="1" lIns="91425" tIns="91425" rIns="91425" bIns="91425" anchor="ctr"/>
              <a:lstStyle/>
              <a:p>
                <a:pPr>
                  <a:defRPr/>
                </a:pPr>
                <a:endParaRPr sz="1350">
                  <a:solidFill>
                    <a:srgbClr val="322F46"/>
                  </a:solidFill>
                </a:endParaRPr>
              </a:p>
            </p:txBody>
          </p:sp>
          <p:sp>
            <p:nvSpPr>
              <p:cNvPr id="10" name="Google Shape;964;p24"/>
              <p:cNvSpPr>
                <a:spLocks/>
              </p:cNvSpPr>
              <p:nvPr/>
            </p:nvSpPr>
            <p:spPr bwMode="auto">
              <a:xfrm>
                <a:off x="1352275" y="974950"/>
                <a:ext cx="1082725" cy="620350"/>
              </a:xfrm>
              <a:custGeom>
                <a:avLst/>
                <a:gdLst>
                  <a:gd name="T0" fmla="*/ 279609375 w 43309"/>
                  <a:gd name="T1" fmla="*/ 15625 h 24814"/>
                  <a:gd name="T2" fmla="*/ 279609375 w 43309"/>
                  <a:gd name="T3" fmla="*/ 103390625 h 24814"/>
                  <a:gd name="T4" fmla="*/ 0 w 43309"/>
                  <a:gd name="T5" fmla="*/ 387703125 h 24814"/>
                  <a:gd name="T6" fmla="*/ 676703125 w 43309"/>
                  <a:gd name="T7" fmla="*/ 387703125 h 24814"/>
                  <a:gd name="T8" fmla="*/ 396703125 w 43309"/>
                  <a:gd name="T9" fmla="*/ 103390625 h 24814"/>
                  <a:gd name="T10" fmla="*/ 396703125 w 43309"/>
                  <a:gd name="T11" fmla="*/ 15625 h 24814"/>
                  <a:gd name="T12" fmla="*/ 279609375 w 43309"/>
                  <a:gd name="T13" fmla="*/ 15625 h 248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309" h="24814" extrusionOk="0">
                    <a:moveTo>
                      <a:pt x="17895" y="1"/>
                    </a:moveTo>
                    <a:lnTo>
                      <a:pt x="17895" y="6617"/>
                    </a:lnTo>
                    <a:cubicBezTo>
                      <a:pt x="7720" y="8146"/>
                      <a:pt x="0" y="15690"/>
                      <a:pt x="0" y="24813"/>
                    </a:cubicBezTo>
                    <a:lnTo>
                      <a:pt x="43309" y="24813"/>
                    </a:lnTo>
                    <a:cubicBezTo>
                      <a:pt x="43309" y="15690"/>
                      <a:pt x="35564" y="8146"/>
                      <a:pt x="25389" y="6617"/>
                    </a:cubicBezTo>
                    <a:lnTo>
                      <a:pt x="25389" y="1"/>
                    </a:lnTo>
                    <a:lnTo>
                      <a:pt x="1789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965" name="Google Shape;965;p24"/>
          <p:cNvSpPr txBox="1">
            <a:spLocks noGrp="1"/>
          </p:cNvSpPr>
          <p:nvPr>
            <p:ph type="title"/>
          </p:nvPr>
        </p:nvSpPr>
        <p:spPr>
          <a:xfrm flipH="1">
            <a:off x="5741701" y="1384800"/>
            <a:ext cx="2343000" cy="1186800"/>
          </a:xfrm>
          <a:prstGeom prst="rect">
            <a:avLst/>
          </a:prstGeom>
        </p:spPr>
        <p:txBody>
          <a:bodyPr spcFirstLastPara="1">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966" name="Google Shape;966;p24"/>
          <p:cNvSpPr txBox="1">
            <a:spLocks noGrp="1"/>
          </p:cNvSpPr>
          <p:nvPr>
            <p:ph type="subTitle" idx="1"/>
          </p:nvPr>
        </p:nvSpPr>
        <p:spPr>
          <a:xfrm flipH="1">
            <a:off x="5741810" y="2571750"/>
            <a:ext cx="2678100" cy="1354200"/>
          </a:xfrm>
          <a:prstGeom prst="rect">
            <a:avLst/>
          </a:prstGeom>
        </p:spPr>
        <p:txBody>
          <a:bodyPr spcFirstLastPara="1">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r>
              <a:rPr lang="en-US"/>
              <a:t>Click to edit Master subtitle style</a:t>
            </a:r>
            <a:endParaRPr/>
          </a:p>
        </p:txBody>
      </p:sp>
    </p:spTree>
    <p:extLst>
      <p:ext uri="{BB962C8B-B14F-4D97-AF65-F5344CB8AC3E}">
        <p14:creationId xmlns:p14="http://schemas.microsoft.com/office/powerpoint/2010/main" val="21190773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67"/>
        <p:cNvGrpSpPr/>
        <p:nvPr/>
      </p:nvGrpSpPr>
      <p:grpSpPr>
        <a:xfrm>
          <a:off x="0" y="0"/>
          <a:ext cx="0" cy="0"/>
          <a:chOff x="0" y="0"/>
          <a:chExt cx="0" cy="0"/>
        </a:xfrm>
      </p:grpSpPr>
      <p:grpSp>
        <p:nvGrpSpPr>
          <p:cNvPr id="4" name="Google Shape;968;p25"/>
          <p:cNvGrpSpPr>
            <a:grpSpLocks/>
          </p:cNvGrpSpPr>
          <p:nvPr/>
        </p:nvGrpSpPr>
        <p:grpSpPr bwMode="auto">
          <a:xfrm>
            <a:off x="0" y="-23813"/>
            <a:ext cx="9144000" cy="5430441"/>
            <a:chOff x="-150" y="-23475"/>
            <a:chExt cx="9144079" cy="5430372"/>
          </a:xfrm>
        </p:grpSpPr>
        <p:sp>
          <p:nvSpPr>
            <p:cNvPr id="5" name="Google Shape;969;p25"/>
            <p:cNvSpPr>
              <a:spLocks/>
            </p:cNvSpPr>
            <p:nvPr/>
          </p:nvSpPr>
          <p:spPr bwMode="auto">
            <a:xfrm>
              <a:off x="0" y="-23475"/>
              <a:ext cx="9143929" cy="5166888"/>
            </a:xfrm>
            <a:custGeom>
              <a:avLst/>
              <a:gdLst>
                <a:gd name="T0" fmla="*/ 6508245 w 49014"/>
                <a:gd name="T1" fmla="*/ 3886612 h 32839"/>
                <a:gd name="T2" fmla="*/ 6508245 w 49014"/>
                <a:gd name="T3" fmla="*/ 2147483646 h 32839"/>
                <a:gd name="T4" fmla="*/ 2147483646 w 49014"/>
                <a:gd name="T5" fmla="*/ 2147483646 h 32839"/>
                <a:gd name="T6" fmla="*/ 2147483646 w 49014"/>
                <a:gd name="T7" fmla="*/ 3886612 h 32839"/>
                <a:gd name="T8" fmla="*/ 6508245 w 49014"/>
                <a:gd name="T9" fmla="*/ 3886612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 name="Google Shape;970;p25"/>
            <p:cNvSpPr>
              <a:spLocks/>
            </p:cNvSpPr>
            <p:nvPr/>
          </p:nvSpPr>
          <p:spPr bwMode="auto">
            <a:xfrm>
              <a:off x="140934" y="165407"/>
              <a:ext cx="1458542" cy="621021"/>
            </a:xfrm>
            <a:custGeom>
              <a:avLst/>
              <a:gdLst>
                <a:gd name="T0" fmla="*/ 2147483646 w 9270"/>
                <a:gd name="T1" fmla="*/ 3886613 h 3947"/>
                <a:gd name="T2" fmla="*/ 2147483646 w 9270"/>
                <a:gd name="T3" fmla="*/ 148015407 h 3947"/>
                <a:gd name="T4" fmla="*/ 0 w 9270"/>
                <a:gd name="T5" fmla="*/ 2147483646 h 3947"/>
                <a:gd name="T6" fmla="*/ 2147483646 w 9270"/>
                <a:gd name="T7" fmla="*/ 2147483646 h 3947"/>
                <a:gd name="T8" fmla="*/ 2147483646 w 9270"/>
                <a:gd name="T9" fmla="*/ 2147483646 h 3947"/>
                <a:gd name="T10" fmla="*/ 2147483646 w 9270"/>
                <a:gd name="T11" fmla="*/ 2147483646 h 3947"/>
                <a:gd name="T12" fmla="*/ 2147483646 w 9270"/>
                <a:gd name="T13" fmla="*/ 2147483646 h 3947"/>
                <a:gd name="T14" fmla="*/ 2147483646 w 9270"/>
                <a:gd name="T15" fmla="*/ 2147483646 h 3947"/>
                <a:gd name="T16" fmla="*/ 2147483646 w 9270"/>
                <a:gd name="T17" fmla="*/ 2147483646 h 3947"/>
                <a:gd name="T18" fmla="*/ 2147483646 w 9270"/>
                <a:gd name="T19" fmla="*/ 2147483646 h 3947"/>
                <a:gd name="T20" fmla="*/ 2147483646 w 9270"/>
                <a:gd name="T21" fmla="*/ 2147483646 h 3947"/>
                <a:gd name="T22" fmla="*/ 2147483646 w 9270"/>
                <a:gd name="T23" fmla="*/ 2147483646 h 3947"/>
                <a:gd name="T24" fmla="*/ 2147483646 w 9270"/>
                <a:gd name="T25" fmla="*/ 2147483646 h 3947"/>
                <a:gd name="T26" fmla="*/ 2147483646 w 9270"/>
                <a:gd name="T27" fmla="*/ 3886613 h 39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 name="Google Shape;971;p25"/>
            <p:cNvSpPr>
              <a:spLocks/>
            </p:cNvSpPr>
            <p:nvPr/>
          </p:nvSpPr>
          <p:spPr bwMode="auto">
            <a:xfrm>
              <a:off x="7443257" y="1304648"/>
              <a:ext cx="1499293" cy="667751"/>
            </a:xfrm>
            <a:custGeom>
              <a:avLst/>
              <a:gdLst>
                <a:gd name="T0" fmla="*/ 2147483646 w 9529"/>
                <a:gd name="T1" fmla="*/ 3886613 h 4244"/>
                <a:gd name="T2" fmla="*/ 2147483646 w 9529"/>
                <a:gd name="T3" fmla="*/ 54537194 h 4244"/>
                <a:gd name="T4" fmla="*/ 70108665 w 9529"/>
                <a:gd name="T5" fmla="*/ 2147483646 h 4244"/>
                <a:gd name="T6" fmla="*/ 2147483646 w 9529"/>
                <a:gd name="T7" fmla="*/ 2147483646 h 4244"/>
                <a:gd name="T8" fmla="*/ 2147483646 w 9529"/>
                <a:gd name="T9" fmla="*/ 2147483646 h 4244"/>
                <a:gd name="T10" fmla="*/ 2147483646 w 9529"/>
                <a:gd name="T11" fmla="*/ 2147483646 h 4244"/>
                <a:gd name="T12" fmla="*/ 2147483646 w 9529"/>
                <a:gd name="T13" fmla="*/ 2147483646 h 4244"/>
                <a:gd name="T14" fmla="*/ 2147483646 w 9529"/>
                <a:gd name="T15" fmla="*/ 2147483646 h 4244"/>
                <a:gd name="T16" fmla="*/ 2147483646 w 9529"/>
                <a:gd name="T17" fmla="*/ 2147483646 h 4244"/>
                <a:gd name="T18" fmla="*/ 2147483646 w 9529"/>
                <a:gd name="T19" fmla="*/ 2147483646 h 4244"/>
                <a:gd name="T20" fmla="*/ 2147483646 w 9529"/>
                <a:gd name="T21" fmla="*/ 2147483646 h 4244"/>
                <a:gd name="T22" fmla="*/ 2147483646 w 9529"/>
                <a:gd name="T23" fmla="*/ 2147483646 h 4244"/>
                <a:gd name="T24" fmla="*/ 2147483646 w 9529"/>
                <a:gd name="T25" fmla="*/ 2147483646 h 4244"/>
                <a:gd name="T26" fmla="*/ 2147483646 w 9529"/>
                <a:gd name="T27" fmla="*/ 3886613 h 4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 name="Google Shape;972;p25"/>
            <p:cNvSpPr>
              <a:spLocks noChangeArrowheads="1"/>
            </p:cNvSpPr>
            <p:nvPr/>
          </p:nvSpPr>
          <p:spPr bwMode="auto">
            <a:xfrm>
              <a:off x="-150" y="4402022"/>
              <a:ext cx="9144079" cy="75722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9" name="Google Shape;973;p25"/>
            <p:cNvGrpSpPr>
              <a:grpSpLocks/>
            </p:cNvGrpSpPr>
            <p:nvPr/>
          </p:nvGrpSpPr>
          <p:grpSpPr bwMode="auto">
            <a:xfrm>
              <a:off x="7623203" y="4330249"/>
              <a:ext cx="1520699" cy="813424"/>
              <a:chOff x="3457050" y="4619150"/>
              <a:chExt cx="227075" cy="121450"/>
            </a:xfrm>
          </p:grpSpPr>
          <p:sp>
            <p:nvSpPr>
              <p:cNvPr id="13" name="Google Shape;974;p25"/>
              <p:cNvSpPr/>
              <p:nvPr/>
            </p:nvSpPr>
            <p:spPr>
              <a:xfrm>
                <a:off x="3457033" y="4619200"/>
                <a:ext cx="227096" cy="121415"/>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4" name="Google Shape;975;p25"/>
              <p:cNvSpPr>
                <a:spLocks/>
              </p:cNvSpPr>
              <p:nvPr/>
            </p:nvSpPr>
            <p:spPr bwMode="auto">
              <a:xfrm>
                <a:off x="3471550" y="4708900"/>
                <a:ext cx="68700" cy="31700"/>
              </a:xfrm>
              <a:custGeom>
                <a:avLst/>
                <a:gdLst>
                  <a:gd name="T0" fmla="*/ 17296875 w 2748"/>
                  <a:gd name="T1" fmla="*/ 0 h 1268"/>
                  <a:gd name="T2" fmla="*/ 13109375 w 2748"/>
                  <a:gd name="T3" fmla="*/ 578125 h 1268"/>
                  <a:gd name="T4" fmla="*/ 0 w 2748"/>
                  <a:gd name="T5" fmla="*/ 19812500 h 1268"/>
                  <a:gd name="T6" fmla="*/ 42937500 w 2748"/>
                  <a:gd name="T7" fmla="*/ 19812500 h 1268"/>
                  <a:gd name="T8" fmla="*/ 17296875 w 2748"/>
                  <a:gd name="T9" fmla="*/ 0 h 1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5" name="Google Shape;976;p25"/>
              <p:cNvSpPr>
                <a:spLocks/>
              </p:cNvSpPr>
              <p:nvPr/>
            </p:nvSpPr>
            <p:spPr bwMode="auto">
              <a:xfrm>
                <a:off x="3552050" y="4695475"/>
                <a:ext cx="66950" cy="45125"/>
              </a:xfrm>
              <a:custGeom>
                <a:avLst/>
                <a:gdLst>
                  <a:gd name="T0" fmla="*/ 14671875 w 2678"/>
                  <a:gd name="T1" fmla="*/ 15625 h 1805"/>
                  <a:gd name="T2" fmla="*/ 10890625 w 2678"/>
                  <a:gd name="T3" fmla="*/ 875000 h 1805"/>
                  <a:gd name="T4" fmla="*/ 3921875 w 2678"/>
                  <a:gd name="T5" fmla="*/ 28203125 h 1805"/>
                  <a:gd name="T6" fmla="*/ 41828125 w 2678"/>
                  <a:gd name="T7" fmla="*/ 28203125 h 1805"/>
                  <a:gd name="T8" fmla="*/ 14671875 w 2678"/>
                  <a:gd name="T9" fmla="*/ 15625 h 1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6" name="Google Shape;977;p25"/>
              <p:cNvSpPr>
                <a:spLocks/>
              </p:cNvSpPr>
              <p:nvPr/>
            </p:nvSpPr>
            <p:spPr bwMode="auto">
              <a:xfrm>
                <a:off x="3617625" y="4650650"/>
                <a:ext cx="66500" cy="89950"/>
              </a:xfrm>
              <a:custGeom>
                <a:avLst/>
                <a:gdLst>
                  <a:gd name="T0" fmla="*/ 24640625 w 2660"/>
                  <a:gd name="T1" fmla="*/ 0 h 3598"/>
                  <a:gd name="T2" fmla="*/ 4468750 w 2660"/>
                  <a:gd name="T3" fmla="*/ 17609375 h 3598"/>
                  <a:gd name="T4" fmla="*/ 1828125 w 2660"/>
                  <a:gd name="T5" fmla="*/ 56218750 h 3598"/>
                  <a:gd name="T6" fmla="*/ 41546875 w 2660"/>
                  <a:gd name="T7" fmla="*/ 56218750 h 3598"/>
                  <a:gd name="T8" fmla="*/ 41546875 w 2660"/>
                  <a:gd name="T9" fmla="*/ 5765625 h 3598"/>
                  <a:gd name="T10" fmla="*/ 26078125 w 2660"/>
                  <a:gd name="T11" fmla="*/ 46875 h 3598"/>
                  <a:gd name="T12" fmla="*/ 24640625 w 2660"/>
                  <a:gd name="T13" fmla="*/ 0 h 35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10" name="Google Shape;978;p25"/>
            <p:cNvGrpSpPr>
              <a:grpSpLocks/>
            </p:cNvGrpSpPr>
            <p:nvPr/>
          </p:nvGrpSpPr>
          <p:grpSpPr bwMode="auto">
            <a:xfrm flipH="1">
              <a:off x="-69" y="4310169"/>
              <a:ext cx="792529" cy="1096728"/>
              <a:chOff x="3536675" y="4387575"/>
              <a:chExt cx="147450" cy="204050"/>
            </a:xfrm>
          </p:grpSpPr>
          <p:sp>
            <p:nvSpPr>
              <p:cNvPr id="11" name="Google Shape;979;p25"/>
              <p:cNvSpPr/>
              <p:nvPr/>
            </p:nvSpPr>
            <p:spPr>
              <a:xfrm>
                <a:off x="3536757" y="4387608"/>
                <a:ext cx="147383" cy="204017"/>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2" name="Google Shape;980;p25"/>
              <p:cNvSpPr>
                <a:spLocks/>
              </p:cNvSpPr>
              <p:nvPr/>
            </p:nvSpPr>
            <p:spPr bwMode="auto">
              <a:xfrm>
                <a:off x="3567900" y="4414300"/>
                <a:ext cx="116225" cy="171300"/>
              </a:xfrm>
              <a:custGeom>
                <a:avLst/>
                <a:gdLst>
                  <a:gd name="T0" fmla="*/ 51437500 w 4649"/>
                  <a:gd name="T1" fmla="*/ 15625 h 6852"/>
                  <a:gd name="T2" fmla="*/ 37640625 w 4649"/>
                  <a:gd name="T3" fmla="*/ 70671875 h 6852"/>
                  <a:gd name="T4" fmla="*/ 11843750 w 4649"/>
                  <a:gd name="T5" fmla="*/ 48531250 h 6852"/>
                  <a:gd name="T6" fmla="*/ 6140625 w 4649"/>
                  <a:gd name="T7" fmla="*/ 51171875 h 6852"/>
                  <a:gd name="T8" fmla="*/ 13796875 w 4649"/>
                  <a:gd name="T9" fmla="*/ 80578125 h 6852"/>
                  <a:gd name="T10" fmla="*/ 25625000 w 4649"/>
                  <a:gd name="T11" fmla="*/ 93546875 h 6852"/>
                  <a:gd name="T12" fmla="*/ 25656250 w 4649"/>
                  <a:gd name="T13" fmla="*/ 93546875 h 6852"/>
                  <a:gd name="T14" fmla="*/ 72625000 w 4649"/>
                  <a:gd name="T15" fmla="*/ 107062500 h 6852"/>
                  <a:gd name="T16" fmla="*/ 72625000 w 4649"/>
                  <a:gd name="T17" fmla="*/ 56328125 h 6852"/>
                  <a:gd name="T18" fmla="*/ 54640625 w 4649"/>
                  <a:gd name="T19" fmla="*/ 74859375 h 6852"/>
                  <a:gd name="T20" fmla="*/ 51437500 w 4649"/>
                  <a:gd name="T21" fmla="*/ 15625 h 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981" name="Google Shape;981;p25"/>
          <p:cNvSpPr txBox="1">
            <a:spLocks noGrp="1"/>
          </p:cNvSpPr>
          <p:nvPr>
            <p:ph type="title"/>
          </p:nvPr>
        </p:nvSpPr>
        <p:spPr>
          <a:xfrm flipH="1">
            <a:off x="1290002" y="1384800"/>
            <a:ext cx="2108100" cy="1186800"/>
          </a:xfrm>
          <a:prstGeom prst="rect">
            <a:avLst/>
          </a:prstGeom>
        </p:spPr>
        <p:txBody>
          <a:bodyPr spcFirstLastPara="1">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982" name="Google Shape;982;p25"/>
          <p:cNvSpPr txBox="1">
            <a:spLocks noGrp="1"/>
          </p:cNvSpPr>
          <p:nvPr>
            <p:ph type="subTitle" idx="1"/>
          </p:nvPr>
        </p:nvSpPr>
        <p:spPr>
          <a:xfrm flipH="1">
            <a:off x="720010" y="2571750"/>
            <a:ext cx="2678100" cy="1354200"/>
          </a:xfrm>
          <a:prstGeom prst="rect">
            <a:avLst/>
          </a:prstGeom>
        </p:spPr>
        <p:txBody>
          <a:bodyPr spcFirstLastPara="1">
            <a:noAutofit/>
          </a:bodyPr>
          <a:lstStyle>
            <a:lvl1pPr lvl="0" algn="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r>
              <a:rPr lang="en-US"/>
              <a:t>Click to edit Master subtitle style</a:t>
            </a:r>
            <a:endParaRPr/>
          </a:p>
        </p:txBody>
      </p:sp>
    </p:spTree>
    <p:extLst>
      <p:ext uri="{BB962C8B-B14F-4D97-AF65-F5344CB8AC3E}">
        <p14:creationId xmlns:p14="http://schemas.microsoft.com/office/powerpoint/2010/main" val="30654702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83"/>
        <p:cNvGrpSpPr/>
        <p:nvPr/>
      </p:nvGrpSpPr>
      <p:grpSpPr>
        <a:xfrm>
          <a:off x="0" y="0"/>
          <a:ext cx="0" cy="0"/>
          <a:chOff x="0" y="0"/>
          <a:chExt cx="0" cy="0"/>
        </a:xfrm>
      </p:grpSpPr>
      <p:grpSp>
        <p:nvGrpSpPr>
          <p:cNvPr id="5" name="Google Shape;984;p26"/>
          <p:cNvGrpSpPr>
            <a:grpSpLocks/>
          </p:cNvGrpSpPr>
          <p:nvPr/>
        </p:nvGrpSpPr>
        <p:grpSpPr bwMode="auto">
          <a:xfrm>
            <a:off x="0" y="-396478"/>
            <a:ext cx="9144000" cy="5556647"/>
            <a:chOff x="0" y="-396350"/>
            <a:chExt cx="9144000" cy="5555950"/>
          </a:xfrm>
        </p:grpSpPr>
        <p:sp>
          <p:nvSpPr>
            <p:cNvPr id="6" name="Google Shape;985;p26"/>
            <p:cNvSpPr>
              <a:spLocks/>
            </p:cNvSpPr>
            <p:nvPr/>
          </p:nvSpPr>
          <p:spPr bwMode="auto">
            <a:xfrm>
              <a:off x="0" y="-75"/>
              <a:ext cx="9143929" cy="5143490"/>
            </a:xfrm>
            <a:custGeom>
              <a:avLst/>
              <a:gdLst>
                <a:gd name="T0" fmla="*/ 6508245 w 49014"/>
                <a:gd name="T1" fmla="*/ 3851626 h 32839"/>
                <a:gd name="T2" fmla="*/ 6508245 w 49014"/>
                <a:gd name="T3" fmla="*/ 2147483646 h 32839"/>
                <a:gd name="T4" fmla="*/ 2147483646 w 49014"/>
                <a:gd name="T5" fmla="*/ 2147483646 h 32839"/>
                <a:gd name="T6" fmla="*/ 2147483646 w 49014"/>
                <a:gd name="T7" fmla="*/ 3851626 h 32839"/>
                <a:gd name="T8" fmla="*/ 6508245 w 49014"/>
                <a:gd name="T9" fmla="*/ 3851626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rgbClr val="AFB9E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 name="Google Shape;986;p26"/>
            <p:cNvSpPr>
              <a:spLocks noChangeArrowheads="1"/>
            </p:cNvSpPr>
            <p:nvPr/>
          </p:nvSpPr>
          <p:spPr bwMode="auto">
            <a:xfrm>
              <a:off x="0" y="4401267"/>
              <a:ext cx="9144000" cy="758333"/>
            </a:xfrm>
            <a:prstGeom prst="rect">
              <a:avLst/>
            </a:prstGeom>
            <a:solidFill>
              <a:srgbClr val="EBECF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8" name="Google Shape;987;p26"/>
            <p:cNvGrpSpPr>
              <a:grpSpLocks/>
            </p:cNvGrpSpPr>
            <p:nvPr/>
          </p:nvGrpSpPr>
          <p:grpSpPr bwMode="auto">
            <a:xfrm>
              <a:off x="8174062" y="3811555"/>
              <a:ext cx="969932" cy="1331946"/>
              <a:chOff x="2608825" y="4070850"/>
              <a:chExt cx="720925" cy="990000"/>
            </a:xfrm>
          </p:grpSpPr>
          <p:sp>
            <p:nvSpPr>
              <p:cNvPr id="12" name="Google Shape;988;p26"/>
              <p:cNvSpPr>
                <a:spLocks/>
              </p:cNvSpPr>
              <p:nvPr/>
            </p:nvSpPr>
            <p:spPr bwMode="auto">
              <a:xfrm>
                <a:off x="2656150" y="4889775"/>
                <a:ext cx="573350" cy="171075"/>
              </a:xfrm>
              <a:custGeom>
                <a:avLst/>
                <a:gdLst>
                  <a:gd name="T0" fmla="*/ 178984375 w 22934"/>
                  <a:gd name="T1" fmla="*/ 106906250 h 6843"/>
                  <a:gd name="T2" fmla="*/ 358328125 w 22934"/>
                  <a:gd name="T3" fmla="*/ 53656250 h 6843"/>
                  <a:gd name="T4" fmla="*/ 178984375 w 22934"/>
                  <a:gd name="T5" fmla="*/ 0 h 6843"/>
                  <a:gd name="T6" fmla="*/ 15625 w 22934"/>
                  <a:gd name="T7" fmla="*/ 53656250 h 6843"/>
                  <a:gd name="T8" fmla="*/ 178984375 w 22934"/>
                  <a:gd name="T9" fmla="*/ 106906250 h 6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34" h="6843" extrusionOk="0">
                    <a:moveTo>
                      <a:pt x="11455" y="6842"/>
                    </a:moveTo>
                    <a:cubicBezTo>
                      <a:pt x="17770" y="6842"/>
                      <a:pt x="22933" y="5313"/>
                      <a:pt x="22933" y="3434"/>
                    </a:cubicBezTo>
                    <a:cubicBezTo>
                      <a:pt x="22933" y="1554"/>
                      <a:pt x="17770" y="0"/>
                      <a:pt x="11455" y="0"/>
                    </a:cubicBezTo>
                    <a:cubicBezTo>
                      <a:pt x="5164" y="0"/>
                      <a:pt x="1" y="1554"/>
                      <a:pt x="1" y="3434"/>
                    </a:cubicBezTo>
                    <a:cubicBezTo>
                      <a:pt x="1" y="5313"/>
                      <a:pt x="5164" y="6842"/>
                      <a:pt x="11455" y="6842"/>
                    </a:cubicBezTo>
                    <a:close/>
                  </a:path>
                </a:pathLst>
              </a:custGeom>
              <a:solidFill>
                <a:srgbClr val="C9CAD2">
                  <a:alpha val="4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3" name="Google Shape;989;p26"/>
              <p:cNvSpPr>
                <a:spLocks/>
              </p:cNvSpPr>
              <p:nvPr/>
            </p:nvSpPr>
            <p:spPr bwMode="auto">
              <a:xfrm>
                <a:off x="2789625" y="4072100"/>
                <a:ext cx="436100" cy="614675"/>
              </a:xfrm>
              <a:custGeom>
                <a:avLst/>
                <a:gdLst>
                  <a:gd name="T0" fmla="*/ 74015625 w 17444"/>
                  <a:gd name="T1" fmla="*/ 360281250 h 24587"/>
                  <a:gd name="T2" fmla="*/ 163687500 w 17444"/>
                  <a:gd name="T3" fmla="*/ 10968750 h 24587"/>
                  <a:gd name="T4" fmla="*/ 201296875 w 17444"/>
                  <a:gd name="T5" fmla="*/ 21546875 h 24587"/>
                  <a:gd name="T6" fmla="*/ 121406250 w 17444"/>
                  <a:gd name="T7" fmla="*/ 369687500 h 24587"/>
                  <a:gd name="T8" fmla="*/ 74015625 w 17444"/>
                  <a:gd name="T9" fmla="*/ 360281250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44" h="24587" extrusionOk="0">
                    <a:moveTo>
                      <a:pt x="4737" y="23058"/>
                    </a:moveTo>
                    <a:cubicBezTo>
                      <a:pt x="0" y="15664"/>
                      <a:pt x="2882" y="4963"/>
                      <a:pt x="10476" y="702"/>
                    </a:cubicBezTo>
                    <a:cubicBezTo>
                      <a:pt x="11429" y="176"/>
                      <a:pt x="12081" y="0"/>
                      <a:pt x="12883" y="1379"/>
                    </a:cubicBezTo>
                    <a:cubicBezTo>
                      <a:pt x="17444" y="9299"/>
                      <a:pt x="15314" y="18547"/>
                      <a:pt x="7770" y="23660"/>
                    </a:cubicBezTo>
                    <a:cubicBezTo>
                      <a:pt x="6366" y="24587"/>
                      <a:pt x="5514" y="24261"/>
                      <a:pt x="4737" y="2305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4" name="Google Shape;990;p26"/>
              <p:cNvSpPr/>
              <p:nvPr/>
            </p:nvSpPr>
            <p:spPr>
              <a:xfrm>
                <a:off x="2840077" y="4072052"/>
                <a:ext cx="336285" cy="614085"/>
              </a:xfrm>
              <a:custGeom>
                <a:avLst/>
                <a:gdLst/>
                <a:ahLst/>
                <a:cxnLst/>
                <a:rect l="l" t="t" r="r" b="b"/>
                <a:pathLst>
                  <a:path w="13434" h="24562" extrusionOk="0">
                    <a:moveTo>
                      <a:pt x="3083" y="23158"/>
                    </a:moveTo>
                    <a:cubicBezTo>
                      <a:pt x="0" y="16166"/>
                      <a:pt x="2832" y="5439"/>
                      <a:pt x="8772" y="777"/>
                    </a:cubicBezTo>
                    <a:cubicBezTo>
                      <a:pt x="9499" y="201"/>
                      <a:pt x="10000" y="0"/>
                      <a:pt x="10527" y="1303"/>
                    </a:cubicBezTo>
                    <a:cubicBezTo>
                      <a:pt x="13434" y="8797"/>
                      <a:pt x="11254" y="18045"/>
                      <a:pt x="5314" y="23559"/>
                    </a:cubicBezTo>
                    <a:cubicBezTo>
                      <a:pt x="4211" y="24562"/>
                      <a:pt x="3584" y="24286"/>
                      <a:pt x="3083" y="23158"/>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5" name="Google Shape;991;p26"/>
              <p:cNvSpPr>
                <a:spLocks/>
              </p:cNvSpPr>
              <p:nvPr/>
            </p:nvSpPr>
            <p:spPr bwMode="auto">
              <a:xfrm>
                <a:off x="2866050" y="4071475"/>
                <a:ext cx="285750" cy="614675"/>
              </a:xfrm>
              <a:custGeom>
                <a:avLst/>
                <a:gdLst>
                  <a:gd name="T0" fmla="*/ 35265625 w 11430"/>
                  <a:gd name="T1" fmla="*/ 363015625 h 24587"/>
                  <a:gd name="T2" fmla="*/ 123375000 w 11430"/>
                  <a:gd name="T3" fmla="*/ 12921875 h 24587"/>
                  <a:gd name="T4" fmla="*/ 145687500 w 11430"/>
                  <a:gd name="T5" fmla="*/ 19968750 h 24587"/>
                  <a:gd name="T6" fmla="*/ 63843750 w 11430"/>
                  <a:gd name="T7" fmla="*/ 367718750 h 24587"/>
                  <a:gd name="T8" fmla="*/ 35265625 w 11430"/>
                  <a:gd name="T9" fmla="*/ 363015625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 h="24587" extrusionOk="0">
                    <a:moveTo>
                      <a:pt x="2257" y="23233"/>
                    </a:moveTo>
                    <a:cubicBezTo>
                      <a:pt x="1" y="16416"/>
                      <a:pt x="2783" y="5714"/>
                      <a:pt x="7896" y="827"/>
                    </a:cubicBezTo>
                    <a:cubicBezTo>
                      <a:pt x="8522" y="226"/>
                      <a:pt x="8948" y="0"/>
                      <a:pt x="9324" y="1278"/>
                    </a:cubicBezTo>
                    <a:cubicBezTo>
                      <a:pt x="11430" y="8597"/>
                      <a:pt x="9249" y="17820"/>
                      <a:pt x="4086" y="23534"/>
                    </a:cubicBezTo>
                    <a:cubicBezTo>
                      <a:pt x="3109" y="24587"/>
                      <a:pt x="2633" y="24336"/>
                      <a:pt x="2257" y="232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6" name="Google Shape;992;p26"/>
              <p:cNvSpPr/>
              <p:nvPr/>
            </p:nvSpPr>
            <p:spPr>
              <a:xfrm>
                <a:off x="2923853" y="4072052"/>
                <a:ext cx="171093" cy="612315"/>
              </a:xfrm>
              <a:custGeom>
                <a:avLst/>
                <a:gdLst/>
                <a:ahLst/>
                <a:cxnLst/>
                <a:rect l="l" t="t" r="r" b="b"/>
                <a:pathLst>
                  <a:path w="6868" h="24537" extrusionOk="0">
                    <a:moveTo>
                      <a:pt x="377" y="23334"/>
                    </a:moveTo>
                    <a:cubicBezTo>
                      <a:pt x="1" y="16993"/>
                      <a:pt x="2707" y="6266"/>
                      <a:pt x="5941" y="927"/>
                    </a:cubicBezTo>
                    <a:cubicBezTo>
                      <a:pt x="6342" y="251"/>
                      <a:pt x="6592" y="0"/>
                      <a:pt x="6642" y="1178"/>
                    </a:cubicBezTo>
                    <a:cubicBezTo>
                      <a:pt x="6868" y="8045"/>
                      <a:pt x="4662" y="17268"/>
                      <a:pt x="1304" y="23409"/>
                    </a:cubicBezTo>
                    <a:cubicBezTo>
                      <a:pt x="677" y="24537"/>
                      <a:pt x="452" y="24361"/>
                      <a:pt x="377" y="23334"/>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7" name="Google Shape;993;p26"/>
              <p:cNvSpPr>
                <a:spLocks/>
              </p:cNvSpPr>
              <p:nvPr/>
            </p:nvSpPr>
            <p:spPr bwMode="auto">
              <a:xfrm>
                <a:off x="2936225" y="4070850"/>
                <a:ext cx="151675" cy="614050"/>
              </a:xfrm>
              <a:custGeom>
                <a:avLst/>
                <a:gdLst>
                  <a:gd name="T0" fmla="*/ 1187500 w 6067"/>
                  <a:gd name="T1" fmla="*/ 365765625 h 24562"/>
                  <a:gd name="T2" fmla="*/ 87343750 w 6067"/>
                  <a:gd name="T3" fmla="*/ 15281250 h 24562"/>
                  <a:gd name="T4" fmla="*/ 93218750 w 6067"/>
                  <a:gd name="T5" fmla="*/ 18406250 h 24562"/>
                  <a:gd name="T6" fmla="*/ 9406250 w 6067"/>
                  <a:gd name="T7" fmla="*/ 365375000 h 24562"/>
                  <a:gd name="T8" fmla="*/ 1187500 w 6067"/>
                  <a:gd name="T9" fmla="*/ 365765625 h 245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67" h="24562" extrusionOk="0">
                    <a:moveTo>
                      <a:pt x="76" y="23409"/>
                    </a:moveTo>
                    <a:cubicBezTo>
                      <a:pt x="477" y="17268"/>
                      <a:pt x="3134" y="6516"/>
                      <a:pt x="5590" y="978"/>
                    </a:cubicBezTo>
                    <a:cubicBezTo>
                      <a:pt x="5891" y="301"/>
                      <a:pt x="6066" y="0"/>
                      <a:pt x="5966" y="1178"/>
                    </a:cubicBezTo>
                    <a:cubicBezTo>
                      <a:pt x="5415" y="7845"/>
                      <a:pt x="3184" y="17068"/>
                      <a:pt x="602" y="23384"/>
                    </a:cubicBezTo>
                    <a:cubicBezTo>
                      <a:pt x="126" y="24562"/>
                      <a:pt x="1" y="24386"/>
                      <a:pt x="76" y="234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8" name="Google Shape;994;p26"/>
              <p:cNvSpPr>
                <a:spLocks/>
              </p:cNvSpPr>
              <p:nvPr/>
            </p:nvSpPr>
            <p:spPr bwMode="auto">
              <a:xfrm>
                <a:off x="2733850" y="4600300"/>
                <a:ext cx="409175" cy="110925"/>
              </a:xfrm>
              <a:custGeom>
                <a:avLst/>
                <a:gdLst>
                  <a:gd name="T0" fmla="*/ 255734375 w 16367"/>
                  <a:gd name="T1" fmla="*/ 34859375 h 4437"/>
                  <a:gd name="T2" fmla="*/ 15625 w 16367"/>
                  <a:gd name="T3" fmla="*/ 34859375 h 4437"/>
                  <a:gd name="T4" fmla="*/ 255734375 w 16367"/>
                  <a:gd name="T5" fmla="*/ 34859375 h 4437"/>
                  <a:gd name="T6" fmla="*/ 0 60000 65536"/>
                  <a:gd name="T7" fmla="*/ 0 60000 65536"/>
                  <a:gd name="T8" fmla="*/ 0 60000 65536"/>
                </a:gdLst>
                <a:ahLst/>
                <a:cxnLst>
                  <a:cxn ang="T6">
                    <a:pos x="T0" y="T1"/>
                  </a:cxn>
                  <a:cxn ang="T7">
                    <a:pos x="T2" y="T3"/>
                  </a:cxn>
                  <a:cxn ang="T8">
                    <a:pos x="T4" y="T5"/>
                  </a:cxn>
                </a:cxnLst>
                <a:rect l="0" t="0" r="r" b="b"/>
                <a:pathLst>
                  <a:path w="16367" h="4437" extrusionOk="0">
                    <a:moveTo>
                      <a:pt x="16367" y="2231"/>
                    </a:moveTo>
                    <a:cubicBezTo>
                      <a:pt x="10778" y="0"/>
                      <a:pt x="2733" y="1003"/>
                      <a:pt x="1" y="2231"/>
                    </a:cubicBezTo>
                    <a:cubicBezTo>
                      <a:pt x="2733" y="3434"/>
                      <a:pt x="10778" y="4436"/>
                      <a:pt x="16367" y="223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9" name="Google Shape;995;p26"/>
              <p:cNvSpPr/>
              <p:nvPr/>
            </p:nvSpPr>
            <p:spPr>
              <a:xfrm>
                <a:off x="2632406" y="4072937"/>
                <a:ext cx="457819" cy="660982"/>
              </a:xfrm>
              <a:custGeom>
                <a:avLst/>
                <a:gdLst/>
                <a:ahLst/>
                <a:cxnLst/>
                <a:rect l="l" t="t" r="r" b="b"/>
                <a:pathLst>
                  <a:path w="18322" h="26442" extrusionOk="0">
                    <a:moveTo>
                      <a:pt x="10301" y="25640"/>
                    </a:moveTo>
                    <a:cubicBezTo>
                      <a:pt x="2231" y="20752"/>
                      <a:pt x="0" y="9123"/>
                      <a:pt x="5289" y="1429"/>
                    </a:cubicBezTo>
                    <a:cubicBezTo>
                      <a:pt x="5940" y="476"/>
                      <a:pt x="6492" y="0"/>
                      <a:pt x="7920" y="953"/>
                    </a:cubicBezTo>
                    <a:cubicBezTo>
                      <a:pt x="16016" y="6416"/>
                      <a:pt x="18321" y="16316"/>
                      <a:pt x="13484" y="24787"/>
                    </a:cubicBezTo>
                    <a:cubicBezTo>
                      <a:pt x="12582" y="26366"/>
                      <a:pt x="11605" y="26442"/>
                      <a:pt x="10301" y="2564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0" name="Google Shape;996;p26"/>
              <p:cNvSpPr>
                <a:spLocks/>
              </p:cNvSpPr>
              <p:nvPr/>
            </p:nvSpPr>
            <p:spPr bwMode="auto">
              <a:xfrm>
                <a:off x="2684975" y="4072725"/>
                <a:ext cx="351525" cy="660425"/>
              </a:xfrm>
              <a:custGeom>
                <a:avLst/>
                <a:gdLst>
                  <a:gd name="T0" fmla="*/ 134328125 w 14061"/>
                  <a:gd name="T1" fmla="*/ 399437500 h 26417"/>
                  <a:gd name="T2" fmla="*/ 54843750 w 14061"/>
                  <a:gd name="T3" fmla="*/ 21156250 h 26417"/>
                  <a:gd name="T4" fmla="*/ 84984375 w 14061"/>
                  <a:gd name="T5" fmla="*/ 16062500 h 26417"/>
                  <a:gd name="T6" fmla="*/ 170750000 w 14061"/>
                  <a:gd name="T7" fmla="*/ 388875000 h 26417"/>
                  <a:gd name="T8" fmla="*/ 134328125 w 14061"/>
                  <a:gd name="T9" fmla="*/ 399437500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61" h="26417" extrusionOk="0">
                    <a:moveTo>
                      <a:pt x="8597" y="25564"/>
                    </a:moveTo>
                    <a:cubicBezTo>
                      <a:pt x="2332" y="20276"/>
                      <a:pt x="1" y="8647"/>
                      <a:pt x="3510" y="1354"/>
                    </a:cubicBezTo>
                    <a:cubicBezTo>
                      <a:pt x="3961" y="451"/>
                      <a:pt x="4337" y="0"/>
                      <a:pt x="5439" y="1028"/>
                    </a:cubicBezTo>
                    <a:cubicBezTo>
                      <a:pt x="11780" y="6893"/>
                      <a:pt x="14061" y="16792"/>
                      <a:pt x="10928" y="24888"/>
                    </a:cubicBezTo>
                    <a:cubicBezTo>
                      <a:pt x="10352" y="26391"/>
                      <a:pt x="9625" y="26416"/>
                      <a:pt x="8597" y="255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1" name="Google Shape;997;p26"/>
              <p:cNvSpPr/>
              <p:nvPr/>
            </p:nvSpPr>
            <p:spPr>
              <a:xfrm>
                <a:off x="2711462" y="4073822"/>
                <a:ext cx="298527" cy="659212"/>
              </a:xfrm>
              <a:custGeom>
                <a:avLst/>
                <a:gdLst/>
                <a:ahLst/>
                <a:cxnLst/>
                <a:rect l="l" t="t" r="r" b="b"/>
                <a:pathLst>
                  <a:path w="11931" h="26392" extrusionOk="0">
                    <a:moveTo>
                      <a:pt x="7745" y="25489"/>
                    </a:moveTo>
                    <a:cubicBezTo>
                      <a:pt x="2381" y="20026"/>
                      <a:pt x="0" y="8396"/>
                      <a:pt x="2632" y="1279"/>
                    </a:cubicBezTo>
                    <a:cubicBezTo>
                      <a:pt x="2958" y="401"/>
                      <a:pt x="3259" y="0"/>
                      <a:pt x="4211" y="1053"/>
                    </a:cubicBezTo>
                    <a:cubicBezTo>
                      <a:pt x="9675" y="7093"/>
                      <a:pt x="11930" y="16993"/>
                      <a:pt x="9650" y="24913"/>
                    </a:cubicBezTo>
                    <a:cubicBezTo>
                      <a:pt x="9224" y="26391"/>
                      <a:pt x="8622" y="26366"/>
                      <a:pt x="7745" y="2548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2" name="Google Shape;998;p26"/>
              <p:cNvSpPr>
                <a:spLocks/>
              </p:cNvSpPr>
              <p:nvPr/>
            </p:nvSpPr>
            <p:spPr bwMode="auto">
              <a:xfrm>
                <a:off x="2771450" y="4073350"/>
                <a:ext cx="176725" cy="660425"/>
              </a:xfrm>
              <a:custGeom>
                <a:avLst/>
                <a:gdLst>
                  <a:gd name="T0" fmla="*/ 90859375 w 7069"/>
                  <a:gd name="T1" fmla="*/ 396703125 h 26417"/>
                  <a:gd name="T2" fmla="*/ 9406250 w 7069"/>
                  <a:gd name="T3" fmla="*/ 18796875 h 26417"/>
                  <a:gd name="T4" fmla="*/ 21937500 w 7069"/>
                  <a:gd name="T5" fmla="*/ 17625000 h 26417"/>
                  <a:gd name="T6" fmla="*/ 104953125 w 7069"/>
                  <a:gd name="T7" fmla="*/ 391218750 h 26417"/>
                  <a:gd name="T8" fmla="*/ 90859375 w 7069"/>
                  <a:gd name="T9" fmla="*/ 396703125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69" h="26417" extrusionOk="0">
                    <a:moveTo>
                      <a:pt x="5815" y="25389"/>
                    </a:moveTo>
                    <a:cubicBezTo>
                      <a:pt x="2457" y="19474"/>
                      <a:pt x="0" y="7870"/>
                      <a:pt x="602" y="1203"/>
                    </a:cubicBezTo>
                    <a:cubicBezTo>
                      <a:pt x="677" y="376"/>
                      <a:pt x="802" y="0"/>
                      <a:pt x="1404" y="1128"/>
                    </a:cubicBezTo>
                    <a:cubicBezTo>
                      <a:pt x="4838" y="7619"/>
                      <a:pt x="7068" y="17544"/>
                      <a:pt x="6717" y="25038"/>
                    </a:cubicBezTo>
                    <a:cubicBezTo>
                      <a:pt x="6667" y="26417"/>
                      <a:pt x="6366" y="26341"/>
                      <a:pt x="5815" y="253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3" name="Google Shape;999;p26"/>
              <p:cNvSpPr/>
              <p:nvPr/>
            </p:nvSpPr>
            <p:spPr>
              <a:xfrm>
                <a:off x="2789339" y="4073822"/>
                <a:ext cx="146313" cy="660097"/>
              </a:xfrm>
              <a:custGeom>
                <a:avLst/>
                <a:gdLst/>
                <a:ahLst/>
                <a:cxnLst/>
                <a:rect l="l" t="t" r="r" b="b"/>
                <a:pathLst>
                  <a:path w="5865" h="26442" extrusionOk="0">
                    <a:moveTo>
                      <a:pt x="5288" y="25339"/>
                    </a:moveTo>
                    <a:cubicBezTo>
                      <a:pt x="2782" y="19249"/>
                      <a:pt x="301" y="7645"/>
                      <a:pt x="25" y="1178"/>
                    </a:cubicBezTo>
                    <a:cubicBezTo>
                      <a:pt x="0" y="376"/>
                      <a:pt x="50" y="0"/>
                      <a:pt x="502" y="1178"/>
                    </a:cubicBezTo>
                    <a:cubicBezTo>
                      <a:pt x="3108" y="7845"/>
                      <a:pt x="5314" y="17770"/>
                      <a:pt x="5790" y="25088"/>
                    </a:cubicBezTo>
                    <a:cubicBezTo>
                      <a:pt x="5865" y="26442"/>
                      <a:pt x="5690" y="26341"/>
                      <a:pt x="5288" y="2533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4" name="Google Shape;1000;p26"/>
              <p:cNvSpPr/>
              <p:nvPr/>
            </p:nvSpPr>
            <p:spPr>
              <a:xfrm>
                <a:off x="2907333" y="4266719"/>
                <a:ext cx="422421" cy="446848"/>
              </a:xfrm>
              <a:custGeom>
                <a:avLst/>
                <a:gdLst/>
                <a:ahLst/>
                <a:cxnLst/>
                <a:rect l="l" t="t" r="r" b="b"/>
                <a:pathLst>
                  <a:path w="16919" h="17896" extrusionOk="0">
                    <a:moveTo>
                      <a:pt x="778" y="15941"/>
                    </a:moveTo>
                    <a:cubicBezTo>
                      <a:pt x="1" y="7921"/>
                      <a:pt x="6818" y="377"/>
                      <a:pt x="14813" y="51"/>
                    </a:cubicBezTo>
                    <a:cubicBezTo>
                      <a:pt x="15816" y="1"/>
                      <a:pt x="16417" y="151"/>
                      <a:pt x="16492" y="1605"/>
                    </a:cubicBezTo>
                    <a:cubicBezTo>
                      <a:pt x="16918" y="9976"/>
                      <a:pt x="11329" y="16667"/>
                      <a:pt x="3009" y="17695"/>
                    </a:cubicBezTo>
                    <a:cubicBezTo>
                      <a:pt x="1480" y="17896"/>
                      <a:pt x="928" y="17244"/>
                      <a:pt x="778" y="1594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5" name="Google Shape;1001;p26"/>
              <p:cNvSpPr>
                <a:spLocks/>
              </p:cNvSpPr>
              <p:nvPr/>
            </p:nvSpPr>
            <p:spPr bwMode="auto">
              <a:xfrm>
                <a:off x="2931850" y="4268200"/>
                <a:ext cx="384750" cy="443650"/>
              </a:xfrm>
              <a:custGeom>
                <a:avLst/>
                <a:gdLst>
                  <a:gd name="T0" fmla="*/ 796875 w 15390"/>
                  <a:gd name="T1" fmla="*/ 251812500 h 17746"/>
                  <a:gd name="T2" fmla="*/ 219312500 w 15390"/>
                  <a:gd name="T3" fmla="*/ 2750000 h 17746"/>
                  <a:gd name="T4" fmla="*/ 238500000 w 15390"/>
                  <a:gd name="T5" fmla="*/ 20765625 h 17746"/>
                  <a:gd name="T6" fmla="*/ 26640625 w 15390"/>
                  <a:gd name="T7" fmla="*/ 271390625 h 17746"/>
                  <a:gd name="T8" fmla="*/ 796875 w 15390"/>
                  <a:gd name="T9" fmla="*/ 251812500 h 177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90" h="17746" extrusionOk="0">
                    <a:moveTo>
                      <a:pt x="51" y="16116"/>
                    </a:moveTo>
                    <a:cubicBezTo>
                      <a:pt x="452" y="9099"/>
                      <a:pt x="7244" y="1530"/>
                      <a:pt x="14036" y="176"/>
                    </a:cubicBezTo>
                    <a:cubicBezTo>
                      <a:pt x="14888" y="1"/>
                      <a:pt x="15389" y="51"/>
                      <a:pt x="15264" y="1329"/>
                    </a:cubicBezTo>
                    <a:cubicBezTo>
                      <a:pt x="14512" y="8698"/>
                      <a:pt x="8873" y="15339"/>
                      <a:pt x="1705" y="17369"/>
                    </a:cubicBezTo>
                    <a:cubicBezTo>
                      <a:pt x="376" y="17745"/>
                      <a:pt x="1" y="17244"/>
                      <a:pt x="51" y="1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6" name="Google Shape;1002;p26"/>
              <p:cNvSpPr/>
              <p:nvPr/>
            </p:nvSpPr>
            <p:spPr>
              <a:xfrm>
                <a:off x="2932113" y="4269373"/>
                <a:ext cx="383482" cy="440655"/>
              </a:xfrm>
              <a:custGeom>
                <a:avLst/>
                <a:gdLst/>
                <a:ahLst/>
                <a:cxnLst/>
                <a:rect l="l" t="t" r="r" b="b"/>
                <a:pathLst>
                  <a:path w="15339" h="17671" extrusionOk="0">
                    <a:moveTo>
                      <a:pt x="176" y="16217"/>
                    </a:moveTo>
                    <a:cubicBezTo>
                      <a:pt x="1153" y="9700"/>
                      <a:pt x="7920" y="2106"/>
                      <a:pt x="14136" y="227"/>
                    </a:cubicBezTo>
                    <a:cubicBezTo>
                      <a:pt x="14913" y="1"/>
                      <a:pt x="15339" y="1"/>
                      <a:pt x="15113" y="1204"/>
                    </a:cubicBezTo>
                    <a:cubicBezTo>
                      <a:pt x="13760" y="8046"/>
                      <a:pt x="8146" y="14688"/>
                      <a:pt x="1529" y="17194"/>
                    </a:cubicBezTo>
                    <a:cubicBezTo>
                      <a:pt x="301" y="17670"/>
                      <a:pt x="1" y="17244"/>
                      <a:pt x="176" y="16217"/>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7" name="Google Shape;1003;p26"/>
              <p:cNvSpPr>
                <a:spLocks/>
              </p:cNvSpPr>
              <p:nvPr/>
            </p:nvSpPr>
            <p:spPr bwMode="auto">
              <a:xfrm>
                <a:off x="2934975" y="4268200"/>
                <a:ext cx="379725" cy="440525"/>
              </a:xfrm>
              <a:custGeom>
                <a:avLst/>
                <a:gdLst>
                  <a:gd name="T0" fmla="*/ 5890625 w 15189"/>
                  <a:gd name="T1" fmla="*/ 257687500 h 17621"/>
                  <a:gd name="T2" fmla="*/ 223234375 w 15189"/>
                  <a:gd name="T3" fmla="*/ 7453125 h 17621"/>
                  <a:gd name="T4" fmla="*/ 230281250 w 15189"/>
                  <a:gd name="T5" fmla="*/ 15671875 h 17621"/>
                  <a:gd name="T6" fmla="*/ 17250000 w 15189"/>
                  <a:gd name="T7" fmla="*/ 264734375 h 17621"/>
                  <a:gd name="T8" fmla="*/ 5890625 w 15189"/>
                  <a:gd name="T9" fmla="*/ 257687500 h 17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89" h="17621" extrusionOk="0">
                    <a:moveTo>
                      <a:pt x="377" y="16492"/>
                    </a:moveTo>
                    <a:cubicBezTo>
                      <a:pt x="2708" y="11154"/>
                      <a:pt x="9399" y="3510"/>
                      <a:pt x="14287" y="477"/>
                    </a:cubicBezTo>
                    <a:cubicBezTo>
                      <a:pt x="14888" y="101"/>
                      <a:pt x="15189" y="1"/>
                      <a:pt x="14738" y="1003"/>
                    </a:cubicBezTo>
                    <a:cubicBezTo>
                      <a:pt x="12056" y="6693"/>
                      <a:pt x="6392" y="13309"/>
                      <a:pt x="1104" y="16943"/>
                    </a:cubicBezTo>
                    <a:cubicBezTo>
                      <a:pt x="101" y="17620"/>
                      <a:pt x="1" y="17369"/>
                      <a:pt x="377" y="1649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8" name="Google Shape;1004;p26"/>
              <p:cNvSpPr/>
              <p:nvPr/>
            </p:nvSpPr>
            <p:spPr>
              <a:xfrm>
                <a:off x="2935652" y="4267604"/>
                <a:ext cx="378763" cy="439770"/>
              </a:xfrm>
              <a:custGeom>
                <a:avLst/>
                <a:gdLst/>
                <a:ahLst/>
                <a:cxnLst/>
                <a:rect l="l" t="t" r="r" b="b"/>
                <a:pathLst>
                  <a:path w="15139" h="17595" extrusionOk="0">
                    <a:moveTo>
                      <a:pt x="452" y="16643"/>
                    </a:moveTo>
                    <a:cubicBezTo>
                      <a:pt x="3359" y="11780"/>
                      <a:pt x="10026" y="4111"/>
                      <a:pt x="14337" y="602"/>
                    </a:cubicBezTo>
                    <a:cubicBezTo>
                      <a:pt x="14863" y="176"/>
                      <a:pt x="15139" y="1"/>
                      <a:pt x="14562" y="928"/>
                    </a:cubicBezTo>
                    <a:cubicBezTo>
                      <a:pt x="11354" y="6141"/>
                      <a:pt x="5665" y="12758"/>
                      <a:pt x="903" y="16843"/>
                    </a:cubicBezTo>
                    <a:cubicBezTo>
                      <a:pt x="26" y="17595"/>
                      <a:pt x="1" y="17419"/>
                      <a:pt x="452" y="16643"/>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9" name="Google Shape;1005;p26"/>
              <p:cNvSpPr>
                <a:spLocks/>
              </p:cNvSpPr>
              <p:nvPr/>
            </p:nvSpPr>
            <p:spPr bwMode="auto">
              <a:xfrm>
                <a:off x="2655525" y="4656050"/>
                <a:ext cx="574600" cy="360925"/>
              </a:xfrm>
              <a:custGeom>
                <a:avLst/>
                <a:gdLst>
                  <a:gd name="T0" fmla="*/ 54453125 w 22984"/>
                  <a:gd name="T1" fmla="*/ 15625 h 14437"/>
                  <a:gd name="T2" fmla="*/ 304687500 w 22984"/>
                  <a:gd name="T3" fmla="*/ 15625 h 14437"/>
                  <a:gd name="T4" fmla="*/ 304687500 w 22984"/>
                  <a:gd name="T5" fmla="*/ 196593750 h 14437"/>
                  <a:gd name="T6" fmla="*/ 54453125 w 22984"/>
                  <a:gd name="T7" fmla="*/ 196593750 h 14437"/>
                  <a:gd name="T8" fmla="*/ 54453125 w 22984"/>
                  <a:gd name="T9" fmla="*/ 15625 h 14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84" h="14437" extrusionOk="0">
                    <a:moveTo>
                      <a:pt x="3485" y="1"/>
                    </a:moveTo>
                    <a:cubicBezTo>
                      <a:pt x="8622" y="1655"/>
                      <a:pt x="14362" y="1655"/>
                      <a:pt x="19500" y="1"/>
                    </a:cubicBezTo>
                    <a:cubicBezTo>
                      <a:pt x="22908" y="2808"/>
                      <a:pt x="22983" y="10778"/>
                      <a:pt x="19500" y="12582"/>
                    </a:cubicBezTo>
                    <a:cubicBezTo>
                      <a:pt x="14061" y="14437"/>
                      <a:pt x="8923" y="14437"/>
                      <a:pt x="3485" y="12582"/>
                    </a:cubicBezTo>
                    <a:cubicBezTo>
                      <a:pt x="1" y="10778"/>
                      <a:pt x="76" y="2808"/>
                      <a:pt x="348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0" name="Google Shape;1006;p26"/>
              <p:cNvSpPr>
                <a:spLocks/>
              </p:cNvSpPr>
              <p:nvPr/>
            </p:nvSpPr>
            <p:spPr bwMode="auto">
              <a:xfrm>
                <a:off x="2765175" y="4674850"/>
                <a:ext cx="38250" cy="38250"/>
              </a:xfrm>
              <a:custGeom>
                <a:avLst/>
                <a:gdLst>
                  <a:gd name="T0" fmla="*/ 12156250 w 1530"/>
                  <a:gd name="T1" fmla="*/ 15625 h 1530"/>
                  <a:gd name="T2" fmla="*/ 15625 w 1530"/>
                  <a:gd name="T3" fmla="*/ 12156250 h 1530"/>
                  <a:gd name="T4" fmla="*/ 12156250 w 1530"/>
                  <a:gd name="T5" fmla="*/ 23890625 h 1530"/>
                  <a:gd name="T6" fmla="*/ 23906250 w 1530"/>
                  <a:gd name="T7" fmla="*/ 12156250 h 1530"/>
                  <a:gd name="T8" fmla="*/ 1215625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78" y="1"/>
                    </a:moveTo>
                    <a:cubicBezTo>
                      <a:pt x="352" y="1"/>
                      <a:pt x="1" y="352"/>
                      <a:pt x="1" y="778"/>
                    </a:cubicBezTo>
                    <a:cubicBezTo>
                      <a:pt x="1" y="1179"/>
                      <a:pt x="352" y="1529"/>
                      <a:pt x="778" y="1529"/>
                    </a:cubicBezTo>
                    <a:cubicBezTo>
                      <a:pt x="1179" y="1529"/>
                      <a:pt x="1530" y="1179"/>
                      <a:pt x="1530" y="778"/>
                    </a:cubicBezTo>
                    <a:cubicBezTo>
                      <a:pt x="1530" y="352"/>
                      <a:pt x="1179" y="1"/>
                      <a:pt x="778"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1" name="Google Shape;1007;p26"/>
              <p:cNvSpPr>
                <a:spLocks/>
              </p:cNvSpPr>
              <p:nvPr/>
            </p:nvSpPr>
            <p:spPr bwMode="auto">
              <a:xfrm>
                <a:off x="2844750" y="4680500"/>
                <a:ext cx="37625" cy="38250"/>
              </a:xfrm>
              <a:custGeom>
                <a:avLst/>
                <a:gdLst>
                  <a:gd name="T0" fmla="*/ 11765625 w 1505"/>
                  <a:gd name="T1" fmla="*/ 0 h 1530"/>
                  <a:gd name="T2" fmla="*/ 15625 w 1505"/>
                  <a:gd name="T3" fmla="*/ 12140625 h 1530"/>
                  <a:gd name="T4" fmla="*/ 11765625 w 1505"/>
                  <a:gd name="T5" fmla="*/ 23890625 h 1530"/>
                  <a:gd name="T6" fmla="*/ 23515625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7" y="0"/>
                      <a:pt x="1" y="351"/>
                      <a:pt x="1" y="777"/>
                    </a:cubicBezTo>
                    <a:cubicBezTo>
                      <a:pt x="1" y="1178"/>
                      <a:pt x="327" y="1529"/>
                      <a:pt x="753" y="1529"/>
                    </a:cubicBezTo>
                    <a:cubicBezTo>
                      <a:pt x="1179" y="1529"/>
                      <a:pt x="1505" y="1178"/>
                      <a:pt x="1505" y="777"/>
                    </a:cubicBezTo>
                    <a:cubicBezTo>
                      <a:pt x="1505"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2" name="Google Shape;1008;p26"/>
              <p:cNvSpPr>
                <a:spLocks/>
              </p:cNvSpPr>
              <p:nvPr/>
            </p:nvSpPr>
            <p:spPr bwMode="auto">
              <a:xfrm>
                <a:off x="3082225" y="4674850"/>
                <a:ext cx="38250" cy="38250"/>
              </a:xfrm>
              <a:custGeom>
                <a:avLst/>
                <a:gdLst>
                  <a:gd name="T0" fmla="*/ 11750000 w 1530"/>
                  <a:gd name="T1" fmla="*/ 15625 h 1530"/>
                  <a:gd name="T2" fmla="*/ 15625 w 1530"/>
                  <a:gd name="T3" fmla="*/ 12156250 h 1530"/>
                  <a:gd name="T4" fmla="*/ 11750000 w 1530"/>
                  <a:gd name="T5" fmla="*/ 23890625 h 1530"/>
                  <a:gd name="T6" fmla="*/ 23890625 w 1530"/>
                  <a:gd name="T7" fmla="*/ 12156250 h 1530"/>
                  <a:gd name="T8" fmla="*/ 1175000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52" y="1"/>
                    </a:moveTo>
                    <a:cubicBezTo>
                      <a:pt x="351" y="1"/>
                      <a:pt x="1" y="352"/>
                      <a:pt x="1" y="778"/>
                    </a:cubicBezTo>
                    <a:cubicBezTo>
                      <a:pt x="1" y="1179"/>
                      <a:pt x="351" y="1529"/>
                      <a:pt x="752" y="1529"/>
                    </a:cubicBezTo>
                    <a:cubicBezTo>
                      <a:pt x="1179" y="1529"/>
                      <a:pt x="1529" y="1179"/>
                      <a:pt x="1529" y="778"/>
                    </a:cubicBezTo>
                    <a:cubicBezTo>
                      <a:pt x="1529" y="352"/>
                      <a:pt x="1179" y="1"/>
                      <a:pt x="752"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3" name="Google Shape;1009;p26"/>
              <p:cNvSpPr>
                <a:spLocks/>
              </p:cNvSpPr>
              <p:nvPr/>
            </p:nvSpPr>
            <p:spPr bwMode="auto">
              <a:xfrm>
                <a:off x="3003275" y="4680500"/>
                <a:ext cx="37625" cy="38250"/>
              </a:xfrm>
              <a:custGeom>
                <a:avLst/>
                <a:gdLst>
                  <a:gd name="T0" fmla="*/ 11765625 w 1505"/>
                  <a:gd name="T1" fmla="*/ 0 h 1530"/>
                  <a:gd name="T2" fmla="*/ 15625 w 1505"/>
                  <a:gd name="T3" fmla="*/ 12140625 h 1530"/>
                  <a:gd name="T4" fmla="*/ 11765625 w 1505"/>
                  <a:gd name="T5" fmla="*/ 23890625 h 1530"/>
                  <a:gd name="T6" fmla="*/ 23500000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6" y="0"/>
                      <a:pt x="1" y="351"/>
                      <a:pt x="1" y="777"/>
                    </a:cubicBezTo>
                    <a:cubicBezTo>
                      <a:pt x="1" y="1178"/>
                      <a:pt x="326" y="1529"/>
                      <a:pt x="753" y="1529"/>
                    </a:cubicBezTo>
                    <a:cubicBezTo>
                      <a:pt x="1179" y="1529"/>
                      <a:pt x="1504" y="1178"/>
                      <a:pt x="1504" y="777"/>
                    </a:cubicBezTo>
                    <a:cubicBezTo>
                      <a:pt x="1504"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4" name="Google Shape;1010;p26"/>
              <p:cNvSpPr/>
              <p:nvPr/>
            </p:nvSpPr>
            <p:spPr>
              <a:xfrm>
                <a:off x="3123264" y="4731264"/>
                <a:ext cx="37758" cy="38049"/>
              </a:xfrm>
              <a:custGeom>
                <a:avLst/>
                <a:gdLst/>
                <a:ahLst/>
                <a:cxnLst/>
                <a:rect l="l" t="t" r="r" b="b"/>
                <a:pathLst>
                  <a:path w="1530" h="1505" extrusionOk="0">
                    <a:moveTo>
                      <a:pt x="778" y="0"/>
                    </a:moveTo>
                    <a:cubicBezTo>
                      <a:pt x="352" y="0"/>
                      <a:pt x="1" y="351"/>
                      <a:pt x="1" y="752"/>
                    </a:cubicBezTo>
                    <a:cubicBezTo>
                      <a:pt x="1" y="1178"/>
                      <a:pt x="352" y="1504"/>
                      <a:pt x="778" y="1504"/>
                    </a:cubicBezTo>
                    <a:cubicBezTo>
                      <a:pt x="1179" y="1504"/>
                      <a:pt x="1529" y="1178"/>
                      <a:pt x="1529" y="752"/>
                    </a:cubicBezTo>
                    <a:cubicBezTo>
                      <a:pt x="1529"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5" name="Google Shape;1011;p26"/>
              <p:cNvSpPr/>
              <p:nvPr/>
            </p:nvSpPr>
            <p:spPr>
              <a:xfrm>
                <a:off x="3044207" y="4742768"/>
                <a:ext cx="37758" cy="38048"/>
              </a:xfrm>
              <a:custGeom>
                <a:avLst/>
                <a:gdLst/>
                <a:ahLst/>
                <a:cxnLst/>
                <a:rect l="l" t="t" r="r" b="b"/>
                <a:pathLst>
                  <a:path w="1505" h="1505" extrusionOk="0">
                    <a:moveTo>
                      <a:pt x="753" y="0"/>
                    </a:moveTo>
                    <a:cubicBezTo>
                      <a:pt x="327" y="0"/>
                      <a:pt x="1" y="351"/>
                      <a:pt x="1" y="752"/>
                    </a:cubicBezTo>
                    <a:cubicBezTo>
                      <a:pt x="1" y="1178"/>
                      <a:pt x="327"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6" name="Google Shape;1012;p26"/>
              <p:cNvSpPr/>
              <p:nvPr/>
            </p:nvSpPr>
            <p:spPr>
              <a:xfrm>
                <a:off x="2965151" y="4745422"/>
                <a:ext cx="37758" cy="38049"/>
              </a:xfrm>
              <a:custGeom>
                <a:avLst/>
                <a:gdLst/>
                <a:ahLst/>
                <a:cxnLst/>
                <a:rect l="l" t="t" r="r" b="b"/>
                <a:pathLst>
                  <a:path w="1505" h="1530" extrusionOk="0">
                    <a:moveTo>
                      <a:pt x="753" y="1"/>
                    </a:moveTo>
                    <a:cubicBezTo>
                      <a:pt x="352" y="1"/>
                      <a:pt x="1" y="352"/>
                      <a:pt x="1" y="778"/>
                    </a:cubicBezTo>
                    <a:cubicBezTo>
                      <a:pt x="1" y="1179"/>
                      <a:pt x="352" y="1530"/>
                      <a:pt x="753" y="1530"/>
                    </a:cubicBezTo>
                    <a:cubicBezTo>
                      <a:pt x="1179" y="1530"/>
                      <a:pt x="1505" y="1179"/>
                      <a:pt x="1505" y="778"/>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7" name="Google Shape;1013;p26"/>
              <p:cNvSpPr/>
              <p:nvPr/>
            </p:nvSpPr>
            <p:spPr>
              <a:xfrm>
                <a:off x="2729162" y="4731264"/>
                <a:ext cx="37758" cy="38049"/>
              </a:xfrm>
              <a:custGeom>
                <a:avLst/>
                <a:gdLst/>
                <a:ahLst/>
                <a:cxnLst/>
                <a:rect l="l" t="t" r="r" b="b"/>
                <a:pathLst>
                  <a:path w="1504" h="1505" extrusionOk="0">
                    <a:moveTo>
                      <a:pt x="752" y="0"/>
                    </a:moveTo>
                    <a:cubicBezTo>
                      <a:pt x="351" y="0"/>
                      <a:pt x="0" y="351"/>
                      <a:pt x="0" y="752"/>
                    </a:cubicBezTo>
                    <a:cubicBezTo>
                      <a:pt x="0" y="1178"/>
                      <a:pt x="351"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8" name="Google Shape;1014;p26"/>
              <p:cNvSpPr/>
              <p:nvPr/>
            </p:nvSpPr>
            <p:spPr>
              <a:xfrm>
                <a:off x="2808218" y="4742768"/>
                <a:ext cx="37758" cy="38048"/>
              </a:xfrm>
              <a:custGeom>
                <a:avLst/>
                <a:gdLst/>
                <a:ahLst/>
                <a:cxnLst/>
                <a:rect l="l" t="t" r="r" b="b"/>
                <a:pathLst>
                  <a:path w="1504" h="1505" extrusionOk="0">
                    <a:moveTo>
                      <a:pt x="752" y="0"/>
                    </a:moveTo>
                    <a:cubicBezTo>
                      <a:pt x="326" y="0"/>
                      <a:pt x="0" y="351"/>
                      <a:pt x="0" y="752"/>
                    </a:cubicBezTo>
                    <a:cubicBezTo>
                      <a:pt x="0" y="1178"/>
                      <a:pt x="326"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9" name="Google Shape;1015;p26"/>
              <p:cNvSpPr/>
              <p:nvPr/>
            </p:nvSpPr>
            <p:spPr>
              <a:xfrm>
                <a:off x="2887275" y="4745422"/>
                <a:ext cx="37758" cy="38049"/>
              </a:xfrm>
              <a:custGeom>
                <a:avLst/>
                <a:gdLst/>
                <a:ahLst/>
                <a:cxnLst/>
                <a:rect l="l" t="t" r="r" b="b"/>
                <a:pathLst>
                  <a:path w="1530" h="1530" extrusionOk="0">
                    <a:moveTo>
                      <a:pt x="778" y="1"/>
                    </a:moveTo>
                    <a:cubicBezTo>
                      <a:pt x="352" y="1"/>
                      <a:pt x="1" y="352"/>
                      <a:pt x="1" y="778"/>
                    </a:cubicBezTo>
                    <a:cubicBezTo>
                      <a:pt x="1" y="1179"/>
                      <a:pt x="352" y="1530"/>
                      <a:pt x="778" y="1530"/>
                    </a:cubicBezTo>
                    <a:cubicBezTo>
                      <a:pt x="1179" y="1530"/>
                      <a:pt x="1530" y="1179"/>
                      <a:pt x="1530" y="778"/>
                    </a:cubicBezTo>
                    <a:cubicBezTo>
                      <a:pt x="1530" y="352"/>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0" name="Google Shape;1016;p26"/>
              <p:cNvSpPr/>
              <p:nvPr/>
            </p:nvSpPr>
            <p:spPr>
              <a:xfrm>
                <a:off x="2686684" y="4797628"/>
                <a:ext cx="36578" cy="38048"/>
              </a:xfrm>
              <a:custGeom>
                <a:avLst/>
                <a:gdLst/>
                <a:ahLst/>
                <a:cxnLst/>
                <a:rect l="l" t="t" r="r" b="b"/>
                <a:pathLst>
                  <a:path w="1505" h="1530" extrusionOk="0">
                    <a:moveTo>
                      <a:pt x="753" y="1"/>
                    </a:moveTo>
                    <a:cubicBezTo>
                      <a:pt x="327" y="1"/>
                      <a:pt x="1" y="352"/>
                      <a:pt x="1" y="753"/>
                    </a:cubicBezTo>
                    <a:cubicBezTo>
                      <a:pt x="1" y="1179"/>
                      <a:pt x="327" y="1530"/>
                      <a:pt x="753" y="1530"/>
                    </a:cubicBezTo>
                    <a:cubicBezTo>
                      <a:pt x="1179" y="1530"/>
                      <a:pt x="1505" y="1179"/>
                      <a:pt x="1505" y="753"/>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1" name="Google Shape;1017;p26"/>
              <p:cNvSpPr/>
              <p:nvPr/>
            </p:nvSpPr>
            <p:spPr>
              <a:xfrm>
                <a:off x="2765740" y="4809131"/>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2" name="Google Shape;1018;p26"/>
              <p:cNvSpPr/>
              <p:nvPr/>
            </p:nvSpPr>
            <p:spPr>
              <a:xfrm>
                <a:off x="2844797" y="4814440"/>
                <a:ext cx="37758" cy="37164"/>
              </a:xfrm>
              <a:custGeom>
                <a:avLst/>
                <a:gdLst/>
                <a:ahLst/>
                <a:cxnLst/>
                <a:rect l="l" t="t" r="r" b="b"/>
                <a:pathLst>
                  <a:path w="1505" h="1505" extrusionOk="0">
                    <a:moveTo>
                      <a:pt x="753" y="1"/>
                    </a:moveTo>
                    <a:cubicBezTo>
                      <a:pt x="327" y="1"/>
                      <a:pt x="1" y="326"/>
                      <a:pt x="1" y="753"/>
                    </a:cubicBezTo>
                    <a:cubicBezTo>
                      <a:pt x="1" y="1179"/>
                      <a:pt x="327" y="1504"/>
                      <a:pt x="753" y="1504"/>
                    </a:cubicBezTo>
                    <a:cubicBezTo>
                      <a:pt x="1179" y="1504"/>
                      <a:pt x="1505" y="1179"/>
                      <a:pt x="1505" y="753"/>
                    </a:cubicBezTo>
                    <a:cubicBezTo>
                      <a:pt x="1505"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3" name="Google Shape;1019;p26"/>
              <p:cNvSpPr/>
              <p:nvPr/>
            </p:nvSpPr>
            <p:spPr>
              <a:xfrm>
                <a:off x="2923853" y="4817095"/>
                <a:ext cx="37758" cy="38048"/>
              </a:xfrm>
              <a:custGeom>
                <a:avLst/>
                <a:gdLst/>
                <a:ahLst/>
                <a:cxnLst/>
                <a:rect l="l" t="t" r="r" b="b"/>
                <a:pathLst>
                  <a:path w="1530" h="1530" extrusionOk="0">
                    <a:moveTo>
                      <a:pt x="753" y="1"/>
                    </a:moveTo>
                    <a:cubicBezTo>
                      <a:pt x="352" y="1"/>
                      <a:pt x="1" y="352"/>
                      <a:pt x="1" y="753"/>
                    </a:cubicBezTo>
                    <a:cubicBezTo>
                      <a:pt x="1" y="1179"/>
                      <a:pt x="352" y="1530"/>
                      <a:pt x="753" y="1530"/>
                    </a:cubicBezTo>
                    <a:cubicBezTo>
                      <a:pt x="1179" y="1530"/>
                      <a:pt x="1530" y="1179"/>
                      <a:pt x="1530" y="753"/>
                    </a:cubicBezTo>
                    <a:cubicBezTo>
                      <a:pt x="1530"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4" name="Google Shape;1020;p26"/>
              <p:cNvSpPr/>
              <p:nvPr/>
            </p:nvSpPr>
            <p:spPr>
              <a:xfrm>
                <a:off x="3162202" y="4797628"/>
                <a:ext cx="37758" cy="38048"/>
              </a:xfrm>
              <a:custGeom>
                <a:avLst/>
                <a:gdLst/>
                <a:ahLst/>
                <a:cxnLst/>
                <a:rect l="l" t="t" r="r" b="b"/>
                <a:pathLst>
                  <a:path w="1505" h="1530" extrusionOk="0">
                    <a:moveTo>
                      <a:pt x="752" y="1"/>
                    </a:moveTo>
                    <a:cubicBezTo>
                      <a:pt x="326" y="1"/>
                      <a:pt x="1" y="352"/>
                      <a:pt x="1" y="753"/>
                    </a:cubicBezTo>
                    <a:cubicBezTo>
                      <a:pt x="1" y="1179"/>
                      <a:pt x="326" y="1530"/>
                      <a:pt x="752" y="1530"/>
                    </a:cubicBezTo>
                    <a:cubicBezTo>
                      <a:pt x="1153" y="1530"/>
                      <a:pt x="1504" y="1179"/>
                      <a:pt x="1504" y="753"/>
                    </a:cubicBezTo>
                    <a:cubicBezTo>
                      <a:pt x="1504" y="352"/>
                      <a:pt x="1153"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5" name="Google Shape;1021;p26"/>
              <p:cNvSpPr/>
              <p:nvPr/>
            </p:nvSpPr>
            <p:spPr>
              <a:xfrm>
                <a:off x="3081966" y="4809131"/>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6" name="Google Shape;1022;p26"/>
              <p:cNvSpPr/>
              <p:nvPr/>
            </p:nvSpPr>
            <p:spPr>
              <a:xfrm>
                <a:off x="3002909" y="4814440"/>
                <a:ext cx="37758" cy="37164"/>
              </a:xfrm>
              <a:custGeom>
                <a:avLst/>
                <a:gdLst/>
                <a:ahLst/>
                <a:cxnLst/>
                <a:rect l="l" t="t" r="r" b="b"/>
                <a:pathLst>
                  <a:path w="1505" h="1505" extrusionOk="0">
                    <a:moveTo>
                      <a:pt x="753" y="1"/>
                    </a:moveTo>
                    <a:cubicBezTo>
                      <a:pt x="326" y="1"/>
                      <a:pt x="1" y="326"/>
                      <a:pt x="1" y="753"/>
                    </a:cubicBezTo>
                    <a:cubicBezTo>
                      <a:pt x="1" y="1179"/>
                      <a:pt x="326" y="1504"/>
                      <a:pt x="753" y="1504"/>
                    </a:cubicBezTo>
                    <a:cubicBezTo>
                      <a:pt x="1179" y="1504"/>
                      <a:pt x="1504" y="1179"/>
                      <a:pt x="1504" y="753"/>
                    </a:cubicBezTo>
                    <a:cubicBezTo>
                      <a:pt x="1504"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7" name="Google Shape;1023;p26"/>
              <p:cNvSpPr/>
              <p:nvPr/>
            </p:nvSpPr>
            <p:spPr>
              <a:xfrm>
                <a:off x="3123264" y="4865761"/>
                <a:ext cx="37758" cy="37164"/>
              </a:xfrm>
              <a:custGeom>
                <a:avLst/>
                <a:gdLst/>
                <a:ahLst/>
                <a:cxnLst/>
                <a:rect l="l" t="t" r="r" b="b"/>
                <a:pathLst>
                  <a:path w="1530" h="1505" extrusionOk="0">
                    <a:moveTo>
                      <a:pt x="778" y="1"/>
                    </a:moveTo>
                    <a:cubicBezTo>
                      <a:pt x="352" y="1"/>
                      <a:pt x="1" y="327"/>
                      <a:pt x="1" y="753"/>
                    </a:cubicBezTo>
                    <a:cubicBezTo>
                      <a:pt x="1" y="1154"/>
                      <a:pt x="352" y="1505"/>
                      <a:pt x="778" y="1505"/>
                    </a:cubicBezTo>
                    <a:cubicBezTo>
                      <a:pt x="1179" y="1505"/>
                      <a:pt x="1529" y="1154"/>
                      <a:pt x="1529" y="753"/>
                    </a:cubicBezTo>
                    <a:cubicBezTo>
                      <a:pt x="1529" y="327"/>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8" name="Google Shape;1024;p26"/>
              <p:cNvSpPr/>
              <p:nvPr/>
            </p:nvSpPr>
            <p:spPr>
              <a:xfrm>
                <a:off x="3044207" y="4882574"/>
                <a:ext cx="37758" cy="38048"/>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9" name="Google Shape;1025;p26"/>
              <p:cNvSpPr/>
              <p:nvPr/>
            </p:nvSpPr>
            <p:spPr>
              <a:xfrm>
                <a:off x="2965151" y="4890537"/>
                <a:ext cx="37758" cy="37164"/>
              </a:xfrm>
              <a:custGeom>
                <a:avLst/>
                <a:gdLst/>
                <a:ahLst/>
                <a:cxnLst/>
                <a:rect l="l" t="t" r="r" b="b"/>
                <a:pathLst>
                  <a:path w="1505" h="1504" extrusionOk="0">
                    <a:moveTo>
                      <a:pt x="753" y="0"/>
                    </a:moveTo>
                    <a:cubicBezTo>
                      <a:pt x="352" y="0"/>
                      <a:pt x="1" y="351"/>
                      <a:pt x="1" y="752"/>
                    </a:cubicBezTo>
                    <a:cubicBezTo>
                      <a:pt x="1" y="1178"/>
                      <a:pt x="352"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0" name="Google Shape;1026;p26"/>
              <p:cNvSpPr/>
              <p:nvPr/>
            </p:nvSpPr>
            <p:spPr>
              <a:xfrm>
                <a:off x="2729162" y="4865761"/>
                <a:ext cx="37758" cy="37164"/>
              </a:xfrm>
              <a:custGeom>
                <a:avLst/>
                <a:gdLst/>
                <a:ahLst/>
                <a:cxnLst/>
                <a:rect l="l" t="t" r="r" b="b"/>
                <a:pathLst>
                  <a:path w="1504" h="1505" extrusionOk="0">
                    <a:moveTo>
                      <a:pt x="752" y="1"/>
                    </a:moveTo>
                    <a:cubicBezTo>
                      <a:pt x="351" y="1"/>
                      <a:pt x="0" y="327"/>
                      <a:pt x="0" y="753"/>
                    </a:cubicBezTo>
                    <a:cubicBezTo>
                      <a:pt x="0" y="1154"/>
                      <a:pt x="351" y="1505"/>
                      <a:pt x="752" y="1505"/>
                    </a:cubicBezTo>
                    <a:cubicBezTo>
                      <a:pt x="1178" y="1505"/>
                      <a:pt x="1504" y="1154"/>
                      <a:pt x="1504" y="753"/>
                    </a:cubicBezTo>
                    <a:cubicBezTo>
                      <a:pt x="1504" y="327"/>
                      <a:pt x="1178"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1" name="Google Shape;1027;p26"/>
              <p:cNvSpPr/>
              <p:nvPr/>
            </p:nvSpPr>
            <p:spPr>
              <a:xfrm>
                <a:off x="2808218" y="4882574"/>
                <a:ext cx="37758" cy="38048"/>
              </a:xfrm>
              <a:custGeom>
                <a:avLst/>
                <a:gdLst/>
                <a:ahLst/>
                <a:cxnLst/>
                <a:rect l="l" t="t" r="r" b="b"/>
                <a:pathLst>
                  <a:path w="1504" h="1505" extrusionOk="0">
                    <a:moveTo>
                      <a:pt x="752" y="0"/>
                    </a:moveTo>
                    <a:cubicBezTo>
                      <a:pt x="326" y="0"/>
                      <a:pt x="0" y="326"/>
                      <a:pt x="0" y="752"/>
                    </a:cubicBezTo>
                    <a:cubicBezTo>
                      <a:pt x="0" y="1178"/>
                      <a:pt x="326" y="1504"/>
                      <a:pt x="752" y="1504"/>
                    </a:cubicBezTo>
                    <a:cubicBezTo>
                      <a:pt x="1178" y="1504"/>
                      <a:pt x="1504" y="1178"/>
                      <a:pt x="1504" y="752"/>
                    </a:cubicBezTo>
                    <a:cubicBezTo>
                      <a:pt x="1504" y="326"/>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2" name="Google Shape;1028;p26"/>
              <p:cNvSpPr/>
              <p:nvPr/>
            </p:nvSpPr>
            <p:spPr>
              <a:xfrm>
                <a:off x="2887275" y="4890537"/>
                <a:ext cx="37758" cy="37164"/>
              </a:xfrm>
              <a:custGeom>
                <a:avLst/>
                <a:gdLst/>
                <a:ahLst/>
                <a:cxnLst/>
                <a:rect l="l" t="t" r="r" b="b"/>
                <a:pathLst>
                  <a:path w="1530" h="1504" extrusionOk="0">
                    <a:moveTo>
                      <a:pt x="778" y="0"/>
                    </a:moveTo>
                    <a:cubicBezTo>
                      <a:pt x="352" y="0"/>
                      <a:pt x="1" y="351"/>
                      <a:pt x="1" y="752"/>
                    </a:cubicBezTo>
                    <a:cubicBezTo>
                      <a:pt x="1" y="1178"/>
                      <a:pt x="352" y="1504"/>
                      <a:pt x="778" y="1504"/>
                    </a:cubicBezTo>
                    <a:cubicBezTo>
                      <a:pt x="1179" y="1504"/>
                      <a:pt x="1530" y="1178"/>
                      <a:pt x="1530" y="752"/>
                    </a:cubicBezTo>
                    <a:cubicBezTo>
                      <a:pt x="1530"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3" name="Google Shape;1029;p26"/>
              <p:cNvSpPr/>
              <p:nvPr/>
            </p:nvSpPr>
            <p:spPr>
              <a:xfrm>
                <a:off x="2765740" y="4939204"/>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4" name="Google Shape;1030;p26"/>
              <p:cNvSpPr/>
              <p:nvPr/>
            </p:nvSpPr>
            <p:spPr>
              <a:xfrm>
                <a:off x="2844797" y="4951592"/>
                <a:ext cx="37758" cy="37164"/>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5" name="Google Shape;1031;p26"/>
              <p:cNvSpPr/>
              <p:nvPr/>
            </p:nvSpPr>
            <p:spPr>
              <a:xfrm>
                <a:off x="2923853" y="4958671"/>
                <a:ext cx="37758" cy="38048"/>
              </a:xfrm>
              <a:custGeom>
                <a:avLst/>
                <a:gdLst/>
                <a:ahLst/>
                <a:cxnLst/>
                <a:rect l="l" t="t" r="r" b="b"/>
                <a:pathLst>
                  <a:path w="1530" h="1504" extrusionOk="0">
                    <a:moveTo>
                      <a:pt x="753" y="0"/>
                    </a:moveTo>
                    <a:cubicBezTo>
                      <a:pt x="352" y="0"/>
                      <a:pt x="1" y="351"/>
                      <a:pt x="1" y="752"/>
                    </a:cubicBezTo>
                    <a:cubicBezTo>
                      <a:pt x="1" y="1178"/>
                      <a:pt x="352" y="1504"/>
                      <a:pt x="753" y="1504"/>
                    </a:cubicBezTo>
                    <a:cubicBezTo>
                      <a:pt x="1179" y="1504"/>
                      <a:pt x="1530" y="1178"/>
                      <a:pt x="1530" y="752"/>
                    </a:cubicBezTo>
                    <a:cubicBezTo>
                      <a:pt x="1530"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6" name="Google Shape;1032;p26"/>
              <p:cNvSpPr/>
              <p:nvPr/>
            </p:nvSpPr>
            <p:spPr>
              <a:xfrm>
                <a:off x="3081966" y="4939204"/>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7" name="Google Shape;1033;p26"/>
              <p:cNvSpPr/>
              <p:nvPr/>
            </p:nvSpPr>
            <p:spPr>
              <a:xfrm>
                <a:off x="3002909" y="4951592"/>
                <a:ext cx="37758" cy="37164"/>
              </a:xfrm>
              <a:custGeom>
                <a:avLst/>
                <a:gdLst/>
                <a:ahLst/>
                <a:cxnLst/>
                <a:rect l="l" t="t" r="r" b="b"/>
                <a:pathLst>
                  <a:path w="1505" h="1505" extrusionOk="0">
                    <a:moveTo>
                      <a:pt x="753" y="0"/>
                    </a:moveTo>
                    <a:cubicBezTo>
                      <a:pt x="326" y="0"/>
                      <a:pt x="1" y="326"/>
                      <a:pt x="1" y="752"/>
                    </a:cubicBezTo>
                    <a:cubicBezTo>
                      <a:pt x="1" y="1178"/>
                      <a:pt x="326" y="1504"/>
                      <a:pt x="753" y="1504"/>
                    </a:cubicBezTo>
                    <a:cubicBezTo>
                      <a:pt x="1179" y="1504"/>
                      <a:pt x="1504" y="1178"/>
                      <a:pt x="1504" y="752"/>
                    </a:cubicBezTo>
                    <a:cubicBezTo>
                      <a:pt x="1504"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8" name="Google Shape;1034;p26"/>
              <p:cNvSpPr>
                <a:spLocks/>
              </p:cNvSpPr>
              <p:nvPr/>
            </p:nvSpPr>
            <p:spPr bwMode="auto">
              <a:xfrm>
                <a:off x="2623575" y="4378125"/>
                <a:ext cx="315825" cy="343750"/>
              </a:xfrm>
              <a:custGeom>
                <a:avLst/>
                <a:gdLst>
                  <a:gd name="T0" fmla="*/ 30062500 w 12633"/>
                  <a:gd name="T1" fmla="*/ 15625 h 13750"/>
                  <a:gd name="T2" fmla="*/ 14890625 w 12633"/>
                  <a:gd name="T3" fmla="*/ 15890625 h 13750"/>
                  <a:gd name="T4" fmla="*/ 164484375 w 12633"/>
                  <a:gd name="T5" fmla="*/ 214437500 h 13750"/>
                  <a:gd name="T6" fmla="*/ 170031250 w 12633"/>
                  <a:gd name="T7" fmla="*/ 214828125 h 13750"/>
                  <a:gd name="T8" fmla="*/ 189546875 w 12633"/>
                  <a:gd name="T9" fmla="*/ 193296875 h 13750"/>
                  <a:gd name="T10" fmla="*/ 36828125 w 12633"/>
                  <a:gd name="T11" fmla="*/ 625000 h 13750"/>
                  <a:gd name="T12" fmla="*/ 30062500 w 12633"/>
                  <a:gd name="T13" fmla="*/ 15625 h 137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33" h="13750" extrusionOk="0">
                    <a:moveTo>
                      <a:pt x="1924" y="1"/>
                    </a:moveTo>
                    <a:cubicBezTo>
                      <a:pt x="1220" y="1"/>
                      <a:pt x="1059" y="401"/>
                      <a:pt x="953" y="1017"/>
                    </a:cubicBezTo>
                    <a:cubicBezTo>
                      <a:pt x="1" y="6957"/>
                      <a:pt x="4487" y="13098"/>
                      <a:pt x="10527" y="13724"/>
                    </a:cubicBezTo>
                    <a:cubicBezTo>
                      <a:pt x="10652" y="13741"/>
                      <a:pt x="10771" y="13749"/>
                      <a:pt x="10882" y="13749"/>
                    </a:cubicBezTo>
                    <a:cubicBezTo>
                      <a:pt x="11617" y="13749"/>
                      <a:pt x="12044" y="13372"/>
                      <a:pt x="12131" y="12371"/>
                    </a:cubicBezTo>
                    <a:cubicBezTo>
                      <a:pt x="12632" y="6105"/>
                      <a:pt x="8572" y="992"/>
                      <a:pt x="2357" y="40"/>
                    </a:cubicBezTo>
                    <a:cubicBezTo>
                      <a:pt x="2193" y="13"/>
                      <a:pt x="2050" y="1"/>
                      <a:pt x="192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59" name="Google Shape;1035;p26"/>
              <p:cNvSpPr/>
              <p:nvPr/>
            </p:nvSpPr>
            <p:spPr>
              <a:xfrm>
                <a:off x="2651285" y="4379980"/>
                <a:ext cx="271388" cy="338897"/>
              </a:xfrm>
              <a:custGeom>
                <a:avLst/>
                <a:gdLst/>
                <a:ahLst/>
                <a:cxnLst/>
                <a:rect l="l" t="t" r="r" b="b"/>
                <a:pathLst>
                  <a:path w="10861" h="13573" extrusionOk="0">
                    <a:moveTo>
                      <a:pt x="527" y="0"/>
                    </a:moveTo>
                    <a:cubicBezTo>
                      <a:pt x="96" y="0"/>
                      <a:pt x="25" y="321"/>
                      <a:pt x="25" y="811"/>
                    </a:cubicBezTo>
                    <a:cubicBezTo>
                      <a:pt x="0" y="6024"/>
                      <a:pt x="4537" y="12140"/>
                      <a:pt x="9624" y="13493"/>
                    </a:cubicBezTo>
                    <a:cubicBezTo>
                      <a:pt x="9814" y="13545"/>
                      <a:pt x="9983" y="13573"/>
                      <a:pt x="10129" y="13573"/>
                    </a:cubicBezTo>
                    <a:cubicBezTo>
                      <a:pt x="10621" y="13573"/>
                      <a:pt x="10860" y="13257"/>
                      <a:pt x="10802" y="12465"/>
                    </a:cubicBezTo>
                    <a:cubicBezTo>
                      <a:pt x="10401" y="6901"/>
                      <a:pt x="6366" y="1764"/>
                      <a:pt x="1078" y="109"/>
                    </a:cubicBezTo>
                    <a:cubicBezTo>
                      <a:pt x="849" y="35"/>
                      <a:pt x="669" y="0"/>
                      <a:pt x="52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60" name="Google Shape;1036;p26"/>
              <p:cNvSpPr>
                <a:spLocks/>
              </p:cNvSpPr>
              <p:nvPr/>
            </p:nvSpPr>
            <p:spPr bwMode="auto">
              <a:xfrm>
                <a:off x="2652925" y="4380525"/>
                <a:ext cx="267875" cy="338050"/>
              </a:xfrm>
              <a:custGeom>
                <a:avLst/>
                <a:gdLst>
                  <a:gd name="T0" fmla="*/ 5562500 w 10715"/>
                  <a:gd name="T1" fmla="*/ 0 h 13522"/>
                  <a:gd name="T2" fmla="*/ 859375 w 10715"/>
                  <a:gd name="T3" fmla="*/ 11265625 h 13522"/>
                  <a:gd name="T4" fmla="*/ 150843750 w 10715"/>
                  <a:gd name="T5" fmla="*/ 209421875 h 13522"/>
                  <a:gd name="T6" fmla="*/ 159140625 w 10715"/>
                  <a:gd name="T7" fmla="*/ 211265625 h 13522"/>
                  <a:gd name="T8" fmla="*/ 165718750 w 10715"/>
                  <a:gd name="T9" fmla="*/ 196109375 h 13522"/>
                  <a:gd name="T10" fmla="*/ 14171875 w 10715"/>
                  <a:gd name="T11" fmla="*/ 2250000 h 13522"/>
                  <a:gd name="T12" fmla="*/ 5562500 w 10715"/>
                  <a:gd name="T13" fmla="*/ 0 h 135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15" h="13522" extrusionOk="0">
                    <a:moveTo>
                      <a:pt x="356" y="0"/>
                    </a:moveTo>
                    <a:cubicBezTo>
                      <a:pt x="24" y="0"/>
                      <a:pt x="1" y="290"/>
                      <a:pt x="55" y="721"/>
                    </a:cubicBezTo>
                    <a:cubicBezTo>
                      <a:pt x="481" y="5583"/>
                      <a:pt x="5042" y="11698"/>
                      <a:pt x="9654" y="13403"/>
                    </a:cubicBezTo>
                    <a:cubicBezTo>
                      <a:pt x="9863" y="13479"/>
                      <a:pt x="10040" y="13521"/>
                      <a:pt x="10185" y="13521"/>
                    </a:cubicBezTo>
                    <a:cubicBezTo>
                      <a:pt x="10562" y="13521"/>
                      <a:pt x="10715" y="13238"/>
                      <a:pt x="10606" y="12551"/>
                    </a:cubicBezTo>
                    <a:cubicBezTo>
                      <a:pt x="9754" y="7312"/>
                      <a:pt x="5719" y="2175"/>
                      <a:pt x="907" y="144"/>
                    </a:cubicBezTo>
                    <a:cubicBezTo>
                      <a:pt x="666" y="45"/>
                      <a:pt x="487" y="0"/>
                      <a:pt x="35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1" name="Google Shape;1037;p26"/>
              <p:cNvSpPr/>
              <p:nvPr/>
            </p:nvSpPr>
            <p:spPr>
              <a:xfrm>
                <a:off x="2654825" y="4381749"/>
                <a:ext cx="261948" cy="335357"/>
              </a:xfrm>
              <a:custGeom>
                <a:avLst/>
                <a:gdLst/>
                <a:ahLst/>
                <a:cxnLst/>
                <a:rect l="l" t="t" r="r" b="b"/>
                <a:pathLst>
                  <a:path w="10479" h="13409" extrusionOk="0">
                    <a:moveTo>
                      <a:pt x="129" y="1"/>
                    </a:moveTo>
                    <a:cubicBezTo>
                      <a:pt x="0" y="1"/>
                      <a:pt x="57" y="215"/>
                      <a:pt x="181" y="525"/>
                    </a:cubicBezTo>
                    <a:cubicBezTo>
                      <a:pt x="1660" y="4560"/>
                      <a:pt x="6271" y="10650"/>
                      <a:pt x="9830" y="13156"/>
                    </a:cubicBezTo>
                    <a:cubicBezTo>
                      <a:pt x="10061" y="13317"/>
                      <a:pt x="10231" y="13409"/>
                      <a:pt x="10330" y="13409"/>
                    </a:cubicBezTo>
                    <a:cubicBezTo>
                      <a:pt x="10479" y="13409"/>
                      <a:pt x="10467" y="13201"/>
                      <a:pt x="10256" y="12705"/>
                    </a:cubicBezTo>
                    <a:cubicBezTo>
                      <a:pt x="8402" y="8269"/>
                      <a:pt x="4392" y="3106"/>
                      <a:pt x="607" y="274"/>
                    </a:cubicBezTo>
                    <a:cubicBezTo>
                      <a:pt x="358" y="82"/>
                      <a:pt x="208" y="1"/>
                      <a:pt x="129" y="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62" name="Google Shape;1038;p26"/>
              <p:cNvSpPr>
                <a:spLocks/>
              </p:cNvSpPr>
              <p:nvPr/>
            </p:nvSpPr>
            <p:spPr bwMode="auto">
              <a:xfrm>
                <a:off x="2655400" y="4382075"/>
                <a:ext cx="260675" cy="334550"/>
              </a:xfrm>
              <a:custGeom>
                <a:avLst/>
                <a:gdLst>
                  <a:gd name="T0" fmla="*/ 1078125 w 10427"/>
                  <a:gd name="T1" fmla="*/ 15625 h 13382"/>
                  <a:gd name="T2" fmla="*/ 3609375 w 10427"/>
                  <a:gd name="T3" fmla="*/ 7156250 h 13382"/>
                  <a:gd name="T4" fmla="*/ 154781250 w 10427"/>
                  <a:gd name="T5" fmla="*/ 204140625 h 13382"/>
                  <a:gd name="T6" fmla="*/ 161656250 w 10427"/>
                  <a:gd name="T7" fmla="*/ 209078125 h 13382"/>
                  <a:gd name="T8" fmla="*/ 158296875 w 10427"/>
                  <a:gd name="T9" fmla="*/ 199437500 h 13382"/>
                  <a:gd name="T10" fmla="*/ 7921875 w 10427"/>
                  <a:gd name="T11" fmla="*/ 5203125 h 13382"/>
                  <a:gd name="T12" fmla="*/ 1078125 w 10427"/>
                  <a:gd name="T13" fmla="*/ 15625 h 133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27" h="13382" extrusionOk="0">
                    <a:moveTo>
                      <a:pt x="69" y="1"/>
                    </a:moveTo>
                    <a:cubicBezTo>
                      <a:pt x="1" y="1"/>
                      <a:pt x="87" y="184"/>
                      <a:pt x="231" y="458"/>
                    </a:cubicBezTo>
                    <a:cubicBezTo>
                      <a:pt x="2161" y="4143"/>
                      <a:pt x="6773" y="10208"/>
                      <a:pt x="9906" y="13065"/>
                    </a:cubicBezTo>
                    <a:cubicBezTo>
                      <a:pt x="10128" y="13265"/>
                      <a:pt x="10281" y="13381"/>
                      <a:pt x="10346" y="13381"/>
                    </a:cubicBezTo>
                    <a:cubicBezTo>
                      <a:pt x="10427" y="13381"/>
                      <a:pt x="10369" y="13197"/>
                      <a:pt x="10131" y="12764"/>
                    </a:cubicBezTo>
                    <a:cubicBezTo>
                      <a:pt x="7850" y="8654"/>
                      <a:pt x="3840" y="3491"/>
                      <a:pt x="507" y="333"/>
                    </a:cubicBezTo>
                    <a:cubicBezTo>
                      <a:pt x="252" y="100"/>
                      <a:pt x="119" y="1"/>
                      <a:pt x="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3" name="Google Shape;1039;p26"/>
              <p:cNvSpPr/>
              <p:nvPr/>
            </p:nvSpPr>
            <p:spPr>
              <a:xfrm>
                <a:off x="2698483" y="4656052"/>
                <a:ext cx="490858" cy="78751"/>
              </a:xfrm>
              <a:custGeom>
                <a:avLst/>
                <a:gdLst/>
                <a:ahLst/>
                <a:cxnLst/>
                <a:rect l="l" t="t" r="r" b="b"/>
                <a:pathLst>
                  <a:path w="19600" h="3159" extrusionOk="0">
                    <a:moveTo>
                      <a:pt x="1755" y="1"/>
                    </a:moveTo>
                    <a:cubicBezTo>
                      <a:pt x="827" y="126"/>
                      <a:pt x="0" y="527"/>
                      <a:pt x="301" y="1805"/>
                    </a:cubicBezTo>
                    <a:cubicBezTo>
                      <a:pt x="2983" y="2657"/>
                      <a:pt x="6241" y="3159"/>
                      <a:pt x="9750" y="3159"/>
                    </a:cubicBezTo>
                    <a:cubicBezTo>
                      <a:pt x="13283" y="3159"/>
                      <a:pt x="16542" y="2657"/>
                      <a:pt x="19223" y="1805"/>
                    </a:cubicBezTo>
                    <a:cubicBezTo>
                      <a:pt x="19599" y="803"/>
                      <a:pt x="19148" y="151"/>
                      <a:pt x="17770" y="1"/>
                    </a:cubicBezTo>
                    <a:cubicBezTo>
                      <a:pt x="15201" y="828"/>
                      <a:pt x="12481" y="1241"/>
                      <a:pt x="9762" y="1241"/>
                    </a:cubicBezTo>
                    <a:cubicBezTo>
                      <a:pt x="7043" y="1241"/>
                      <a:pt x="4323" y="828"/>
                      <a:pt x="1755"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64" name="Google Shape;1040;p26"/>
              <p:cNvSpPr>
                <a:spLocks/>
              </p:cNvSpPr>
              <p:nvPr/>
            </p:nvSpPr>
            <p:spPr bwMode="auto">
              <a:xfrm>
                <a:off x="3101050" y="4112150"/>
                <a:ext cx="82275" cy="60875"/>
              </a:xfrm>
              <a:custGeom>
                <a:avLst/>
                <a:gdLst>
                  <a:gd name="T0" fmla="*/ 24687500 w 3291"/>
                  <a:gd name="T1" fmla="*/ 15625 h 2435"/>
                  <a:gd name="T2" fmla="*/ 24265625 w 3291"/>
                  <a:gd name="T3" fmla="*/ 38015625 h 2435"/>
                  <a:gd name="T4" fmla="*/ 24625000 w 3291"/>
                  <a:gd name="T5" fmla="*/ 38031250 h 2435"/>
                  <a:gd name="T6" fmla="*/ 25843750 w 3291"/>
                  <a:gd name="T7" fmla="*/ 31250 h 2435"/>
                  <a:gd name="T8" fmla="*/ 24687500 w 3291"/>
                  <a:gd name="T9" fmla="*/ 15625 h 2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1" h="2435" extrusionOk="0">
                    <a:moveTo>
                      <a:pt x="1580" y="1"/>
                    </a:moveTo>
                    <a:cubicBezTo>
                      <a:pt x="1" y="1"/>
                      <a:pt x="862" y="2409"/>
                      <a:pt x="1553" y="2433"/>
                    </a:cubicBezTo>
                    <a:cubicBezTo>
                      <a:pt x="1561" y="2434"/>
                      <a:pt x="1569" y="2434"/>
                      <a:pt x="1576" y="2434"/>
                    </a:cubicBezTo>
                    <a:cubicBezTo>
                      <a:pt x="2301" y="2434"/>
                      <a:pt x="3291" y="101"/>
                      <a:pt x="1654" y="2"/>
                    </a:cubicBezTo>
                    <a:cubicBezTo>
                      <a:pt x="1629" y="1"/>
                      <a:pt x="1604" y="1"/>
                      <a:pt x="158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5" name="Google Shape;1041;p26"/>
              <p:cNvSpPr>
                <a:spLocks/>
              </p:cNvSpPr>
              <p:nvPr/>
            </p:nvSpPr>
            <p:spPr bwMode="auto">
              <a:xfrm>
                <a:off x="3132825" y="4166325"/>
                <a:ext cx="75175" cy="49850"/>
              </a:xfrm>
              <a:custGeom>
                <a:avLst/>
                <a:gdLst>
                  <a:gd name="T0" fmla="*/ 16578125 w 3007"/>
                  <a:gd name="T1" fmla="*/ 15625 h 1994"/>
                  <a:gd name="T2" fmla="*/ 4406250 w 3007"/>
                  <a:gd name="T3" fmla="*/ 4156250 h 1994"/>
                  <a:gd name="T4" fmla="*/ 25515625 w 3007"/>
                  <a:gd name="T5" fmla="*/ 31140625 h 1994"/>
                  <a:gd name="T6" fmla="*/ 37312500 w 3007"/>
                  <a:gd name="T7" fmla="*/ 23343750 h 1994"/>
                  <a:gd name="T8" fmla="*/ 16578125 w 3007"/>
                  <a:gd name="T9" fmla="*/ 15625 h 1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7" h="1994" extrusionOk="0">
                    <a:moveTo>
                      <a:pt x="1061" y="1"/>
                    </a:moveTo>
                    <a:cubicBezTo>
                      <a:pt x="708" y="1"/>
                      <a:pt x="401" y="89"/>
                      <a:pt x="282" y="266"/>
                    </a:cubicBezTo>
                    <a:cubicBezTo>
                      <a:pt x="1" y="736"/>
                      <a:pt x="831" y="1993"/>
                      <a:pt x="1633" y="1993"/>
                    </a:cubicBezTo>
                    <a:cubicBezTo>
                      <a:pt x="1902" y="1993"/>
                      <a:pt x="2168" y="1853"/>
                      <a:pt x="2388" y="1494"/>
                    </a:cubicBezTo>
                    <a:cubicBezTo>
                      <a:pt x="3006" y="505"/>
                      <a:pt x="1905" y="1"/>
                      <a:pt x="106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6" name="Google Shape;1042;p26"/>
              <p:cNvSpPr>
                <a:spLocks/>
              </p:cNvSpPr>
              <p:nvPr/>
            </p:nvSpPr>
            <p:spPr bwMode="auto">
              <a:xfrm>
                <a:off x="3133250" y="4128550"/>
                <a:ext cx="73600" cy="51200"/>
              </a:xfrm>
              <a:custGeom>
                <a:avLst/>
                <a:gdLst>
                  <a:gd name="T0" fmla="*/ 25046875 w 2944"/>
                  <a:gd name="T1" fmla="*/ 15625 h 2048"/>
                  <a:gd name="T2" fmla="*/ 4140625 w 2944"/>
                  <a:gd name="T3" fmla="*/ 27765625 h 2048"/>
                  <a:gd name="T4" fmla="*/ 15703125 w 2944"/>
                  <a:gd name="T5" fmla="*/ 32000000 h 2048"/>
                  <a:gd name="T6" fmla="*/ 36250000 w 2944"/>
                  <a:gd name="T7" fmla="*/ 7796875 h 2048"/>
                  <a:gd name="T8" fmla="*/ 25046875 w 2944"/>
                  <a:gd name="T9" fmla="*/ 15625 h 20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4" h="2048" extrusionOk="0">
                    <a:moveTo>
                      <a:pt x="1603" y="1"/>
                    </a:moveTo>
                    <a:cubicBezTo>
                      <a:pt x="819" y="1"/>
                      <a:pt x="1" y="1324"/>
                      <a:pt x="265" y="1777"/>
                    </a:cubicBezTo>
                    <a:cubicBezTo>
                      <a:pt x="374" y="1959"/>
                      <a:pt x="666" y="2048"/>
                      <a:pt x="1005" y="2048"/>
                    </a:cubicBezTo>
                    <a:cubicBezTo>
                      <a:pt x="1835" y="2048"/>
                      <a:pt x="2943" y="1514"/>
                      <a:pt x="2320" y="499"/>
                    </a:cubicBezTo>
                    <a:cubicBezTo>
                      <a:pt x="2111" y="142"/>
                      <a:pt x="1859" y="1"/>
                      <a:pt x="16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7" name="Google Shape;1043;p26"/>
              <p:cNvSpPr>
                <a:spLocks/>
              </p:cNvSpPr>
              <p:nvPr/>
            </p:nvSpPr>
            <p:spPr bwMode="auto">
              <a:xfrm>
                <a:off x="3073900" y="4165250"/>
                <a:ext cx="72475" cy="50250"/>
              </a:xfrm>
              <a:custGeom>
                <a:avLst/>
                <a:gdLst>
                  <a:gd name="T0" fmla="*/ 28281250 w 2899"/>
                  <a:gd name="T1" fmla="*/ 15625 h 2010"/>
                  <a:gd name="T2" fmla="*/ 7953125 w 2899"/>
                  <a:gd name="T3" fmla="*/ 22843750 h 2010"/>
                  <a:gd name="T4" fmla="*/ 19468750 w 2899"/>
                  <a:gd name="T5" fmla="*/ 31390625 h 2010"/>
                  <a:gd name="T6" fmla="*/ 41234375 w 2899"/>
                  <a:gd name="T7" fmla="*/ 4828125 h 2010"/>
                  <a:gd name="T8" fmla="*/ 28281250 w 2899"/>
                  <a:gd name="T9" fmla="*/ 15625 h 2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99" h="2010" extrusionOk="0">
                    <a:moveTo>
                      <a:pt x="1810" y="1"/>
                    </a:moveTo>
                    <a:cubicBezTo>
                      <a:pt x="1005" y="1"/>
                      <a:pt x="0" y="462"/>
                      <a:pt x="509" y="1462"/>
                    </a:cubicBezTo>
                    <a:cubicBezTo>
                      <a:pt x="706" y="1856"/>
                      <a:pt x="970" y="2009"/>
                      <a:pt x="1246" y="2009"/>
                    </a:cubicBezTo>
                    <a:cubicBezTo>
                      <a:pt x="2024" y="2009"/>
                      <a:pt x="2898" y="790"/>
                      <a:pt x="2639" y="309"/>
                    </a:cubicBezTo>
                    <a:cubicBezTo>
                      <a:pt x="2534" y="107"/>
                      <a:pt x="2195" y="1"/>
                      <a:pt x="181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8" name="Google Shape;1044;p26"/>
              <p:cNvSpPr>
                <a:spLocks/>
              </p:cNvSpPr>
              <p:nvPr/>
            </p:nvSpPr>
            <p:spPr bwMode="auto">
              <a:xfrm>
                <a:off x="3072500" y="4130150"/>
                <a:ext cx="74925" cy="49875"/>
              </a:xfrm>
              <a:custGeom>
                <a:avLst/>
                <a:gdLst>
                  <a:gd name="T0" fmla="*/ 21250000 w 2997"/>
                  <a:gd name="T1" fmla="*/ 0 h 1995"/>
                  <a:gd name="T2" fmla="*/ 9609375 w 2997"/>
                  <a:gd name="T3" fmla="*/ 7578125 h 1995"/>
                  <a:gd name="T4" fmla="*/ 29921875 w 2997"/>
                  <a:gd name="T5" fmla="*/ 31156250 h 1995"/>
                  <a:gd name="T6" fmla="*/ 42109375 w 2997"/>
                  <a:gd name="T7" fmla="*/ 26765625 h 1995"/>
                  <a:gd name="T8" fmla="*/ 21250000 w 2997"/>
                  <a:gd name="T9" fmla="*/ 0 h 1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7" h="1995" extrusionOk="0">
                    <a:moveTo>
                      <a:pt x="1360" y="0"/>
                    </a:moveTo>
                    <a:cubicBezTo>
                      <a:pt x="1095" y="0"/>
                      <a:pt x="833" y="137"/>
                      <a:pt x="615" y="485"/>
                    </a:cubicBezTo>
                    <a:cubicBezTo>
                      <a:pt x="1" y="1486"/>
                      <a:pt x="1083" y="1994"/>
                      <a:pt x="1915" y="1994"/>
                    </a:cubicBezTo>
                    <a:cubicBezTo>
                      <a:pt x="2272" y="1994"/>
                      <a:pt x="2583" y="1901"/>
                      <a:pt x="2695" y="1713"/>
                    </a:cubicBezTo>
                    <a:cubicBezTo>
                      <a:pt x="2997" y="1261"/>
                      <a:pt x="2164" y="0"/>
                      <a:pt x="13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9" name="Google Shape;1045;p26"/>
              <p:cNvSpPr>
                <a:spLocks/>
              </p:cNvSpPr>
              <p:nvPr/>
            </p:nvSpPr>
            <p:spPr bwMode="auto">
              <a:xfrm>
                <a:off x="3105050" y="4172950"/>
                <a:ext cx="82025" cy="60925"/>
              </a:xfrm>
              <a:custGeom>
                <a:avLst/>
                <a:gdLst>
                  <a:gd name="T0" fmla="*/ 22125000 w 3281"/>
                  <a:gd name="T1" fmla="*/ 15625 h 2437"/>
                  <a:gd name="T2" fmla="*/ 21765625 w 3281"/>
                  <a:gd name="T3" fmla="*/ 15625 h 2437"/>
                  <a:gd name="T4" fmla="*/ 23468750 w 3281"/>
                  <a:gd name="T5" fmla="*/ 38078125 h 2437"/>
                  <a:gd name="T6" fmla="*/ 25296875 w 3281"/>
                  <a:gd name="T7" fmla="*/ 38000000 h 2437"/>
                  <a:gd name="T8" fmla="*/ 22125000 w 3281"/>
                  <a:gd name="T9" fmla="*/ 15625 h 2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1" h="2437" extrusionOk="0">
                    <a:moveTo>
                      <a:pt x="1416" y="1"/>
                    </a:moveTo>
                    <a:cubicBezTo>
                      <a:pt x="1409" y="1"/>
                      <a:pt x="1401" y="1"/>
                      <a:pt x="1393" y="1"/>
                    </a:cubicBezTo>
                    <a:cubicBezTo>
                      <a:pt x="709" y="50"/>
                      <a:pt x="0" y="2437"/>
                      <a:pt x="1502" y="2437"/>
                    </a:cubicBezTo>
                    <a:cubicBezTo>
                      <a:pt x="1540" y="2437"/>
                      <a:pt x="1579" y="2435"/>
                      <a:pt x="1619" y="2432"/>
                    </a:cubicBezTo>
                    <a:cubicBezTo>
                      <a:pt x="3280" y="2308"/>
                      <a:pt x="2145" y="1"/>
                      <a:pt x="141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0" name="Google Shape;1046;p26"/>
              <p:cNvSpPr>
                <a:spLocks/>
              </p:cNvSpPr>
              <p:nvPr/>
            </p:nvSpPr>
            <p:spPr bwMode="auto">
              <a:xfrm>
                <a:off x="3128650" y="4182100"/>
                <a:ext cx="54975" cy="42000"/>
              </a:xfrm>
              <a:custGeom>
                <a:avLst/>
                <a:gdLst>
                  <a:gd name="T0" fmla="*/ 10906250 w 2199"/>
                  <a:gd name="T1" fmla="*/ 15625 h 1680"/>
                  <a:gd name="T2" fmla="*/ 9765625 w 2199"/>
                  <a:gd name="T3" fmla="*/ 171875 h 1680"/>
                  <a:gd name="T4" fmla="*/ 13281250 w 2199"/>
                  <a:gd name="T5" fmla="*/ 26234375 h 1680"/>
                  <a:gd name="T6" fmla="*/ 17203125 w 2199"/>
                  <a:gd name="T7" fmla="*/ 25625000 h 1680"/>
                  <a:gd name="T8" fmla="*/ 10906250 w 2199"/>
                  <a:gd name="T9" fmla="*/ 15625 h 1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9" h="1680" extrusionOk="0">
                    <a:moveTo>
                      <a:pt x="698" y="1"/>
                    </a:moveTo>
                    <a:cubicBezTo>
                      <a:pt x="672" y="1"/>
                      <a:pt x="648" y="4"/>
                      <a:pt x="625" y="11"/>
                    </a:cubicBezTo>
                    <a:cubicBezTo>
                      <a:pt x="164" y="126"/>
                      <a:pt x="0" y="1679"/>
                      <a:pt x="850" y="1679"/>
                    </a:cubicBezTo>
                    <a:cubicBezTo>
                      <a:pt x="926" y="1679"/>
                      <a:pt x="1009" y="1667"/>
                      <a:pt x="1101" y="1640"/>
                    </a:cubicBezTo>
                    <a:cubicBezTo>
                      <a:pt x="2198" y="1354"/>
                      <a:pt x="1207" y="1"/>
                      <a:pt x="69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1" name="Google Shape;1047;p26"/>
              <p:cNvSpPr>
                <a:spLocks/>
              </p:cNvSpPr>
              <p:nvPr/>
            </p:nvSpPr>
            <p:spPr bwMode="auto">
              <a:xfrm>
                <a:off x="3137225" y="4146350"/>
                <a:ext cx="54000" cy="38650"/>
              </a:xfrm>
              <a:custGeom>
                <a:avLst/>
                <a:gdLst>
                  <a:gd name="T0" fmla="*/ 16328125 w 2160"/>
                  <a:gd name="T1" fmla="*/ 0 h 1546"/>
                  <a:gd name="T2" fmla="*/ 4406250 w 2160"/>
                  <a:gd name="T3" fmla="*/ 22515625 h 1546"/>
                  <a:gd name="T4" fmla="*/ 9343750 w 2160"/>
                  <a:gd name="T5" fmla="*/ 24140625 h 1546"/>
                  <a:gd name="T6" fmla="*/ 23593750 w 2160"/>
                  <a:gd name="T7" fmla="*/ 3718750 h 1546"/>
                  <a:gd name="T8" fmla="*/ 16328125 w 2160"/>
                  <a:gd name="T9" fmla="*/ 0 h 15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 h="1546" extrusionOk="0">
                    <a:moveTo>
                      <a:pt x="1045" y="0"/>
                    </a:moveTo>
                    <a:cubicBezTo>
                      <a:pt x="444" y="0"/>
                      <a:pt x="0" y="1140"/>
                      <a:pt x="282" y="1441"/>
                    </a:cubicBezTo>
                    <a:cubicBezTo>
                      <a:pt x="348" y="1512"/>
                      <a:pt x="462" y="1545"/>
                      <a:pt x="598" y="1545"/>
                    </a:cubicBezTo>
                    <a:cubicBezTo>
                      <a:pt x="1180" y="1545"/>
                      <a:pt x="2160" y="949"/>
                      <a:pt x="1510" y="238"/>
                    </a:cubicBezTo>
                    <a:cubicBezTo>
                      <a:pt x="1351" y="70"/>
                      <a:pt x="1193" y="0"/>
                      <a:pt x="104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2" name="Google Shape;1048;p26"/>
              <p:cNvSpPr>
                <a:spLocks/>
              </p:cNvSpPr>
              <p:nvPr/>
            </p:nvSpPr>
            <p:spPr bwMode="auto">
              <a:xfrm>
                <a:off x="3099150" y="4160725"/>
                <a:ext cx="46775" cy="33100"/>
              </a:xfrm>
              <a:custGeom>
                <a:avLst/>
                <a:gdLst>
                  <a:gd name="T0" fmla="*/ 11000000 w 1871"/>
                  <a:gd name="T1" fmla="*/ 15625 h 1324"/>
                  <a:gd name="T2" fmla="*/ 1968750 w 1871"/>
                  <a:gd name="T3" fmla="*/ 8437500 h 1324"/>
                  <a:gd name="T4" fmla="*/ 13031250 w 1871"/>
                  <a:gd name="T5" fmla="*/ 20687500 h 1324"/>
                  <a:gd name="T6" fmla="*/ 28203125 w 1871"/>
                  <a:gd name="T7" fmla="*/ 13531250 h 1324"/>
                  <a:gd name="T8" fmla="*/ 11000000 w 1871"/>
                  <a:gd name="T9" fmla="*/ 15625 h 13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1" h="1324" extrusionOk="0">
                    <a:moveTo>
                      <a:pt x="704" y="1"/>
                    </a:moveTo>
                    <a:cubicBezTo>
                      <a:pt x="436" y="1"/>
                      <a:pt x="203" y="146"/>
                      <a:pt x="126" y="540"/>
                    </a:cubicBezTo>
                    <a:cubicBezTo>
                      <a:pt x="0" y="1117"/>
                      <a:pt x="395" y="1324"/>
                      <a:pt x="834" y="1324"/>
                    </a:cubicBezTo>
                    <a:cubicBezTo>
                      <a:pt x="1272" y="1324"/>
                      <a:pt x="1755" y="1117"/>
                      <a:pt x="1805" y="866"/>
                    </a:cubicBezTo>
                    <a:cubicBezTo>
                      <a:pt x="1871" y="537"/>
                      <a:pt x="1221" y="1"/>
                      <a:pt x="70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3" name="Google Shape;1049;p26"/>
              <p:cNvSpPr>
                <a:spLocks/>
              </p:cNvSpPr>
              <p:nvPr/>
            </p:nvSpPr>
            <p:spPr bwMode="auto">
              <a:xfrm>
                <a:off x="2608825" y="4432200"/>
                <a:ext cx="39875" cy="26875"/>
              </a:xfrm>
              <a:custGeom>
                <a:avLst/>
                <a:gdLst>
                  <a:gd name="T0" fmla="*/ 11468750 w 1595"/>
                  <a:gd name="T1" fmla="*/ 15625 h 1075"/>
                  <a:gd name="T2" fmla="*/ 5312500 w 1595"/>
                  <a:gd name="T3" fmla="*/ 4031250 h 1075"/>
                  <a:gd name="T4" fmla="*/ 16390625 w 1595"/>
                  <a:gd name="T5" fmla="*/ 16796875 h 1075"/>
                  <a:gd name="T6" fmla="*/ 22546875 w 1595"/>
                  <a:gd name="T7" fmla="*/ 14609375 h 1075"/>
                  <a:gd name="T8" fmla="*/ 11468750 w 1595"/>
                  <a:gd name="T9" fmla="*/ 15625 h 10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5" h="1075" extrusionOk="0">
                    <a:moveTo>
                      <a:pt x="734" y="1"/>
                    </a:moveTo>
                    <a:cubicBezTo>
                      <a:pt x="595" y="1"/>
                      <a:pt x="457" y="73"/>
                      <a:pt x="340" y="258"/>
                    </a:cubicBezTo>
                    <a:cubicBezTo>
                      <a:pt x="1" y="793"/>
                      <a:pt x="602" y="1075"/>
                      <a:pt x="1049" y="1075"/>
                    </a:cubicBezTo>
                    <a:cubicBezTo>
                      <a:pt x="1230" y="1075"/>
                      <a:pt x="1385" y="1028"/>
                      <a:pt x="1443" y="935"/>
                    </a:cubicBezTo>
                    <a:cubicBezTo>
                      <a:pt x="1594" y="689"/>
                      <a:pt x="1160" y="1"/>
                      <a:pt x="73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4" name="Google Shape;1050;p26"/>
              <p:cNvSpPr>
                <a:spLocks/>
              </p:cNvSpPr>
              <p:nvPr/>
            </p:nvSpPr>
            <p:spPr bwMode="auto">
              <a:xfrm>
                <a:off x="2641600" y="4432375"/>
                <a:ext cx="38900" cy="26950"/>
              </a:xfrm>
              <a:custGeom>
                <a:avLst/>
                <a:gdLst>
                  <a:gd name="T0" fmla="*/ 13609375 w 1556"/>
                  <a:gd name="T1" fmla="*/ 15625 h 1078"/>
                  <a:gd name="T2" fmla="*/ 2062500 w 1556"/>
                  <a:gd name="T3" fmla="*/ 14500000 h 1078"/>
                  <a:gd name="T4" fmla="*/ 8656250 w 1556"/>
                  <a:gd name="T5" fmla="*/ 16828125 h 1078"/>
                  <a:gd name="T6" fmla="*/ 19687500 w 1556"/>
                  <a:gd name="T7" fmla="*/ 4312500 h 1078"/>
                  <a:gd name="T8" fmla="*/ 13609375 w 1556"/>
                  <a:gd name="T9" fmla="*/ 15625 h 10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6" h="1078" extrusionOk="0">
                    <a:moveTo>
                      <a:pt x="871" y="1"/>
                    </a:moveTo>
                    <a:cubicBezTo>
                      <a:pt x="455" y="1"/>
                      <a:pt x="1" y="666"/>
                      <a:pt x="132" y="928"/>
                    </a:cubicBezTo>
                    <a:cubicBezTo>
                      <a:pt x="193" y="1027"/>
                      <a:pt x="361" y="1077"/>
                      <a:pt x="554" y="1077"/>
                    </a:cubicBezTo>
                    <a:cubicBezTo>
                      <a:pt x="992" y="1077"/>
                      <a:pt x="1556" y="816"/>
                      <a:pt x="1260" y="276"/>
                    </a:cubicBezTo>
                    <a:cubicBezTo>
                      <a:pt x="1151" y="78"/>
                      <a:pt x="1013" y="1"/>
                      <a:pt x="87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5" name="Google Shape;1051;p26"/>
              <p:cNvSpPr>
                <a:spLocks/>
              </p:cNvSpPr>
              <p:nvPr/>
            </p:nvSpPr>
            <p:spPr bwMode="auto">
              <a:xfrm>
                <a:off x="2621075" y="4422975"/>
                <a:ext cx="44300" cy="32600"/>
              </a:xfrm>
              <a:custGeom>
                <a:avLst/>
                <a:gdLst>
                  <a:gd name="T0" fmla="*/ 14109375 w 1772"/>
                  <a:gd name="T1" fmla="*/ 0 h 1304"/>
                  <a:gd name="T2" fmla="*/ 13718750 w 1772"/>
                  <a:gd name="T3" fmla="*/ 0 h 1304"/>
                  <a:gd name="T4" fmla="*/ 14890625 w 1772"/>
                  <a:gd name="T5" fmla="*/ 20375000 h 1304"/>
                  <a:gd name="T6" fmla="*/ 14109375 w 1772"/>
                  <a:gd name="T7" fmla="*/ 0 h 1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72" h="1304" extrusionOk="0">
                    <a:moveTo>
                      <a:pt x="903" y="0"/>
                    </a:moveTo>
                    <a:cubicBezTo>
                      <a:pt x="895" y="0"/>
                      <a:pt x="886" y="0"/>
                      <a:pt x="878" y="0"/>
                    </a:cubicBezTo>
                    <a:cubicBezTo>
                      <a:pt x="0" y="25"/>
                      <a:pt x="577" y="1304"/>
                      <a:pt x="953" y="1304"/>
                    </a:cubicBezTo>
                    <a:cubicBezTo>
                      <a:pt x="1350" y="1279"/>
                      <a:pt x="1772" y="0"/>
                      <a:pt x="90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6" name="Google Shape;1052;p26"/>
              <p:cNvSpPr>
                <a:spLocks/>
              </p:cNvSpPr>
              <p:nvPr/>
            </p:nvSpPr>
            <p:spPr bwMode="auto">
              <a:xfrm>
                <a:off x="2621925" y="4455550"/>
                <a:ext cx="44675" cy="32625"/>
              </a:xfrm>
              <a:custGeom>
                <a:avLst/>
                <a:gdLst>
                  <a:gd name="T0" fmla="*/ 14187500 w 1787"/>
                  <a:gd name="T1" fmla="*/ 0 h 1305"/>
                  <a:gd name="T2" fmla="*/ 13968750 w 1787"/>
                  <a:gd name="T3" fmla="*/ 20375000 h 1305"/>
                  <a:gd name="T4" fmla="*/ 14359375 w 1787"/>
                  <a:gd name="T5" fmla="*/ 20375000 h 1305"/>
                  <a:gd name="T6" fmla="*/ 14359375 w 1787"/>
                  <a:gd name="T7" fmla="*/ 15625 h 1305"/>
                  <a:gd name="T8" fmla="*/ 14187500 w 1787"/>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305" extrusionOk="0">
                    <a:moveTo>
                      <a:pt x="908" y="0"/>
                    </a:moveTo>
                    <a:cubicBezTo>
                      <a:pt x="532" y="0"/>
                      <a:pt x="0" y="1254"/>
                      <a:pt x="894" y="1304"/>
                    </a:cubicBezTo>
                    <a:cubicBezTo>
                      <a:pt x="902" y="1304"/>
                      <a:pt x="911" y="1304"/>
                      <a:pt x="919" y="1304"/>
                    </a:cubicBezTo>
                    <a:cubicBezTo>
                      <a:pt x="1787" y="1304"/>
                      <a:pt x="1316" y="25"/>
                      <a:pt x="919" y="1"/>
                    </a:cubicBezTo>
                    <a:cubicBezTo>
                      <a:pt x="915" y="0"/>
                      <a:pt x="911" y="0"/>
                      <a:pt x="90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7" name="Google Shape;1053;p26"/>
              <p:cNvSpPr>
                <a:spLocks/>
              </p:cNvSpPr>
              <p:nvPr/>
            </p:nvSpPr>
            <p:spPr bwMode="auto">
              <a:xfrm>
                <a:off x="2609300" y="4451525"/>
                <a:ext cx="39350" cy="27150"/>
              </a:xfrm>
              <a:custGeom>
                <a:avLst/>
                <a:gdLst>
                  <a:gd name="T0" fmla="*/ 15781250 w 1574"/>
                  <a:gd name="T1" fmla="*/ 15625 h 1086"/>
                  <a:gd name="T2" fmla="*/ 4625000 w 1574"/>
                  <a:gd name="T3" fmla="*/ 12703125 h 1086"/>
                  <a:gd name="T4" fmla="*/ 10828125 w 1574"/>
                  <a:gd name="T5" fmla="*/ 16953125 h 1086"/>
                  <a:gd name="T6" fmla="*/ 22250000 w 1574"/>
                  <a:gd name="T7" fmla="*/ 2531250 h 1086"/>
                  <a:gd name="T8" fmla="*/ 15781250 w 1574"/>
                  <a:gd name="T9" fmla="*/ 15625 h 1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4" h="1086" extrusionOk="0">
                    <a:moveTo>
                      <a:pt x="1010" y="1"/>
                    </a:moveTo>
                    <a:cubicBezTo>
                      <a:pt x="573" y="1"/>
                      <a:pt x="0" y="274"/>
                      <a:pt x="296" y="813"/>
                    </a:cubicBezTo>
                    <a:cubicBezTo>
                      <a:pt x="409" y="1009"/>
                      <a:pt x="550" y="1085"/>
                      <a:pt x="693" y="1085"/>
                    </a:cubicBezTo>
                    <a:cubicBezTo>
                      <a:pt x="1120" y="1085"/>
                      <a:pt x="1574" y="406"/>
                      <a:pt x="1424" y="162"/>
                    </a:cubicBezTo>
                    <a:cubicBezTo>
                      <a:pt x="1370" y="54"/>
                      <a:pt x="1203" y="1"/>
                      <a:pt x="10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8" name="Google Shape;1054;p26"/>
              <p:cNvSpPr>
                <a:spLocks/>
              </p:cNvSpPr>
              <p:nvPr/>
            </p:nvSpPr>
            <p:spPr bwMode="auto">
              <a:xfrm>
                <a:off x="2641700" y="4450575"/>
                <a:ext cx="39025" cy="25850"/>
              </a:xfrm>
              <a:custGeom>
                <a:avLst/>
                <a:gdLst>
                  <a:gd name="T0" fmla="*/ 10359375 w 1561"/>
                  <a:gd name="T1" fmla="*/ 0 h 1034"/>
                  <a:gd name="T2" fmla="*/ 2000000 w 1561"/>
                  <a:gd name="T3" fmla="*/ 3125000 h 1034"/>
                  <a:gd name="T4" fmla="*/ 13921875 w 1561"/>
                  <a:gd name="T5" fmla="*/ 16156250 h 1034"/>
                  <a:gd name="T6" fmla="*/ 20406250 w 1561"/>
                  <a:gd name="T7" fmla="*/ 11343750 h 1034"/>
                  <a:gd name="T8" fmla="*/ 10359375 w 1561"/>
                  <a:gd name="T9" fmla="*/ 0 h 1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1" h="1034" extrusionOk="0">
                    <a:moveTo>
                      <a:pt x="663" y="0"/>
                    </a:moveTo>
                    <a:cubicBezTo>
                      <a:pt x="419" y="0"/>
                      <a:pt x="192" y="72"/>
                      <a:pt x="128" y="200"/>
                    </a:cubicBezTo>
                    <a:cubicBezTo>
                      <a:pt x="1" y="453"/>
                      <a:pt x="476" y="1034"/>
                      <a:pt x="891" y="1034"/>
                    </a:cubicBezTo>
                    <a:cubicBezTo>
                      <a:pt x="1051" y="1034"/>
                      <a:pt x="1201" y="948"/>
                      <a:pt x="1306" y="726"/>
                    </a:cubicBezTo>
                    <a:cubicBezTo>
                      <a:pt x="1560" y="217"/>
                      <a:pt x="1087" y="0"/>
                      <a:pt x="66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9" name="Google Shape;1055;p26"/>
              <p:cNvSpPr>
                <a:spLocks/>
              </p:cNvSpPr>
              <p:nvPr/>
            </p:nvSpPr>
            <p:spPr bwMode="auto">
              <a:xfrm>
                <a:off x="2649050" y="4450225"/>
                <a:ext cx="25350" cy="17775"/>
              </a:xfrm>
              <a:custGeom>
                <a:avLst/>
                <a:gdLst>
                  <a:gd name="T0" fmla="*/ 8593750 w 1014"/>
                  <a:gd name="T1" fmla="*/ 0 h 711"/>
                  <a:gd name="T2" fmla="*/ 531250 w 1014"/>
                  <a:gd name="T3" fmla="*/ 3734375 h 711"/>
                  <a:gd name="T4" fmla="*/ 9843750 w 1014"/>
                  <a:gd name="T5" fmla="*/ 11093750 h 711"/>
                  <a:gd name="T6" fmla="*/ 14640625 w 1014"/>
                  <a:gd name="T7" fmla="*/ 6859375 h 711"/>
                  <a:gd name="T8" fmla="*/ 8593750 w 1014"/>
                  <a:gd name="T9" fmla="*/ 0 h 7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4" h="711" extrusionOk="0">
                    <a:moveTo>
                      <a:pt x="550" y="0"/>
                    </a:moveTo>
                    <a:cubicBezTo>
                      <a:pt x="320" y="0"/>
                      <a:pt x="71" y="105"/>
                      <a:pt x="34" y="239"/>
                    </a:cubicBezTo>
                    <a:cubicBezTo>
                      <a:pt x="1" y="407"/>
                      <a:pt x="350" y="710"/>
                      <a:pt x="630" y="710"/>
                    </a:cubicBezTo>
                    <a:cubicBezTo>
                      <a:pt x="767" y="710"/>
                      <a:pt x="887" y="637"/>
                      <a:pt x="937" y="439"/>
                    </a:cubicBezTo>
                    <a:cubicBezTo>
                      <a:pt x="1014" y="117"/>
                      <a:pt x="793" y="0"/>
                      <a:pt x="5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0" name="Google Shape;1056;p26"/>
              <p:cNvSpPr>
                <a:spLocks/>
              </p:cNvSpPr>
              <p:nvPr/>
            </p:nvSpPr>
            <p:spPr bwMode="auto">
              <a:xfrm>
                <a:off x="2629675" y="4433850"/>
                <a:ext cx="29800" cy="22400"/>
              </a:xfrm>
              <a:custGeom>
                <a:avLst/>
                <a:gdLst>
                  <a:gd name="T0" fmla="*/ 11078125 w 1192"/>
                  <a:gd name="T1" fmla="*/ 0 h 896"/>
                  <a:gd name="T2" fmla="*/ 9125000 w 1192"/>
                  <a:gd name="T3" fmla="*/ 265625 h 896"/>
                  <a:gd name="T4" fmla="*/ 12281250 w 1192"/>
                  <a:gd name="T5" fmla="*/ 14000000 h 896"/>
                  <a:gd name="T6" fmla="*/ 12640625 w 1192"/>
                  <a:gd name="T7" fmla="*/ 13968750 h 896"/>
                  <a:gd name="T8" fmla="*/ 11078125 w 1192"/>
                  <a:gd name="T9" fmla="*/ 0 h 8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2" h="896" extrusionOk="0">
                    <a:moveTo>
                      <a:pt x="709" y="0"/>
                    </a:moveTo>
                    <a:cubicBezTo>
                      <a:pt x="671" y="0"/>
                      <a:pt x="629" y="6"/>
                      <a:pt x="584" y="17"/>
                    </a:cubicBezTo>
                    <a:cubicBezTo>
                      <a:pt x="0" y="138"/>
                      <a:pt x="525" y="896"/>
                      <a:pt x="786" y="896"/>
                    </a:cubicBezTo>
                    <a:cubicBezTo>
                      <a:pt x="794" y="896"/>
                      <a:pt x="802" y="895"/>
                      <a:pt x="809" y="894"/>
                    </a:cubicBezTo>
                    <a:cubicBezTo>
                      <a:pt x="1065" y="824"/>
                      <a:pt x="1191" y="0"/>
                      <a:pt x="7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1" name="Google Shape;1057;p26"/>
              <p:cNvSpPr>
                <a:spLocks/>
              </p:cNvSpPr>
              <p:nvPr/>
            </p:nvSpPr>
            <p:spPr bwMode="auto">
              <a:xfrm>
                <a:off x="2625375" y="4455200"/>
                <a:ext cx="29200" cy="21050"/>
              </a:xfrm>
              <a:custGeom>
                <a:avLst/>
                <a:gdLst>
                  <a:gd name="T0" fmla="*/ 13312500 w 1168"/>
                  <a:gd name="T1" fmla="*/ 15625 h 842"/>
                  <a:gd name="T2" fmla="*/ 6328125 w 1168"/>
                  <a:gd name="T3" fmla="*/ 11578125 h 842"/>
                  <a:gd name="T4" fmla="*/ 9984375 w 1168"/>
                  <a:gd name="T5" fmla="*/ 13140625 h 842"/>
                  <a:gd name="T6" fmla="*/ 15328125 w 1168"/>
                  <a:gd name="T7" fmla="*/ 625000 h 842"/>
                  <a:gd name="T8" fmla="*/ 13312500 w 1168"/>
                  <a:gd name="T9" fmla="*/ 15625 h 8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8" h="842" extrusionOk="0">
                    <a:moveTo>
                      <a:pt x="852" y="1"/>
                    </a:moveTo>
                    <a:cubicBezTo>
                      <a:pt x="552" y="1"/>
                      <a:pt x="1" y="380"/>
                      <a:pt x="405" y="741"/>
                    </a:cubicBezTo>
                    <a:cubicBezTo>
                      <a:pt x="488" y="812"/>
                      <a:pt x="567" y="841"/>
                      <a:pt x="639" y="841"/>
                    </a:cubicBezTo>
                    <a:cubicBezTo>
                      <a:pt x="978" y="841"/>
                      <a:pt x="1167" y="184"/>
                      <a:pt x="981" y="40"/>
                    </a:cubicBezTo>
                    <a:cubicBezTo>
                      <a:pt x="951" y="13"/>
                      <a:pt x="905" y="1"/>
                      <a:pt x="85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2" name="Google Shape;1058;p26"/>
              <p:cNvSpPr>
                <a:spLocks/>
              </p:cNvSpPr>
              <p:nvPr/>
            </p:nvSpPr>
            <p:spPr bwMode="auto">
              <a:xfrm>
                <a:off x="3132350" y="4167950"/>
                <a:ext cx="21325" cy="21325"/>
              </a:xfrm>
              <a:custGeom>
                <a:avLst/>
                <a:gdLst>
                  <a:gd name="T0" fmla="*/ 6671875 w 853"/>
                  <a:gd name="T1" fmla="*/ 15625 h 853"/>
                  <a:gd name="T2" fmla="*/ 15625 w 853"/>
                  <a:gd name="T3" fmla="*/ 6671875 h 853"/>
                  <a:gd name="T4" fmla="*/ 6671875 w 853"/>
                  <a:gd name="T5" fmla="*/ 13328125 h 853"/>
                  <a:gd name="T6" fmla="*/ 13328125 w 853"/>
                  <a:gd name="T7" fmla="*/ 6671875 h 853"/>
                  <a:gd name="T8" fmla="*/ 6671875 w 853"/>
                  <a:gd name="T9" fmla="*/ 15625 h 8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3" h="853" extrusionOk="0">
                    <a:moveTo>
                      <a:pt x="427" y="1"/>
                    </a:moveTo>
                    <a:cubicBezTo>
                      <a:pt x="201" y="1"/>
                      <a:pt x="1" y="201"/>
                      <a:pt x="1" y="427"/>
                    </a:cubicBezTo>
                    <a:cubicBezTo>
                      <a:pt x="1" y="652"/>
                      <a:pt x="201" y="853"/>
                      <a:pt x="427" y="853"/>
                    </a:cubicBezTo>
                    <a:cubicBezTo>
                      <a:pt x="652" y="853"/>
                      <a:pt x="853" y="652"/>
                      <a:pt x="853" y="427"/>
                    </a:cubicBezTo>
                    <a:cubicBezTo>
                      <a:pt x="853" y="201"/>
                      <a:pt x="652" y="1"/>
                      <a:pt x="4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3" name="Google Shape;1059;p26"/>
              <p:cNvSpPr>
                <a:spLocks/>
              </p:cNvSpPr>
              <p:nvPr/>
            </p:nvSpPr>
            <p:spPr bwMode="auto">
              <a:xfrm>
                <a:off x="2634850" y="4451800"/>
                <a:ext cx="16325" cy="16300"/>
              </a:xfrm>
              <a:custGeom>
                <a:avLst/>
                <a:gdLst>
                  <a:gd name="T0" fmla="*/ 5109375 w 653"/>
                  <a:gd name="T1" fmla="*/ 0 h 652"/>
                  <a:gd name="T2" fmla="*/ 15625 w 653"/>
                  <a:gd name="T3" fmla="*/ 5093750 h 652"/>
                  <a:gd name="T4" fmla="*/ 5109375 w 653"/>
                  <a:gd name="T5" fmla="*/ 10187500 h 652"/>
                  <a:gd name="T6" fmla="*/ 10187500 w 653"/>
                  <a:gd name="T7" fmla="*/ 5093750 h 652"/>
                  <a:gd name="T8" fmla="*/ 5109375 w 653"/>
                  <a:gd name="T9" fmla="*/ 0 h 6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3" h="652" extrusionOk="0">
                    <a:moveTo>
                      <a:pt x="327" y="0"/>
                    </a:moveTo>
                    <a:cubicBezTo>
                      <a:pt x="151" y="0"/>
                      <a:pt x="1" y="126"/>
                      <a:pt x="1" y="326"/>
                    </a:cubicBezTo>
                    <a:cubicBezTo>
                      <a:pt x="1" y="502"/>
                      <a:pt x="151" y="652"/>
                      <a:pt x="327" y="652"/>
                    </a:cubicBezTo>
                    <a:cubicBezTo>
                      <a:pt x="502" y="652"/>
                      <a:pt x="652" y="502"/>
                      <a:pt x="652" y="326"/>
                    </a:cubicBezTo>
                    <a:cubicBezTo>
                      <a:pt x="652" y="126"/>
                      <a:pt x="502" y="0"/>
                      <a:pt x="3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9" name="Google Shape;1060;p26"/>
            <p:cNvGrpSpPr>
              <a:grpSpLocks/>
            </p:cNvGrpSpPr>
            <p:nvPr/>
          </p:nvGrpSpPr>
          <p:grpSpPr bwMode="auto">
            <a:xfrm>
              <a:off x="4030588" y="-396350"/>
              <a:ext cx="1082725" cy="723050"/>
              <a:chOff x="1352275" y="974950"/>
              <a:chExt cx="1082725" cy="723050"/>
            </a:xfrm>
          </p:grpSpPr>
          <p:sp>
            <p:nvSpPr>
              <p:cNvPr id="10" name="Google Shape;1061;p26"/>
              <p:cNvSpPr/>
              <p:nvPr/>
            </p:nvSpPr>
            <p:spPr>
              <a:xfrm>
                <a:off x="1753987" y="1416617"/>
                <a:ext cx="279400" cy="280952"/>
              </a:xfrm>
              <a:custGeom>
                <a:avLst/>
                <a:gdLst/>
                <a:ahLst/>
                <a:cxnLst/>
                <a:rect l="l" t="t" r="r" b="b"/>
                <a:pathLst>
                  <a:path w="11229" h="11229" extrusionOk="0">
                    <a:moveTo>
                      <a:pt x="5614" y="0"/>
                    </a:moveTo>
                    <a:cubicBezTo>
                      <a:pt x="2507" y="0"/>
                      <a:pt x="0" y="2531"/>
                      <a:pt x="0" y="5614"/>
                    </a:cubicBezTo>
                    <a:cubicBezTo>
                      <a:pt x="0" y="8722"/>
                      <a:pt x="2507" y="11228"/>
                      <a:pt x="5614" y="11228"/>
                    </a:cubicBezTo>
                    <a:cubicBezTo>
                      <a:pt x="8697" y="11228"/>
                      <a:pt x="11229" y="8722"/>
                      <a:pt x="11229" y="5614"/>
                    </a:cubicBezTo>
                    <a:cubicBezTo>
                      <a:pt x="11229" y="2531"/>
                      <a:pt x="8697" y="0"/>
                      <a:pt x="5614" y="0"/>
                    </a:cubicBezTo>
                    <a:close/>
                  </a:path>
                </a:pathLst>
              </a:custGeom>
              <a:solidFill>
                <a:schemeClr val="accent3"/>
              </a:solidFill>
              <a:ln>
                <a:noFill/>
              </a:ln>
            </p:spPr>
            <p:txBody>
              <a:bodyPr spcFirstLastPara="1" lIns="91425" tIns="91425" rIns="91425" bIns="91425" anchor="ctr"/>
              <a:lstStyle/>
              <a:p>
                <a:pPr>
                  <a:defRPr/>
                </a:pPr>
                <a:endParaRPr sz="1350">
                  <a:solidFill>
                    <a:srgbClr val="322F46"/>
                  </a:solidFill>
                </a:endParaRPr>
              </a:p>
            </p:txBody>
          </p:sp>
          <p:sp>
            <p:nvSpPr>
              <p:cNvPr id="11" name="Google Shape;1062;p26"/>
              <p:cNvSpPr>
                <a:spLocks/>
              </p:cNvSpPr>
              <p:nvPr/>
            </p:nvSpPr>
            <p:spPr bwMode="auto">
              <a:xfrm>
                <a:off x="1352275" y="974950"/>
                <a:ext cx="1082725" cy="620350"/>
              </a:xfrm>
              <a:custGeom>
                <a:avLst/>
                <a:gdLst>
                  <a:gd name="T0" fmla="*/ 279609375 w 43309"/>
                  <a:gd name="T1" fmla="*/ 15625 h 24814"/>
                  <a:gd name="T2" fmla="*/ 279609375 w 43309"/>
                  <a:gd name="T3" fmla="*/ 103390625 h 24814"/>
                  <a:gd name="T4" fmla="*/ 0 w 43309"/>
                  <a:gd name="T5" fmla="*/ 387703125 h 24814"/>
                  <a:gd name="T6" fmla="*/ 676703125 w 43309"/>
                  <a:gd name="T7" fmla="*/ 387703125 h 24814"/>
                  <a:gd name="T8" fmla="*/ 396703125 w 43309"/>
                  <a:gd name="T9" fmla="*/ 103390625 h 24814"/>
                  <a:gd name="T10" fmla="*/ 396703125 w 43309"/>
                  <a:gd name="T11" fmla="*/ 15625 h 24814"/>
                  <a:gd name="T12" fmla="*/ 279609375 w 43309"/>
                  <a:gd name="T13" fmla="*/ 15625 h 248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309" h="24814" extrusionOk="0">
                    <a:moveTo>
                      <a:pt x="17895" y="1"/>
                    </a:moveTo>
                    <a:lnTo>
                      <a:pt x="17895" y="6617"/>
                    </a:lnTo>
                    <a:cubicBezTo>
                      <a:pt x="7720" y="8146"/>
                      <a:pt x="0" y="15690"/>
                      <a:pt x="0" y="24813"/>
                    </a:cubicBezTo>
                    <a:lnTo>
                      <a:pt x="43309" y="24813"/>
                    </a:lnTo>
                    <a:cubicBezTo>
                      <a:pt x="43309" y="15690"/>
                      <a:pt x="35564" y="8146"/>
                      <a:pt x="25389" y="6617"/>
                    </a:cubicBezTo>
                    <a:lnTo>
                      <a:pt x="25389" y="1"/>
                    </a:lnTo>
                    <a:lnTo>
                      <a:pt x="1789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84" name="Google Shape;1066;p26"/>
          <p:cNvSpPr txBox="1"/>
          <p:nvPr/>
        </p:nvSpPr>
        <p:spPr>
          <a:xfrm>
            <a:off x="720725" y="3475435"/>
            <a:ext cx="3141663" cy="790575"/>
          </a:xfrm>
          <a:prstGeom prst="rect">
            <a:avLst/>
          </a:prstGeom>
          <a:noFill/>
          <a:ln>
            <a:noFill/>
          </a:ln>
        </p:spPr>
        <p:txBody>
          <a:bodyPr spcFirstLastPara="1" lIns="0" tIns="0" rIns="0" bIns="0" anchor="ctr"/>
          <a:lstStyle/>
          <a:p>
            <a:pPr>
              <a:lnSpc>
                <a:spcPct val="115000"/>
              </a:lnSpc>
              <a:spcBef>
                <a:spcPts val="225"/>
              </a:spcBef>
              <a:defRPr/>
            </a:pPr>
            <a:r>
              <a:rPr lang="en" sz="900">
                <a:solidFill>
                  <a:srgbClr val="322F46"/>
                </a:solidFill>
                <a:latin typeface="Assistant"/>
                <a:ea typeface="Assistant"/>
                <a:cs typeface="Assistant"/>
                <a:sym typeface="Assistant"/>
              </a:rPr>
              <a:t>CREDITS: This presentation template was created by </a:t>
            </a:r>
            <a:r>
              <a:rPr lang="en" sz="900" b="1">
                <a:solidFill>
                  <a:srgbClr val="7F3DEC"/>
                </a:solidFill>
                <a:uFill>
                  <a:noFill/>
                </a:uFill>
                <a:latin typeface="Assistant"/>
                <a:ea typeface="Assistant"/>
                <a:cs typeface="Assistant"/>
                <a:sym typeface="Assistant"/>
                <a:hlinkClick r:id="rId2"/>
              </a:rPr>
              <a:t>Slidesgo</a:t>
            </a:r>
            <a:r>
              <a:rPr lang="en" sz="900">
                <a:solidFill>
                  <a:srgbClr val="322F46"/>
                </a:solidFill>
                <a:latin typeface="Assistant"/>
                <a:ea typeface="Assistant"/>
                <a:cs typeface="Assistant"/>
                <a:sym typeface="Assistant"/>
              </a:rPr>
              <a:t>, including icons by </a:t>
            </a:r>
            <a:r>
              <a:rPr lang="en" sz="900" b="1">
                <a:solidFill>
                  <a:srgbClr val="7F3DEC"/>
                </a:solidFill>
                <a:uFill>
                  <a:noFill/>
                </a:uFill>
                <a:latin typeface="Assistant"/>
                <a:ea typeface="Assistant"/>
                <a:cs typeface="Assistant"/>
                <a:sym typeface="Assistant"/>
                <a:hlinkClick r:id="rId3"/>
              </a:rPr>
              <a:t>Flaticon</a:t>
            </a:r>
            <a:r>
              <a:rPr lang="en" sz="900">
                <a:solidFill>
                  <a:srgbClr val="322F46"/>
                </a:solidFill>
                <a:latin typeface="Assistant"/>
                <a:ea typeface="Assistant"/>
                <a:cs typeface="Assistant"/>
                <a:sym typeface="Assistant"/>
              </a:rPr>
              <a:t>, and infographics &amp; images by </a:t>
            </a:r>
            <a:r>
              <a:rPr lang="en" sz="900" b="1">
                <a:solidFill>
                  <a:srgbClr val="7F3DEC"/>
                </a:solidFill>
                <a:uFill>
                  <a:noFill/>
                </a:uFill>
                <a:latin typeface="Assistant"/>
                <a:ea typeface="Assistant"/>
                <a:cs typeface="Assistant"/>
                <a:sym typeface="Assistant"/>
                <a:hlinkClick r:id="rId4"/>
              </a:rPr>
              <a:t>Freepik</a:t>
            </a:r>
            <a:endParaRPr sz="900" b="1">
              <a:solidFill>
                <a:srgbClr val="7F3DEC"/>
              </a:solidFill>
              <a:latin typeface="Assistant"/>
              <a:ea typeface="Assistant"/>
              <a:cs typeface="Assistant"/>
              <a:sym typeface="Assistant"/>
            </a:endParaRPr>
          </a:p>
        </p:txBody>
      </p:sp>
      <p:sp>
        <p:nvSpPr>
          <p:cNvPr id="1063" name="Google Shape;1063;p26"/>
          <p:cNvSpPr txBox="1">
            <a:spLocks noGrp="1"/>
          </p:cNvSpPr>
          <p:nvPr>
            <p:ph type="title"/>
          </p:nvPr>
        </p:nvSpPr>
        <p:spPr>
          <a:xfrm>
            <a:off x="720000" y="540000"/>
            <a:ext cx="3852000" cy="593700"/>
          </a:xfrm>
          <a:prstGeom prst="rect">
            <a:avLst/>
          </a:prstGeom>
        </p:spPr>
        <p:txBody>
          <a:bodyPr spcFirstLastPara="1">
            <a:noAutofit/>
          </a:bodyPr>
          <a:lstStyle>
            <a:lvl1pPr lvl="0" algn="l" rtl="0">
              <a:spcBef>
                <a:spcPts val="0"/>
              </a:spcBef>
              <a:spcAft>
                <a:spcPts val="0"/>
              </a:spcAft>
              <a:buSzPts val="4200"/>
              <a:buNone/>
              <a:defRPr sz="4425"/>
            </a:lvl1pPr>
            <a:lvl2pPr lvl="1" algn="ctr" rtl="0">
              <a:spcBef>
                <a:spcPts val="0"/>
              </a:spcBef>
              <a:spcAft>
                <a:spcPts val="0"/>
              </a:spcAft>
              <a:buSzPts val="4200"/>
              <a:buNone/>
              <a:defRPr sz="3150"/>
            </a:lvl2pPr>
            <a:lvl3pPr lvl="2" algn="ctr" rtl="0">
              <a:spcBef>
                <a:spcPts val="0"/>
              </a:spcBef>
              <a:spcAft>
                <a:spcPts val="0"/>
              </a:spcAft>
              <a:buSzPts val="4200"/>
              <a:buNone/>
              <a:defRPr sz="3150"/>
            </a:lvl3pPr>
            <a:lvl4pPr lvl="3" algn="ctr" rtl="0">
              <a:spcBef>
                <a:spcPts val="0"/>
              </a:spcBef>
              <a:spcAft>
                <a:spcPts val="0"/>
              </a:spcAft>
              <a:buSzPts val="4200"/>
              <a:buNone/>
              <a:defRPr sz="3150"/>
            </a:lvl4pPr>
            <a:lvl5pPr lvl="4" algn="ctr" rtl="0">
              <a:spcBef>
                <a:spcPts val="0"/>
              </a:spcBef>
              <a:spcAft>
                <a:spcPts val="0"/>
              </a:spcAft>
              <a:buSzPts val="4200"/>
              <a:buNone/>
              <a:defRPr sz="3150"/>
            </a:lvl5pPr>
            <a:lvl6pPr lvl="5" algn="ctr" rtl="0">
              <a:spcBef>
                <a:spcPts val="0"/>
              </a:spcBef>
              <a:spcAft>
                <a:spcPts val="0"/>
              </a:spcAft>
              <a:buSzPts val="4200"/>
              <a:buNone/>
              <a:defRPr sz="3150"/>
            </a:lvl6pPr>
            <a:lvl7pPr lvl="6" algn="ctr" rtl="0">
              <a:spcBef>
                <a:spcPts val="0"/>
              </a:spcBef>
              <a:spcAft>
                <a:spcPts val="0"/>
              </a:spcAft>
              <a:buSzPts val="4200"/>
              <a:buNone/>
              <a:defRPr sz="3150"/>
            </a:lvl7pPr>
            <a:lvl8pPr lvl="7" algn="ctr" rtl="0">
              <a:spcBef>
                <a:spcPts val="0"/>
              </a:spcBef>
              <a:spcAft>
                <a:spcPts val="0"/>
              </a:spcAft>
              <a:buSzPts val="4200"/>
              <a:buNone/>
              <a:defRPr sz="3150"/>
            </a:lvl8pPr>
            <a:lvl9pPr lvl="8" algn="ctr" rtl="0">
              <a:spcBef>
                <a:spcPts val="0"/>
              </a:spcBef>
              <a:spcAft>
                <a:spcPts val="0"/>
              </a:spcAft>
              <a:buSzPts val="4200"/>
              <a:buNone/>
              <a:defRPr sz="3150"/>
            </a:lvl9pPr>
          </a:lstStyle>
          <a:p>
            <a:r>
              <a:rPr lang="en-US"/>
              <a:t>Click to edit Master title style</a:t>
            </a:r>
            <a:endParaRPr/>
          </a:p>
        </p:txBody>
      </p:sp>
      <p:sp>
        <p:nvSpPr>
          <p:cNvPr id="1064" name="Google Shape;1064;p26"/>
          <p:cNvSpPr txBox="1">
            <a:spLocks noGrp="1"/>
          </p:cNvSpPr>
          <p:nvPr>
            <p:ph type="subTitle" idx="1"/>
          </p:nvPr>
        </p:nvSpPr>
        <p:spPr>
          <a:xfrm>
            <a:off x="720000" y="2282750"/>
            <a:ext cx="2169900" cy="935700"/>
          </a:xfrm>
          <a:prstGeom prst="rect">
            <a:avLst/>
          </a:prstGeom>
        </p:spPr>
        <p:txBody>
          <a:bodyPr spcFirstLastPara="1">
            <a:noAutofit/>
          </a:bodyPr>
          <a:lstStyle>
            <a:lvl1pPr lvl="0" rtl="0">
              <a:lnSpc>
                <a:spcPct val="100000"/>
              </a:lnSpc>
              <a:spcBef>
                <a:spcPts val="0"/>
              </a:spcBef>
              <a:spcAft>
                <a:spcPts val="0"/>
              </a:spcAft>
              <a:buSzPts val="1700"/>
              <a:buNone/>
              <a:defRPr/>
            </a:lvl1pPr>
            <a:lvl2pPr lvl="1" algn="ctr" rtl="0">
              <a:lnSpc>
                <a:spcPct val="100000"/>
              </a:lnSpc>
              <a:spcBef>
                <a:spcPts val="0"/>
              </a:spcBef>
              <a:spcAft>
                <a:spcPts val="0"/>
              </a:spcAft>
              <a:buSzPts val="2100"/>
              <a:buNone/>
              <a:defRPr sz="1575"/>
            </a:lvl2pPr>
            <a:lvl3pPr lvl="2" algn="ctr" rtl="0">
              <a:lnSpc>
                <a:spcPct val="100000"/>
              </a:lnSpc>
              <a:spcBef>
                <a:spcPts val="0"/>
              </a:spcBef>
              <a:spcAft>
                <a:spcPts val="0"/>
              </a:spcAft>
              <a:buSzPts val="2100"/>
              <a:buNone/>
              <a:defRPr sz="1575"/>
            </a:lvl3pPr>
            <a:lvl4pPr lvl="3" algn="ctr" rtl="0">
              <a:lnSpc>
                <a:spcPct val="100000"/>
              </a:lnSpc>
              <a:spcBef>
                <a:spcPts val="0"/>
              </a:spcBef>
              <a:spcAft>
                <a:spcPts val="0"/>
              </a:spcAft>
              <a:buSzPts val="2100"/>
              <a:buNone/>
              <a:defRPr sz="1575"/>
            </a:lvl4pPr>
            <a:lvl5pPr lvl="4" algn="ctr" rtl="0">
              <a:lnSpc>
                <a:spcPct val="100000"/>
              </a:lnSpc>
              <a:spcBef>
                <a:spcPts val="0"/>
              </a:spcBef>
              <a:spcAft>
                <a:spcPts val="0"/>
              </a:spcAft>
              <a:buSzPts val="2100"/>
              <a:buNone/>
              <a:defRPr sz="1575"/>
            </a:lvl5pPr>
            <a:lvl6pPr lvl="5" algn="ctr" rtl="0">
              <a:lnSpc>
                <a:spcPct val="100000"/>
              </a:lnSpc>
              <a:spcBef>
                <a:spcPts val="0"/>
              </a:spcBef>
              <a:spcAft>
                <a:spcPts val="0"/>
              </a:spcAft>
              <a:buSzPts val="2100"/>
              <a:buNone/>
              <a:defRPr sz="1575"/>
            </a:lvl6pPr>
            <a:lvl7pPr lvl="6" algn="ctr" rtl="0">
              <a:lnSpc>
                <a:spcPct val="100000"/>
              </a:lnSpc>
              <a:spcBef>
                <a:spcPts val="0"/>
              </a:spcBef>
              <a:spcAft>
                <a:spcPts val="0"/>
              </a:spcAft>
              <a:buSzPts val="2100"/>
              <a:buNone/>
              <a:defRPr sz="1575"/>
            </a:lvl7pPr>
            <a:lvl8pPr lvl="7" algn="ctr" rtl="0">
              <a:lnSpc>
                <a:spcPct val="100000"/>
              </a:lnSpc>
              <a:spcBef>
                <a:spcPts val="0"/>
              </a:spcBef>
              <a:spcAft>
                <a:spcPts val="0"/>
              </a:spcAft>
              <a:buSzPts val="2100"/>
              <a:buNone/>
              <a:defRPr sz="1575"/>
            </a:lvl8pPr>
            <a:lvl9pPr lvl="8" algn="ctr" rtl="0">
              <a:lnSpc>
                <a:spcPct val="100000"/>
              </a:lnSpc>
              <a:spcBef>
                <a:spcPts val="0"/>
              </a:spcBef>
              <a:spcAft>
                <a:spcPts val="0"/>
              </a:spcAft>
              <a:buSzPts val="2100"/>
              <a:buNone/>
              <a:defRPr sz="1575"/>
            </a:lvl9pPr>
          </a:lstStyle>
          <a:p>
            <a:r>
              <a:rPr lang="en-US"/>
              <a:t>Click to edit Master subtitle style</a:t>
            </a:r>
            <a:endParaRPr/>
          </a:p>
        </p:txBody>
      </p:sp>
      <p:sp>
        <p:nvSpPr>
          <p:cNvPr id="1065" name="Google Shape;1065;p26"/>
          <p:cNvSpPr txBox="1">
            <a:spLocks noGrp="1"/>
          </p:cNvSpPr>
          <p:nvPr>
            <p:ph type="subTitle" idx="2"/>
          </p:nvPr>
        </p:nvSpPr>
        <p:spPr>
          <a:xfrm>
            <a:off x="720000" y="1925050"/>
            <a:ext cx="2497200" cy="357600"/>
          </a:xfrm>
          <a:prstGeom prst="rect">
            <a:avLst/>
          </a:prstGeom>
        </p:spPr>
        <p:txBody>
          <a:bodyPr spcFirstLastPara="1">
            <a:noAutofit/>
          </a:bodyPr>
          <a:lstStyle>
            <a:lvl1pPr lvl="0" rtl="0">
              <a:lnSpc>
                <a:spcPct val="100000"/>
              </a:lnSpc>
              <a:spcBef>
                <a:spcPts val="0"/>
              </a:spcBef>
              <a:spcAft>
                <a:spcPts val="0"/>
              </a:spcAft>
              <a:buSzPts val="1700"/>
              <a:buNone/>
              <a:defRPr/>
            </a:lvl1pPr>
            <a:lvl2pPr lvl="1" algn="ctr" rtl="0">
              <a:lnSpc>
                <a:spcPct val="100000"/>
              </a:lnSpc>
              <a:spcBef>
                <a:spcPts val="0"/>
              </a:spcBef>
              <a:spcAft>
                <a:spcPts val="0"/>
              </a:spcAft>
              <a:buSzPts val="2100"/>
              <a:buNone/>
              <a:defRPr sz="1575"/>
            </a:lvl2pPr>
            <a:lvl3pPr lvl="2" algn="ctr" rtl="0">
              <a:lnSpc>
                <a:spcPct val="100000"/>
              </a:lnSpc>
              <a:spcBef>
                <a:spcPts val="0"/>
              </a:spcBef>
              <a:spcAft>
                <a:spcPts val="0"/>
              </a:spcAft>
              <a:buSzPts val="2100"/>
              <a:buNone/>
              <a:defRPr sz="1575"/>
            </a:lvl3pPr>
            <a:lvl4pPr lvl="3" algn="ctr" rtl="0">
              <a:lnSpc>
                <a:spcPct val="100000"/>
              </a:lnSpc>
              <a:spcBef>
                <a:spcPts val="0"/>
              </a:spcBef>
              <a:spcAft>
                <a:spcPts val="0"/>
              </a:spcAft>
              <a:buSzPts val="2100"/>
              <a:buNone/>
              <a:defRPr sz="1575"/>
            </a:lvl4pPr>
            <a:lvl5pPr lvl="4" algn="ctr" rtl="0">
              <a:lnSpc>
                <a:spcPct val="100000"/>
              </a:lnSpc>
              <a:spcBef>
                <a:spcPts val="0"/>
              </a:spcBef>
              <a:spcAft>
                <a:spcPts val="0"/>
              </a:spcAft>
              <a:buSzPts val="2100"/>
              <a:buNone/>
              <a:defRPr sz="1575"/>
            </a:lvl5pPr>
            <a:lvl6pPr lvl="5" algn="ctr" rtl="0">
              <a:lnSpc>
                <a:spcPct val="100000"/>
              </a:lnSpc>
              <a:spcBef>
                <a:spcPts val="0"/>
              </a:spcBef>
              <a:spcAft>
                <a:spcPts val="0"/>
              </a:spcAft>
              <a:buSzPts val="2100"/>
              <a:buNone/>
              <a:defRPr sz="1575"/>
            </a:lvl6pPr>
            <a:lvl7pPr lvl="6" algn="ctr" rtl="0">
              <a:lnSpc>
                <a:spcPct val="100000"/>
              </a:lnSpc>
              <a:spcBef>
                <a:spcPts val="0"/>
              </a:spcBef>
              <a:spcAft>
                <a:spcPts val="0"/>
              </a:spcAft>
              <a:buSzPts val="2100"/>
              <a:buNone/>
              <a:defRPr sz="1575"/>
            </a:lvl7pPr>
            <a:lvl8pPr lvl="7" algn="ctr" rtl="0">
              <a:lnSpc>
                <a:spcPct val="100000"/>
              </a:lnSpc>
              <a:spcBef>
                <a:spcPts val="0"/>
              </a:spcBef>
              <a:spcAft>
                <a:spcPts val="0"/>
              </a:spcAft>
              <a:buSzPts val="2100"/>
              <a:buNone/>
              <a:defRPr sz="1575"/>
            </a:lvl8pPr>
            <a:lvl9pPr lvl="8" algn="ctr" rtl="0">
              <a:lnSpc>
                <a:spcPct val="100000"/>
              </a:lnSpc>
              <a:spcBef>
                <a:spcPts val="0"/>
              </a:spcBef>
              <a:spcAft>
                <a:spcPts val="0"/>
              </a:spcAft>
              <a:buSzPts val="2100"/>
              <a:buNone/>
              <a:defRPr sz="1575"/>
            </a:lvl9pPr>
          </a:lstStyle>
          <a:p>
            <a:r>
              <a:rPr lang="en-US"/>
              <a:t>Click to edit Master subtitle style</a:t>
            </a:r>
            <a:endParaRPr/>
          </a:p>
        </p:txBody>
      </p:sp>
    </p:spTree>
    <p:extLst>
      <p:ext uri="{BB962C8B-B14F-4D97-AF65-F5344CB8AC3E}">
        <p14:creationId xmlns:p14="http://schemas.microsoft.com/office/powerpoint/2010/main" val="29339635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1067"/>
        <p:cNvGrpSpPr/>
        <p:nvPr/>
      </p:nvGrpSpPr>
      <p:grpSpPr>
        <a:xfrm>
          <a:off x="0" y="0"/>
          <a:ext cx="0" cy="0"/>
          <a:chOff x="0" y="0"/>
          <a:chExt cx="0" cy="0"/>
        </a:xfrm>
      </p:grpSpPr>
      <p:grpSp>
        <p:nvGrpSpPr>
          <p:cNvPr id="5" name="Google Shape;1068;p27"/>
          <p:cNvGrpSpPr>
            <a:grpSpLocks/>
          </p:cNvGrpSpPr>
          <p:nvPr/>
        </p:nvGrpSpPr>
        <p:grpSpPr bwMode="auto">
          <a:xfrm>
            <a:off x="0" y="-23813"/>
            <a:ext cx="9144000" cy="5430441"/>
            <a:chOff x="-150" y="-23475"/>
            <a:chExt cx="9144079" cy="5430372"/>
          </a:xfrm>
        </p:grpSpPr>
        <p:sp>
          <p:nvSpPr>
            <p:cNvPr id="6" name="Google Shape;1069;p27"/>
            <p:cNvSpPr>
              <a:spLocks/>
            </p:cNvSpPr>
            <p:nvPr/>
          </p:nvSpPr>
          <p:spPr bwMode="auto">
            <a:xfrm>
              <a:off x="0" y="-23475"/>
              <a:ext cx="9143929" cy="5166888"/>
            </a:xfrm>
            <a:custGeom>
              <a:avLst/>
              <a:gdLst>
                <a:gd name="T0" fmla="*/ 6508245 w 49014"/>
                <a:gd name="T1" fmla="*/ 3886612 h 32839"/>
                <a:gd name="T2" fmla="*/ 6508245 w 49014"/>
                <a:gd name="T3" fmla="*/ 2147483646 h 32839"/>
                <a:gd name="T4" fmla="*/ 2147483646 w 49014"/>
                <a:gd name="T5" fmla="*/ 2147483646 h 32839"/>
                <a:gd name="T6" fmla="*/ 2147483646 w 49014"/>
                <a:gd name="T7" fmla="*/ 3886612 h 32839"/>
                <a:gd name="T8" fmla="*/ 6508245 w 49014"/>
                <a:gd name="T9" fmla="*/ 3886612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 name="Google Shape;1070;p27"/>
            <p:cNvSpPr>
              <a:spLocks/>
            </p:cNvSpPr>
            <p:nvPr/>
          </p:nvSpPr>
          <p:spPr bwMode="auto">
            <a:xfrm>
              <a:off x="140934" y="165407"/>
              <a:ext cx="1458542" cy="621021"/>
            </a:xfrm>
            <a:custGeom>
              <a:avLst/>
              <a:gdLst>
                <a:gd name="T0" fmla="*/ 2147483646 w 9270"/>
                <a:gd name="T1" fmla="*/ 3886613 h 3947"/>
                <a:gd name="T2" fmla="*/ 2147483646 w 9270"/>
                <a:gd name="T3" fmla="*/ 148015407 h 3947"/>
                <a:gd name="T4" fmla="*/ 0 w 9270"/>
                <a:gd name="T5" fmla="*/ 2147483646 h 3947"/>
                <a:gd name="T6" fmla="*/ 2147483646 w 9270"/>
                <a:gd name="T7" fmla="*/ 2147483646 h 3947"/>
                <a:gd name="T8" fmla="*/ 2147483646 w 9270"/>
                <a:gd name="T9" fmla="*/ 2147483646 h 3947"/>
                <a:gd name="T10" fmla="*/ 2147483646 w 9270"/>
                <a:gd name="T11" fmla="*/ 2147483646 h 3947"/>
                <a:gd name="T12" fmla="*/ 2147483646 w 9270"/>
                <a:gd name="T13" fmla="*/ 2147483646 h 3947"/>
                <a:gd name="T14" fmla="*/ 2147483646 w 9270"/>
                <a:gd name="T15" fmla="*/ 2147483646 h 3947"/>
                <a:gd name="T16" fmla="*/ 2147483646 w 9270"/>
                <a:gd name="T17" fmla="*/ 2147483646 h 3947"/>
                <a:gd name="T18" fmla="*/ 2147483646 w 9270"/>
                <a:gd name="T19" fmla="*/ 2147483646 h 3947"/>
                <a:gd name="T20" fmla="*/ 2147483646 w 9270"/>
                <a:gd name="T21" fmla="*/ 2147483646 h 3947"/>
                <a:gd name="T22" fmla="*/ 2147483646 w 9270"/>
                <a:gd name="T23" fmla="*/ 2147483646 h 3947"/>
                <a:gd name="T24" fmla="*/ 2147483646 w 9270"/>
                <a:gd name="T25" fmla="*/ 2147483646 h 3947"/>
                <a:gd name="T26" fmla="*/ 2147483646 w 9270"/>
                <a:gd name="T27" fmla="*/ 3886613 h 39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 name="Google Shape;1071;p27"/>
            <p:cNvSpPr>
              <a:spLocks/>
            </p:cNvSpPr>
            <p:nvPr/>
          </p:nvSpPr>
          <p:spPr bwMode="auto">
            <a:xfrm>
              <a:off x="7443257" y="1304648"/>
              <a:ext cx="1499293" cy="667751"/>
            </a:xfrm>
            <a:custGeom>
              <a:avLst/>
              <a:gdLst>
                <a:gd name="T0" fmla="*/ 2147483646 w 9529"/>
                <a:gd name="T1" fmla="*/ 3886613 h 4244"/>
                <a:gd name="T2" fmla="*/ 2147483646 w 9529"/>
                <a:gd name="T3" fmla="*/ 54537194 h 4244"/>
                <a:gd name="T4" fmla="*/ 70108665 w 9529"/>
                <a:gd name="T5" fmla="*/ 2147483646 h 4244"/>
                <a:gd name="T6" fmla="*/ 2147483646 w 9529"/>
                <a:gd name="T7" fmla="*/ 2147483646 h 4244"/>
                <a:gd name="T8" fmla="*/ 2147483646 w 9529"/>
                <a:gd name="T9" fmla="*/ 2147483646 h 4244"/>
                <a:gd name="T10" fmla="*/ 2147483646 w 9529"/>
                <a:gd name="T11" fmla="*/ 2147483646 h 4244"/>
                <a:gd name="T12" fmla="*/ 2147483646 w 9529"/>
                <a:gd name="T13" fmla="*/ 2147483646 h 4244"/>
                <a:gd name="T14" fmla="*/ 2147483646 w 9529"/>
                <a:gd name="T15" fmla="*/ 2147483646 h 4244"/>
                <a:gd name="T16" fmla="*/ 2147483646 w 9529"/>
                <a:gd name="T17" fmla="*/ 2147483646 h 4244"/>
                <a:gd name="T18" fmla="*/ 2147483646 w 9529"/>
                <a:gd name="T19" fmla="*/ 2147483646 h 4244"/>
                <a:gd name="T20" fmla="*/ 2147483646 w 9529"/>
                <a:gd name="T21" fmla="*/ 2147483646 h 4244"/>
                <a:gd name="T22" fmla="*/ 2147483646 w 9529"/>
                <a:gd name="T23" fmla="*/ 2147483646 h 4244"/>
                <a:gd name="T24" fmla="*/ 2147483646 w 9529"/>
                <a:gd name="T25" fmla="*/ 2147483646 h 4244"/>
                <a:gd name="T26" fmla="*/ 2147483646 w 9529"/>
                <a:gd name="T27" fmla="*/ 3886613 h 4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9" name="Google Shape;1072;p27"/>
            <p:cNvSpPr>
              <a:spLocks noChangeArrowheads="1"/>
            </p:cNvSpPr>
            <p:nvPr/>
          </p:nvSpPr>
          <p:spPr bwMode="auto">
            <a:xfrm>
              <a:off x="-150" y="4402022"/>
              <a:ext cx="9144079" cy="75722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10" name="Google Shape;1073;p27"/>
            <p:cNvGrpSpPr>
              <a:grpSpLocks/>
            </p:cNvGrpSpPr>
            <p:nvPr/>
          </p:nvGrpSpPr>
          <p:grpSpPr bwMode="auto">
            <a:xfrm>
              <a:off x="7623203" y="4330249"/>
              <a:ext cx="1520699" cy="813424"/>
              <a:chOff x="3457050" y="4619150"/>
              <a:chExt cx="227075" cy="121450"/>
            </a:xfrm>
          </p:grpSpPr>
          <p:sp>
            <p:nvSpPr>
              <p:cNvPr id="14" name="Google Shape;1074;p27"/>
              <p:cNvSpPr/>
              <p:nvPr/>
            </p:nvSpPr>
            <p:spPr>
              <a:xfrm>
                <a:off x="3457033" y="4619200"/>
                <a:ext cx="227096" cy="121415"/>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5" name="Google Shape;1075;p27"/>
              <p:cNvSpPr>
                <a:spLocks/>
              </p:cNvSpPr>
              <p:nvPr/>
            </p:nvSpPr>
            <p:spPr bwMode="auto">
              <a:xfrm>
                <a:off x="3471550" y="4708900"/>
                <a:ext cx="68700" cy="31700"/>
              </a:xfrm>
              <a:custGeom>
                <a:avLst/>
                <a:gdLst>
                  <a:gd name="T0" fmla="*/ 17296875 w 2748"/>
                  <a:gd name="T1" fmla="*/ 0 h 1268"/>
                  <a:gd name="T2" fmla="*/ 13109375 w 2748"/>
                  <a:gd name="T3" fmla="*/ 578125 h 1268"/>
                  <a:gd name="T4" fmla="*/ 0 w 2748"/>
                  <a:gd name="T5" fmla="*/ 19812500 h 1268"/>
                  <a:gd name="T6" fmla="*/ 42937500 w 2748"/>
                  <a:gd name="T7" fmla="*/ 19812500 h 1268"/>
                  <a:gd name="T8" fmla="*/ 17296875 w 2748"/>
                  <a:gd name="T9" fmla="*/ 0 h 1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6" name="Google Shape;1076;p27"/>
              <p:cNvSpPr>
                <a:spLocks/>
              </p:cNvSpPr>
              <p:nvPr/>
            </p:nvSpPr>
            <p:spPr bwMode="auto">
              <a:xfrm>
                <a:off x="3552050" y="4695475"/>
                <a:ext cx="66950" cy="45125"/>
              </a:xfrm>
              <a:custGeom>
                <a:avLst/>
                <a:gdLst>
                  <a:gd name="T0" fmla="*/ 14671875 w 2678"/>
                  <a:gd name="T1" fmla="*/ 15625 h 1805"/>
                  <a:gd name="T2" fmla="*/ 10890625 w 2678"/>
                  <a:gd name="T3" fmla="*/ 875000 h 1805"/>
                  <a:gd name="T4" fmla="*/ 3921875 w 2678"/>
                  <a:gd name="T5" fmla="*/ 28203125 h 1805"/>
                  <a:gd name="T6" fmla="*/ 41828125 w 2678"/>
                  <a:gd name="T7" fmla="*/ 28203125 h 1805"/>
                  <a:gd name="T8" fmla="*/ 14671875 w 2678"/>
                  <a:gd name="T9" fmla="*/ 15625 h 1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7" name="Google Shape;1077;p27"/>
              <p:cNvSpPr>
                <a:spLocks/>
              </p:cNvSpPr>
              <p:nvPr/>
            </p:nvSpPr>
            <p:spPr bwMode="auto">
              <a:xfrm>
                <a:off x="3617625" y="4650650"/>
                <a:ext cx="66500" cy="89950"/>
              </a:xfrm>
              <a:custGeom>
                <a:avLst/>
                <a:gdLst>
                  <a:gd name="T0" fmla="*/ 24640625 w 2660"/>
                  <a:gd name="T1" fmla="*/ 0 h 3598"/>
                  <a:gd name="T2" fmla="*/ 4468750 w 2660"/>
                  <a:gd name="T3" fmla="*/ 17609375 h 3598"/>
                  <a:gd name="T4" fmla="*/ 1828125 w 2660"/>
                  <a:gd name="T5" fmla="*/ 56218750 h 3598"/>
                  <a:gd name="T6" fmla="*/ 41546875 w 2660"/>
                  <a:gd name="T7" fmla="*/ 56218750 h 3598"/>
                  <a:gd name="T8" fmla="*/ 41546875 w 2660"/>
                  <a:gd name="T9" fmla="*/ 5765625 h 3598"/>
                  <a:gd name="T10" fmla="*/ 26078125 w 2660"/>
                  <a:gd name="T11" fmla="*/ 46875 h 3598"/>
                  <a:gd name="T12" fmla="*/ 24640625 w 2660"/>
                  <a:gd name="T13" fmla="*/ 0 h 35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11" name="Google Shape;1078;p27"/>
            <p:cNvGrpSpPr>
              <a:grpSpLocks/>
            </p:cNvGrpSpPr>
            <p:nvPr/>
          </p:nvGrpSpPr>
          <p:grpSpPr bwMode="auto">
            <a:xfrm flipH="1">
              <a:off x="-69" y="4310169"/>
              <a:ext cx="792529" cy="1096728"/>
              <a:chOff x="3536675" y="4387575"/>
              <a:chExt cx="147450" cy="204050"/>
            </a:xfrm>
          </p:grpSpPr>
          <p:sp>
            <p:nvSpPr>
              <p:cNvPr id="12" name="Google Shape;1079;p27"/>
              <p:cNvSpPr/>
              <p:nvPr/>
            </p:nvSpPr>
            <p:spPr>
              <a:xfrm>
                <a:off x="3536757" y="4387608"/>
                <a:ext cx="147383" cy="204017"/>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3" name="Google Shape;1080;p27"/>
              <p:cNvSpPr>
                <a:spLocks/>
              </p:cNvSpPr>
              <p:nvPr/>
            </p:nvSpPr>
            <p:spPr bwMode="auto">
              <a:xfrm>
                <a:off x="3567900" y="4414300"/>
                <a:ext cx="116225" cy="171300"/>
              </a:xfrm>
              <a:custGeom>
                <a:avLst/>
                <a:gdLst>
                  <a:gd name="T0" fmla="*/ 51437500 w 4649"/>
                  <a:gd name="T1" fmla="*/ 15625 h 6852"/>
                  <a:gd name="T2" fmla="*/ 37640625 w 4649"/>
                  <a:gd name="T3" fmla="*/ 70671875 h 6852"/>
                  <a:gd name="T4" fmla="*/ 11843750 w 4649"/>
                  <a:gd name="T5" fmla="*/ 48531250 h 6852"/>
                  <a:gd name="T6" fmla="*/ 6140625 w 4649"/>
                  <a:gd name="T7" fmla="*/ 51171875 h 6852"/>
                  <a:gd name="T8" fmla="*/ 13796875 w 4649"/>
                  <a:gd name="T9" fmla="*/ 80578125 h 6852"/>
                  <a:gd name="T10" fmla="*/ 25625000 w 4649"/>
                  <a:gd name="T11" fmla="*/ 93546875 h 6852"/>
                  <a:gd name="T12" fmla="*/ 25656250 w 4649"/>
                  <a:gd name="T13" fmla="*/ 93546875 h 6852"/>
                  <a:gd name="T14" fmla="*/ 72625000 w 4649"/>
                  <a:gd name="T15" fmla="*/ 107062500 h 6852"/>
                  <a:gd name="T16" fmla="*/ 72625000 w 4649"/>
                  <a:gd name="T17" fmla="*/ 56328125 h 6852"/>
                  <a:gd name="T18" fmla="*/ 54640625 w 4649"/>
                  <a:gd name="T19" fmla="*/ 74859375 h 6852"/>
                  <a:gd name="T20" fmla="*/ 51437500 w 4649"/>
                  <a:gd name="T21" fmla="*/ 15625 h 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1081" name="Google Shape;1081;p27"/>
          <p:cNvSpPr txBox="1">
            <a:spLocks noGrp="1"/>
          </p:cNvSpPr>
          <p:nvPr>
            <p:ph type="title"/>
          </p:nvPr>
        </p:nvSpPr>
        <p:spPr>
          <a:xfrm>
            <a:off x="720000" y="414575"/>
            <a:ext cx="7704000" cy="572700"/>
          </a:xfrm>
          <a:prstGeom prst="rect">
            <a:avLst/>
          </a:prstGeom>
        </p:spPr>
        <p:txBody>
          <a:bodyPr spcFirstLastPara="1">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1082" name="Google Shape;1082;p27"/>
          <p:cNvSpPr txBox="1">
            <a:spLocks noGrp="1"/>
          </p:cNvSpPr>
          <p:nvPr>
            <p:ph type="subTitle" idx="1"/>
          </p:nvPr>
        </p:nvSpPr>
        <p:spPr>
          <a:xfrm>
            <a:off x="720000" y="1308700"/>
            <a:ext cx="3852000" cy="3294900"/>
          </a:xfrm>
          <a:prstGeom prst="rect">
            <a:avLst/>
          </a:prstGeom>
        </p:spPr>
        <p:txBody>
          <a:bodyPr spcFirstLastPara="1">
            <a:noAutofit/>
          </a:bodyPr>
          <a:lstStyle>
            <a:lvl1pPr lvl="0" rtl="0">
              <a:lnSpc>
                <a:spcPct val="100000"/>
              </a:lnSpc>
              <a:spcBef>
                <a:spcPts val="0"/>
              </a:spcBef>
              <a:spcAft>
                <a:spcPts val="0"/>
              </a:spcAft>
              <a:buClr>
                <a:schemeClr val="accent4"/>
              </a:buClr>
              <a:buSzPts val="1600"/>
              <a:buChar char="●"/>
              <a:defRPr/>
            </a:lvl1pPr>
            <a:lvl2pPr lvl="1" rtl="0">
              <a:lnSpc>
                <a:spcPct val="100000"/>
              </a:lnSpc>
              <a:spcBef>
                <a:spcPts val="0"/>
              </a:spcBef>
              <a:spcAft>
                <a:spcPts val="0"/>
              </a:spcAft>
              <a:buSzPts val="1600"/>
              <a:buChar char="○"/>
              <a:defRPr/>
            </a:lvl2pPr>
            <a:lvl3pPr lvl="2" rtl="0">
              <a:lnSpc>
                <a:spcPct val="100000"/>
              </a:lnSpc>
              <a:spcBef>
                <a:spcPts val="0"/>
              </a:spcBef>
              <a:spcAft>
                <a:spcPts val="0"/>
              </a:spcAft>
              <a:buSzPts val="1600"/>
              <a:buChar char="■"/>
              <a:defRPr/>
            </a:lvl3pPr>
            <a:lvl4pPr lvl="3" rtl="0">
              <a:lnSpc>
                <a:spcPct val="100000"/>
              </a:lnSpc>
              <a:spcBef>
                <a:spcPts val="0"/>
              </a:spcBef>
              <a:spcAft>
                <a:spcPts val="0"/>
              </a:spcAft>
              <a:buSzPts val="1600"/>
              <a:buChar char="●"/>
              <a:defRPr/>
            </a:lvl4pPr>
            <a:lvl5pPr lvl="4" rtl="0">
              <a:lnSpc>
                <a:spcPct val="100000"/>
              </a:lnSpc>
              <a:spcBef>
                <a:spcPts val="0"/>
              </a:spcBef>
              <a:spcAft>
                <a:spcPts val="0"/>
              </a:spcAft>
              <a:buSzPts val="1600"/>
              <a:buChar char="○"/>
              <a:defRPr/>
            </a:lvl5pPr>
            <a:lvl6pPr lvl="5" rtl="0">
              <a:lnSpc>
                <a:spcPct val="100000"/>
              </a:lnSpc>
              <a:spcBef>
                <a:spcPts val="0"/>
              </a:spcBef>
              <a:spcAft>
                <a:spcPts val="0"/>
              </a:spcAft>
              <a:buSzPts val="1600"/>
              <a:buChar char="■"/>
              <a:defRPr/>
            </a:lvl6pPr>
            <a:lvl7pPr lvl="6" rtl="0">
              <a:lnSpc>
                <a:spcPct val="100000"/>
              </a:lnSpc>
              <a:spcBef>
                <a:spcPts val="0"/>
              </a:spcBef>
              <a:spcAft>
                <a:spcPts val="0"/>
              </a:spcAft>
              <a:buSzPts val="1600"/>
              <a:buChar char="●"/>
              <a:defRPr/>
            </a:lvl7pPr>
            <a:lvl8pPr lvl="7" rtl="0">
              <a:lnSpc>
                <a:spcPct val="100000"/>
              </a:lnSpc>
              <a:spcBef>
                <a:spcPts val="0"/>
              </a:spcBef>
              <a:spcAft>
                <a:spcPts val="0"/>
              </a:spcAft>
              <a:buSzPts val="1600"/>
              <a:buChar char="○"/>
              <a:defRPr/>
            </a:lvl8pPr>
            <a:lvl9pPr lvl="8" rtl="0">
              <a:lnSpc>
                <a:spcPct val="100000"/>
              </a:lnSpc>
              <a:spcBef>
                <a:spcPts val="0"/>
              </a:spcBef>
              <a:spcAft>
                <a:spcPts val="0"/>
              </a:spcAft>
              <a:buSzPts val="1600"/>
              <a:buChar char="■"/>
              <a:defRPr/>
            </a:lvl9pPr>
          </a:lstStyle>
          <a:p>
            <a:r>
              <a:rPr lang="en-US"/>
              <a:t>Click to edit Master subtitle style</a:t>
            </a:r>
            <a:endParaRPr/>
          </a:p>
        </p:txBody>
      </p:sp>
      <p:sp>
        <p:nvSpPr>
          <p:cNvPr id="1083" name="Google Shape;1083;p27"/>
          <p:cNvSpPr txBox="1">
            <a:spLocks noGrp="1"/>
          </p:cNvSpPr>
          <p:nvPr>
            <p:ph type="subTitle" idx="2"/>
          </p:nvPr>
        </p:nvSpPr>
        <p:spPr>
          <a:xfrm>
            <a:off x="4572000" y="1308700"/>
            <a:ext cx="3852000" cy="3294900"/>
          </a:xfrm>
          <a:prstGeom prst="rect">
            <a:avLst/>
          </a:prstGeom>
        </p:spPr>
        <p:txBody>
          <a:bodyPr spcFirstLastPara="1">
            <a:noAutofit/>
          </a:bodyPr>
          <a:lstStyle>
            <a:lvl1pPr lvl="0" rtl="0">
              <a:lnSpc>
                <a:spcPct val="100000"/>
              </a:lnSpc>
              <a:spcBef>
                <a:spcPts val="0"/>
              </a:spcBef>
              <a:spcAft>
                <a:spcPts val="0"/>
              </a:spcAft>
              <a:buClr>
                <a:schemeClr val="accent4"/>
              </a:buClr>
              <a:buSzPts val="1600"/>
              <a:buChar char="●"/>
              <a:defRPr/>
            </a:lvl1pPr>
            <a:lvl2pPr lvl="1" rtl="0">
              <a:lnSpc>
                <a:spcPct val="100000"/>
              </a:lnSpc>
              <a:spcBef>
                <a:spcPts val="0"/>
              </a:spcBef>
              <a:spcAft>
                <a:spcPts val="0"/>
              </a:spcAft>
              <a:buSzPts val="1600"/>
              <a:buChar char="○"/>
              <a:defRPr/>
            </a:lvl2pPr>
            <a:lvl3pPr lvl="2" rtl="0">
              <a:lnSpc>
                <a:spcPct val="100000"/>
              </a:lnSpc>
              <a:spcBef>
                <a:spcPts val="0"/>
              </a:spcBef>
              <a:spcAft>
                <a:spcPts val="0"/>
              </a:spcAft>
              <a:buSzPts val="1600"/>
              <a:buChar char="■"/>
              <a:defRPr/>
            </a:lvl3pPr>
            <a:lvl4pPr lvl="3" rtl="0">
              <a:lnSpc>
                <a:spcPct val="100000"/>
              </a:lnSpc>
              <a:spcBef>
                <a:spcPts val="0"/>
              </a:spcBef>
              <a:spcAft>
                <a:spcPts val="0"/>
              </a:spcAft>
              <a:buSzPts val="1600"/>
              <a:buChar char="●"/>
              <a:defRPr/>
            </a:lvl4pPr>
            <a:lvl5pPr lvl="4" rtl="0">
              <a:lnSpc>
                <a:spcPct val="100000"/>
              </a:lnSpc>
              <a:spcBef>
                <a:spcPts val="0"/>
              </a:spcBef>
              <a:spcAft>
                <a:spcPts val="0"/>
              </a:spcAft>
              <a:buSzPts val="1600"/>
              <a:buChar char="○"/>
              <a:defRPr/>
            </a:lvl5pPr>
            <a:lvl6pPr lvl="5" rtl="0">
              <a:lnSpc>
                <a:spcPct val="100000"/>
              </a:lnSpc>
              <a:spcBef>
                <a:spcPts val="0"/>
              </a:spcBef>
              <a:spcAft>
                <a:spcPts val="0"/>
              </a:spcAft>
              <a:buSzPts val="1600"/>
              <a:buChar char="■"/>
              <a:defRPr/>
            </a:lvl6pPr>
            <a:lvl7pPr lvl="6" rtl="0">
              <a:lnSpc>
                <a:spcPct val="100000"/>
              </a:lnSpc>
              <a:spcBef>
                <a:spcPts val="0"/>
              </a:spcBef>
              <a:spcAft>
                <a:spcPts val="0"/>
              </a:spcAft>
              <a:buSzPts val="1600"/>
              <a:buChar char="●"/>
              <a:defRPr/>
            </a:lvl7pPr>
            <a:lvl8pPr lvl="7" rtl="0">
              <a:lnSpc>
                <a:spcPct val="100000"/>
              </a:lnSpc>
              <a:spcBef>
                <a:spcPts val="0"/>
              </a:spcBef>
              <a:spcAft>
                <a:spcPts val="0"/>
              </a:spcAft>
              <a:buSzPts val="1600"/>
              <a:buChar char="○"/>
              <a:defRPr/>
            </a:lvl8pPr>
            <a:lvl9pPr lvl="8" rtl="0">
              <a:lnSpc>
                <a:spcPct val="100000"/>
              </a:lnSpc>
              <a:spcBef>
                <a:spcPts val="0"/>
              </a:spcBef>
              <a:spcAft>
                <a:spcPts val="0"/>
              </a:spcAft>
              <a:buSzPts val="1600"/>
              <a:buChar char="■"/>
              <a:defRPr/>
            </a:lvl9pPr>
          </a:lstStyle>
          <a:p>
            <a:r>
              <a:rPr lang="en-US"/>
              <a:t>Click to edit Master subtitle style</a:t>
            </a:r>
            <a:endParaRPr/>
          </a:p>
        </p:txBody>
      </p:sp>
    </p:spTree>
    <p:extLst>
      <p:ext uri="{BB962C8B-B14F-4D97-AF65-F5344CB8AC3E}">
        <p14:creationId xmlns:p14="http://schemas.microsoft.com/office/powerpoint/2010/main" val="42869246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84"/>
        <p:cNvGrpSpPr/>
        <p:nvPr/>
      </p:nvGrpSpPr>
      <p:grpSpPr>
        <a:xfrm>
          <a:off x="0" y="0"/>
          <a:ext cx="0" cy="0"/>
          <a:chOff x="0" y="0"/>
          <a:chExt cx="0" cy="0"/>
        </a:xfrm>
      </p:grpSpPr>
      <p:grpSp>
        <p:nvGrpSpPr>
          <p:cNvPr id="2" name="Google Shape;1085;p28"/>
          <p:cNvGrpSpPr>
            <a:grpSpLocks/>
          </p:cNvGrpSpPr>
          <p:nvPr/>
        </p:nvGrpSpPr>
        <p:grpSpPr bwMode="auto">
          <a:xfrm>
            <a:off x="0" y="-396478"/>
            <a:ext cx="9144000" cy="5556647"/>
            <a:chOff x="0" y="-396350"/>
            <a:chExt cx="9144000" cy="5555950"/>
          </a:xfrm>
        </p:grpSpPr>
        <p:sp>
          <p:nvSpPr>
            <p:cNvPr id="3" name="Google Shape;1086;p28"/>
            <p:cNvSpPr>
              <a:spLocks/>
            </p:cNvSpPr>
            <p:nvPr/>
          </p:nvSpPr>
          <p:spPr bwMode="auto">
            <a:xfrm>
              <a:off x="0" y="-75"/>
              <a:ext cx="9143929" cy="5143490"/>
            </a:xfrm>
            <a:custGeom>
              <a:avLst/>
              <a:gdLst>
                <a:gd name="T0" fmla="*/ 6508245 w 49014"/>
                <a:gd name="T1" fmla="*/ 3851626 h 32839"/>
                <a:gd name="T2" fmla="*/ 6508245 w 49014"/>
                <a:gd name="T3" fmla="*/ 2147483646 h 32839"/>
                <a:gd name="T4" fmla="*/ 2147483646 w 49014"/>
                <a:gd name="T5" fmla="*/ 2147483646 h 32839"/>
                <a:gd name="T6" fmla="*/ 2147483646 w 49014"/>
                <a:gd name="T7" fmla="*/ 3851626 h 32839"/>
                <a:gd name="T8" fmla="*/ 6508245 w 49014"/>
                <a:gd name="T9" fmla="*/ 3851626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rgbClr val="AFB9E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4" name="Google Shape;1087;p28"/>
            <p:cNvSpPr>
              <a:spLocks noChangeArrowheads="1"/>
            </p:cNvSpPr>
            <p:nvPr/>
          </p:nvSpPr>
          <p:spPr bwMode="auto">
            <a:xfrm>
              <a:off x="0" y="4401267"/>
              <a:ext cx="9144000" cy="758333"/>
            </a:xfrm>
            <a:prstGeom prst="rect">
              <a:avLst/>
            </a:prstGeom>
            <a:solidFill>
              <a:srgbClr val="EBECF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5" name="Google Shape;1088;p28"/>
            <p:cNvGrpSpPr>
              <a:grpSpLocks/>
            </p:cNvGrpSpPr>
            <p:nvPr/>
          </p:nvGrpSpPr>
          <p:grpSpPr bwMode="auto">
            <a:xfrm>
              <a:off x="8174062" y="3811555"/>
              <a:ext cx="969932" cy="1331946"/>
              <a:chOff x="2608825" y="4070850"/>
              <a:chExt cx="720925" cy="990000"/>
            </a:xfrm>
          </p:grpSpPr>
          <p:sp>
            <p:nvSpPr>
              <p:cNvPr id="9" name="Google Shape;1089;p28"/>
              <p:cNvSpPr>
                <a:spLocks/>
              </p:cNvSpPr>
              <p:nvPr/>
            </p:nvSpPr>
            <p:spPr bwMode="auto">
              <a:xfrm>
                <a:off x="2656150" y="4889775"/>
                <a:ext cx="573350" cy="171075"/>
              </a:xfrm>
              <a:custGeom>
                <a:avLst/>
                <a:gdLst>
                  <a:gd name="T0" fmla="*/ 178984375 w 22934"/>
                  <a:gd name="T1" fmla="*/ 106906250 h 6843"/>
                  <a:gd name="T2" fmla="*/ 358328125 w 22934"/>
                  <a:gd name="T3" fmla="*/ 53656250 h 6843"/>
                  <a:gd name="T4" fmla="*/ 178984375 w 22934"/>
                  <a:gd name="T5" fmla="*/ 0 h 6843"/>
                  <a:gd name="T6" fmla="*/ 15625 w 22934"/>
                  <a:gd name="T7" fmla="*/ 53656250 h 6843"/>
                  <a:gd name="T8" fmla="*/ 178984375 w 22934"/>
                  <a:gd name="T9" fmla="*/ 106906250 h 6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34" h="6843" extrusionOk="0">
                    <a:moveTo>
                      <a:pt x="11455" y="6842"/>
                    </a:moveTo>
                    <a:cubicBezTo>
                      <a:pt x="17770" y="6842"/>
                      <a:pt x="22933" y="5313"/>
                      <a:pt x="22933" y="3434"/>
                    </a:cubicBezTo>
                    <a:cubicBezTo>
                      <a:pt x="22933" y="1554"/>
                      <a:pt x="17770" y="0"/>
                      <a:pt x="11455" y="0"/>
                    </a:cubicBezTo>
                    <a:cubicBezTo>
                      <a:pt x="5164" y="0"/>
                      <a:pt x="1" y="1554"/>
                      <a:pt x="1" y="3434"/>
                    </a:cubicBezTo>
                    <a:cubicBezTo>
                      <a:pt x="1" y="5313"/>
                      <a:pt x="5164" y="6842"/>
                      <a:pt x="11455" y="6842"/>
                    </a:cubicBezTo>
                    <a:close/>
                  </a:path>
                </a:pathLst>
              </a:custGeom>
              <a:solidFill>
                <a:srgbClr val="C9CAD2">
                  <a:alpha val="4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0" name="Google Shape;1090;p28"/>
              <p:cNvSpPr>
                <a:spLocks/>
              </p:cNvSpPr>
              <p:nvPr/>
            </p:nvSpPr>
            <p:spPr bwMode="auto">
              <a:xfrm>
                <a:off x="2789625" y="4072100"/>
                <a:ext cx="436100" cy="614675"/>
              </a:xfrm>
              <a:custGeom>
                <a:avLst/>
                <a:gdLst>
                  <a:gd name="T0" fmla="*/ 74015625 w 17444"/>
                  <a:gd name="T1" fmla="*/ 360281250 h 24587"/>
                  <a:gd name="T2" fmla="*/ 163687500 w 17444"/>
                  <a:gd name="T3" fmla="*/ 10968750 h 24587"/>
                  <a:gd name="T4" fmla="*/ 201296875 w 17444"/>
                  <a:gd name="T5" fmla="*/ 21546875 h 24587"/>
                  <a:gd name="T6" fmla="*/ 121406250 w 17444"/>
                  <a:gd name="T7" fmla="*/ 369687500 h 24587"/>
                  <a:gd name="T8" fmla="*/ 74015625 w 17444"/>
                  <a:gd name="T9" fmla="*/ 360281250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44" h="24587" extrusionOk="0">
                    <a:moveTo>
                      <a:pt x="4737" y="23058"/>
                    </a:moveTo>
                    <a:cubicBezTo>
                      <a:pt x="0" y="15664"/>
                      <a:pt x="2882" y="4963"/>
                      <a:pt x="10476" y="702"/>
                    </a:cubicBezTo>
                    <a:cubicBezTo>
                      <a:pt x="11429" y="176"/>
                      <a:pt x="12081" y="0"/>
                      <a:pt x="12883" y="1379"/>
                    </a:cubicBezTo>
                    <a:cubicBezTo>
                      <a:pt x="17444" y="9299"/>
                      <a:pt x="15314" y="18547"/>
                      <a:pt x="7770" y="23660"/>
                    </a:cubicBezTo>
                    <a:cubicBezTo>
                      <a:pt x="6366" y="24587"/>
                      <a:pt x="5514" y="24261"/>
                      <a:pt x="4737" y="2305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1" name="Google Shape;1091;p28"/>
              <p:cNvSpPr/>
              <p:nvPr/>
            </p:nvSpPr>
            <p:spPr>
              <a:xfrm>
                <a:off x="2840077" y="4072052"/>
                <a:ext cx="336285" cy="614085"/>
              </a:xfrm>
              <a:custGeom>
                <a:avLst/>
                <a:gdLst/>
                <a:ahLst/>
                <a:cxnLst/>
                <a:rect l="l" t="t" r="r" b="b"/>
                <a:pathLst>
                  <a:path w="13434" h="24562" extrusionOk="0">
                    <a:moveTo>
                      <a:pt x="3083" y="23158"/>
                    </a:moveTo>
                    <a:cubicBezTo>
                      <a:pt x="0" y="16166"/>
                      <a:pt x="2832" y="5439"/>
                      <a:pt x="8772" y="777"/>
                    </a:cubicBezTo>
                    <a:cubicBezTo>
                      <a:pt x="9499" y="201"/>
                      <a:pt x="10000" y="0"/>
                      <a:pt x="10527" y="1303"/>
                    </a:cubicBezTo>
                    <a:cubicBezTo>
                      <a:pt x="13434" y="8797"/>
                      <a:pt x="11254" y="18045"/>
                      <a:pt x="5314" y="23559"/>
                    </a:cubicBezTo>
                    <a:cubicBezTo>
                      <a:pt x="4211" y="24562"/>
                      <a:pt x="3584" y="24286"/>
                      <a:pt x="3083" y="23158"/>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2" name="Google Shape;1092;p28"/>
              <p:cNvSpPr>
                <a:spLocks/>
              </p:cNvSpPr>
              <p:nvPr/>
            </p:nvSpPr>
            <p:spPr bwMode="auto">
              <a:xfrm>
                <a:off x="2866050" y="4071475"/>
                <a:ext cx="285750" cy="614675"/>
              </a:xfrm>
              <a:custGeom>
                <a:avLst/>
                <a:gdLst>
                  <a:gd name="T0" fmla="*/ 35265625 w 11430"/>
                  <a:gd name="T1" fmla="*/ 363015625 h 24587"/>
                  <a:gd name="T2" fmla="*/ 123375000 w 11430"/>
                  <a:gd name="T3" fmla="*/ 12921875 h 24587"/>
                  <a:gd name="T4" fmla="*/ 145687500 w 11430"/>
                  <a:gd name="T5" fmla="*/ 19968750 h 24587"/>
                  <a:gd name="T6" fmla="*/ 63843750 w 11430"/>
                  <a:gd name="T7" fmla="*/ 367718750 h 24587"/>
                  <a:gd name="T8" fmla="*/ 35265625 w 11430"/>
                  <a:gd name="T9" fmla="*/ 363015625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 h="24587" extrusionOk="0">
                    <a:moveTo>
                      <a:pt x="2257" y="23233"/>
                    </a:moveTo>
                    <a:cubicBezTo>
                      <a:pt x="1" y="16416"/>
                      <a:pt x="2783" y="5714"/>
                      <a:pt x="7896" y="827"/>
                    </a:cubicBezTo>
                    <a:cubicBezTo>
                      <a:pt x="8522" y="226"/>
                      <a:pt x="8948" y="0"/>
                      <a:pt x="9324" y="1278"/>
                    </a:cubicBezTo>
                    <a:cubicBezTo>
                      <a:pt x="11430" y="8597"/>
                      <a:pt x="9249" y="17820"/>
                      <a:pt x="4086" y="23534"/>
                    </a:cubicBezTo>
                    <a:cubicBezTo>
                      <a:pt x="3109" y="24587"/>
                      <a:pt x="2633" y="24336"/>
                      <a:pt x="2257" y="232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3" name="Google Shape;1093;p28"/>
              <p:cNvSpPr/>
              <p:nvPr/>
            </p:nvSpPr>
            <p:spPr>
              <a:xfrm>
                <a:off x="2923853" y="4072052"/>
                <a:ext cx="171093" cy="612315"/>
              </a:xfrm>
              <a:custGeom>
                <a:avLst/>
                <a:gdLst/>
                <a:ahLst/>
                <a:cxnLst/>
                <a:rect l="l" t="t" r="r" b="b"/>
                <a:pathLst>
                  <a:path w="6868" h="24537" extrusionOk="0">
                    <a:moveTo>
                      <a:pt x="377" y="23334"/>
                    </a:moveTo>
                    <a:cubicBezTo>
                      <a:pt x="1" y="16993"/>
                      <a:pt x="2707" y="6266"/>
                      <a:pt x="5941" y="927"/>
                    </a:cubicBezTo>
                    <a:cubicBezTo>
                      <a:pt x="6342" y="251"/>
                      <a:pt x="6592" y="0"/>
                      <a:pt x="6642" y="1178"/>
                    </a:cubicBezTo>
                    <a:cubicBezTo>
                      <a:pt x="6868" y="8045"/>
                      <a:pt x="4662" y="17268"/>
                      <a:pt x="1304" y="23409"/>
                    </a:cubicBezTo>
                    <a:cubicBezTo>
                      <a:pt x="677" y="24537"/>
                      <a:pt x="452" y="24361"/>
                      <a:pt x="377" y="23334"/>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4" name="Google Shape;1094;p28"/>
              <p:cNvSpPr>
                <a:spLocks/>
              </p:cNvSpPr>
              <p:nvPr/>
            </p:nvSpPr>
            <p:spPr bwMode="auto">
              <a:xfrm>
                <a:off x="2936225" y="4070850"/>
                <a:ext cx="151675" cy="614050"/>
              </a:xfrm>
              <a:custGeom>
                <a:avLst/>
                <a:gdLst>
                  <a:gd name="T0" fmla="*/ 1187500 w 6067"/>
                  <a:gd name="T1" fmla="*/ 365765625 h 24562"/>
                  <a:gd name="T2" fmla="*/ 87343750 w 6067"/>
                  <a:gd name="T3" fmla="*/ 15281250 h 24562"/>
                  <a:gd name="T4" fmla="*/ 93218750 w 6067"/>
                  <a:gd name="T5" fmla="*/ 18406250 h 24562"/>
                  <a:gd name="T6" fmla="*/ 9406250 w 6067"/>
                  <a:gd name="T7" fmla="*/ 365375000 h 24562"/>
                  <a:gd name="T8" fmla="*/ 1187500 w 6067"/>
                  <a:gd name="T9" fmla="*/ 365765625 h 245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67" h="24562" extrusionOk="0">
                    <a:moveTo>
                      <a:pt x="76" y="23409"/>
                    </a:moveTo>
                    <a:cubicBezTo>
                      <a:pt x="477" y="17268"/>
                      <a:pt x="3134" y="6516"/>
                      <a:pt x="5590" y="978"/>
                    </a:cubicBezTo>
                    <a:cubicBezTo>
                      <a:pt x="5891" y="301"/>
                      <a:pt x="6066" y="0"/>
                      <a:pt x="5966" y="1178"/>
                    </a:cubicBezTo>
                    <a:cubicBezTo>
                      <a:pt x="5415" y="7845"/>
                      <a:pt x="3184" y="17068"/>
                      <a:pt x="602" y="23384"/>
                    </a:cubicBezTo>
                    <a:cubicBezTo>
                      <a:pt x="126" y="24562"/>
                      <a:pt x="1" y="24386"/>
                      <a:pt x="76" y="234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5" name="Google Shape;1095;p28"/>
              <p:cNvSpPr>
                <a:spLocks/>
              </p:cNvSpPr>
              <p:nvPr/>
            </p:nvSpPr>
            <p:spPr bwMode="auto">
              <a:xfrm>
                <a:off x="2733850" y="4600300"/>
                <a:ext cx="409175" cy="110925"/>
              </a:xfrm>
              <a:custGeom>
                <a:avLst/>
                <a:gdLst>
                  <a:gd name="T0" fmla="*/ 255734375 w 16367"/>
                  <a:gd name="T1" fmla="*/ 34859375 h 4437"/>
                  <a:gd name="T2" fmla="*/ 15625 w 16367"/>
                  <a:gd name="T3" fmla="*/ 34859375 h 4437"/>
                  <a:gd name="T4" fmla="*/ 255734375 w 16367"/>
                  <a:gd name="T5" fmla="*/ 34859375 h 4437"/>
                  <a:gd name="T6" fmla="*/ 0 60000 65536"/>
                  <a:gd name="T7" fmla="*/ 0 60000 65536"/>
                  <a:gd name="T8" fmla="*/ 0 60000 65536"/>
                </a:gdLst>
                <a:ahLst/>
                <a:cxnLst>
                  <a:cxn ang="T6">
                    <a:pos x="T0" y="T1"/>
                  </a:cxn>
                  <a:cxn ang="T7">
                    <a:pos x="T2" y="T3"/>
                  </a:cxn>
                  <a:cxn ang="T8">
                    <a:pos x="T4" y="T5"/>
                  </a:cxn>
                </a:cxnLst>
                <a:rect l="0" t="0" r="r" b="b"/>
                <a:pathLst>
                  <a:path w="16367" h="4437" extrusionOk="0">
                    <a:moveTo>
                      <a:pt x="16367" y="2231"/>
                    </a:moveTo>
                    <a:cubicBezTo>
                      <a:pt x="10778" y="0"/>
                      <a:pt x="2733" y="1003"/>
                      <a:pt x="1" y="2231"/>
                    </a:cubicBezTo>
                    <a:cubicBezTo>
                      <a:pt x="2733" y="3434"/>
                      <a:pt x="10778" y="4436"/>
                      <a:pt x="16367" y="223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6" name="Google Shape;1096;p28"/>
              <p:cNvSpPr/>
              <p:nvPr/>
            </p:nvSpPr>
            <p:spPr>
              <a:xfrm>
                <a:off x="2632406" y="4072937"/>
                <a:ext cx="457819" cy="660982"/>
              </a:xfrm>
              <a:custGeom>
                <a:avLst/>
                <a:gdLst/>
                <a:ahLst/>
                <a:cxnLst/>
                <a:rect l="l" t="t" r="r" b="b"/>
                <a:pathLst>
                  <a:path w="18322" h="26442" extrusionOk="0">
                    <a:moveTo>
                      <a:pt x="10301" y="25640"/>
                    </a:moveTo>
                    <a:cubicBezTo>
                      <a:pt x="2231" y="20752"/>
                      <a:pt x="0" y="9123"/>
                      <a:pt x="5289" y="1429"/>
                    </a:cubicBezTo>
                    <a:cubicBezTo>
                      <a:pt x="5940" y="476"/>
                      <a:pt x="6492" y="0"/>
                      <a:pt x="7920" y="953"/>
                    </a:cubicBezTo>
                    <a:cubicBezTo>
                      <a:pt x="16016" y="6416"/>
                      <a:pt x="18321" y="16316"/>
                      <a:pt x="13484" y="24787"/>
                    </a:cubicBezTo>
                    <a:cubicBezTo>
                      <a:pt x="12582" y="26366"/>
                      <a:pt x="11605" y="26442"/>
                      <a:pt x="10301" y="2564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7" name="Google Shape;1097;p28"/>
              <p:cNvSpPr>
                <a:spLocks/>
              </p:cNvSpPr>
              <p:nvPr/>
            </p:nvSpPr>
            <p:spPr bwMode="auto">
              <a:xfrm>
                <a:off x="2684975" y="4072725"/>
                <a:ext cx="351525" cy="660425"/>
              </a:xfrm>
              <a:custGeom>
                <a:avLst/>
                <a:gdLst>
                  <a:gd name="T0" fmla="*/ 134328125 w 14061"/>
                  <a:gd name="T1" fmla="*/ 399437500 h 26417"/>
                  <a:gd name="T2" fmla="*/ 54843750 w 14061"/>
                  <a:gd name="T3" fmla="*/ 21156250 h 26417"/>
                  <a:gd name="T4" fmla="*/ 84984375 w 14061"/>
                  <a:gd name="T5" fmla="*/ 16062500 h 26417"/>
                  <a:gd name="T6" fmla="*/ 170750000 w 14061"/>
                  <a:gd name="T7" fmla="*/ 388875000 h 26417"/>
                  <a:gd name="T8" fmla="*/ 134328125 w 14061"/>
                  <a:gd name="T9" fmla="*/ 399437500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61" h="26417" extrusionOk="0">
                    <a:moveTo>
                      <a:pt x="8597" y="25564"/>
                    </a:moveTo>
                    <a:cubicBezTo>
                      <a:pt x="2332" y="20276"/>
                      <a:pt x="1" y="8647"/>
                      <a:pt x="3510" y="1354"/>
                    </a:cubicBezTo>
                    <a:cubicBezTo>
                      <a:pt x="3961" y="451"/>
                      <a:pt x="4337" y="0"/>
                      <a:pt x="5439" y="1028"/>
                    </a:cubicBezTo>
                    <a:cubicBezTo>
                      <a:pt x="11780" y="6893"/>
                      <a:pt x="14061" y="16792"/>
                      <a:pt x="10928" y="24888"/>
                    </a:cubicBezTo>
                    <a:cubicBezTo>
                      <a:pt x="10352" y="26391"/>
                      <a:pt x="9625" y="26416"/>
                      <a:pt x="8597" y="255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8" name="Google Shape;1098;p28"/>
              <p:cNvSpPr/>
              <p:nvPr/>
            </p:nvSpPr>
            <p:spPr>
              <a:xfrm>
                <a:off x="2711462" y="4073822"/>
                <a:ext cx="298527" cy="659212"/>
              </a:xfrm>
              <a:custGeom>
                <a:avLst/>
                <a:gdLst/>
                <a:ahLst/>
                <a:cxnLst/>
                <a:rect l="l" t="t" r="r" b="b"/>
                <a:pathLst>
                  <a:path w="11931" h="26392" extrusionOk="0">
                    <a:moveTo>
                      <a:pt x="7745" y="25489"/>
                    </a:moveTo>
                    <a:cubicBezTo>
                      <a:pt x="2381" y="20026"/>
                      <a:pt x="0" y="8396"/>
                      <a:pt x="2632" y="1279"/>
                    </a:cubicBezTo>
                    <a:cubicBezTo>
                      <a:pt x="2958" y="401"/>
                      <a:pt x="3259" y="0"/>
                      <a:pt x="4211" y="1053"/>
                    </a:cubicBezTo>
                    <a:cubicBezTo>
                      <a:pt x="9675" y="7093"/>
                      <a:pt x="11930" y="16993"/>
                      <a:pt x="9650" y="24913"/>
                    </a:cubicBezTo>
                    <a:cubicBezTo>
                      <a:pt x="9224" y="26391"/>
                      <a:pt x="8622" y="26366"/>
                      <a:pt x="7745" y="2548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9" name="Google Shape;1099;p28"/>
              <p:cNvSpPr>
                <a:spLocks/>
              </p:cNvSpPr>
              <p:nvPr/>
            </p:nvSpPr>
            <p:spPr bwMode="auto">
              <a:xfrm>
                <a:off x="2771450" y="4073350"/>
                <a:ext cx="176725" cy="660425"/>
              </a:xfrm>
              <a:custGeom>
                <a:avLst/>
                <a:gdLst>
                  <a:gd name="T0" fmla="*/ 90859375 w 7069"/>
                  <a:gd name="T1" fmla="*/ 396703125 h 26417"/>
                  <a:gd name="T2" fmla="*/ 9406250 w 7069"/>
                  <a:gd name="T3" fmla="*/ 18796875 h 26417"/>
                  <a:gd name="T4" fmla="*/ 21937500 w 7069"/>
                  <a:gd name="T5" fmla="*/ 17625000 h 26417"/>
                  <a:gd name="T6" fmla="*/ 104953125 w 7069"/>
                  <a:gd name="T7" fmla="*/ 391218750 h 26417"/>
                  <a:gd name="T8" fmla="*/ 90859375 w 7069"/>
                  <a:gd name="T9" fmla="*/ 396703125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69" h="26417" extrusionOk="0">
                    <a:moveTo>
                      <a:pt x="5815" y="25389"/>
                    </a:moveTo>
                    <a:cubicBezTo>
                      <a:pt x="2457" y="19474"/>
                      <a:pt x="0" y="7870"/>
                      <a:pt x="602" y="1203"/>
                    </a:cubicBezTo>
                    <a:cubicBezTo>
                      <a:pt x="677" y="376"/>
                      <a:pt x="802" y="0"/>
                      <a:pt x="1404" y="1128"/>
                    </a:cubicBezTo>
                    <a:cubicBezTo>
                      <a:pt x="4838" y="7619"/>
                      <a:pt x="7068" y="17544"/>
                      <a:pt x="6717" y="25038"/>
                    </a:cubicBezTo>
                    <a:cubicBezTo>
                      <a:pt x="6667" y="26417"/>
                      <a:pt x="6366" y="26341"/>
                      <a:pt x="5815" y="253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0" name="Google Shape;1100;p28"/>
              <p:cNvSpPr/>
              <p:nvPr/>
            </p:nvSpPr>
            <p:spPr>
              <a:xfrm>
                <a:off x="2789339" y="4073822"/>
                <a:ext cx="146313" cy="660097"/>
              </a:xfrm>
              <a:custGeom>
                <a:avLst/>
                <a:gdLst/>
                <a:ahLst/>
                <a:cxnLst/>
                <a:rect l="l" t="t" r="r" b="b"/>
                <a:pathLst>
                  <a:path w="5865" h="26442" extrusionOk="0">
                    <a:moveTo>
                      <a:pt x="5288" y="25339"/>
                    </a:moveTo>
                    <a:cubicBezTo>
                      <a:pt x="2782" y="19249"/>
                      <a:pt x="301" y="7645"/>
                      <a:pt x="25" y="1178"/>
                    </a:cubicBezTo>
                    <a:cubicBezTo>
                      <a:pt x="0" y="376"/>
                      <a:pt x="50" y="0"/>
                      <a:pt x="502" y="1178"/>
                    </a:cubicBezTo>
                    <a:cubicBezTo>
                      <a:pt x="3108" y="7845"/>
                      <a:pt x="5314" y="17770"/>
                      <a:pt x="5790" y="25088"/>
                    </a:cubicBezTo>
                    <a:cubicBezTo>
                      <a:pt x="5865" y="26442"/>
                      <a:pt x="5690" y="26341"/>
                      <a:pt x="5288" y="2533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1" name="Google Shape;1101;p28"/>
              <p:cNvSpPr/>
              <p:nvPr/>
            </p:nvSpPr>
            <p:spPr>
              <a:xfrm>
                <a:off x="2907333" y="4266719"/>
                <a:ext cx="422421" cy="446848"/>
              </a:xfrm>
              <a:custGeom>
                <a:avLst/>
                <a:gdLst/>
                <a:ahLst/>
                <a:cxnLst/>
                <a:rect l="l" t="t" r="r" b="b"/>
                <a:pathLst>
                  <a:path w="16919" h="17896" extrusionOk="0">
                    <a:moveTo>
                      <a:pt x="778" y="15941"/>
                    </a:moveTo>
                    <a:cubicBezTo>
                      <a:pt x="1" y="7921"/>
                      <a:pt x="6818" y="377"/>
                      <a:pt x="14813" y="51"/>
                    </a:cubicBezTo>
                    <a:cubicBezTo>
                      <a:pt x="15816" y="1"/>
                      <a:pt x="16417" y="151"/>
                      <a:pt x="16492" y="1605"/>
                    </a:cubicBezTo>
                    <a:cubicBezTo>
                      <a:pt x="16918" y="9976"/>
                      <a:pt x="11329" y="16667"/>
                      <a:pt x="3009" y="17695"/>
                    </a:cubicBezTo>
                    <a:cubicBezTo>
                      <a:pt x="1480" y="17896"/>
                      <a:pt x="928" y="17244"/>
                      <a:pt x="778" y="1594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2" name="Google Shape;1102;p28"/>
              <p:cNvSpPr>
                <a:spLocks/>
              </p:cNvSpPr>
              <p:nvPr/>
            </p:nvSpPr>
            <p:spPr bwMode="auto">
              <a:xfrm>
                <a:off x="2931850" y="4268200"/>
                <a:ext cx="384750" cy="443650"/>
              </a:xfrm>
              <a:custGeom>
                <a:avLst/>
                <a:gdLst>
                  <a:gd name="T0" fmla="*/ 796875 w 15390"/>
                  <a:gd name="T1" fmla="*/ 251812500 h 17746"/>
                  <a:gd name="T2" fmla="*/ 219312500 w 15390"/>
                  <a:gd name="T3" fmla="*/ 2750000 h 17746"/>
                  <a:gd name="T4" fmla="*/ 238500000 w 15390"/>
                  <a:gd name="T5" fmla="*/ 20765625 h 17746"/>
                  <a:gd name="T6" fmla="*/ 26640625 w 15390"/>
                  <a:gd name="T7" fmla="*/ 271390625 h 17746"/>
                  <a:gd name="T8" fmla="*/ 796875 w 15390"/>
                  <a:gd name="T9" fmla="*/ 251812500 h 177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90" h="17746" extrusionOk="0">
                    <a:moveTo>
                      <a:pt x="51" y="16116"/>
                    </a:moveTo>
                    <a:cubicBezTo>
                      <a:pt x="452" y="9099"/>
                      <a:pt x="7244" y="1530"/>
                      <a:pt x="14036" y="176"/>
                    </a:cubicBezTo>
                    <a:cubicBezTo>
                      <a:pt x="14888" y="1"/>
                      <a:pt x="15389" y="51"/>
                      <a:pt x="15264" y="1329"/>
                    </a:cubicBezTo>
                    <a:cubicBezTo>
                      <a:pt x="14512" y="8698"/>
                      <a:pt x="8873" y="15339"/>
                      <a:pt x="1705" y="17369"/>
                    </a:cubicBezTo>
                    <a:cubicBezTo>
                      <a:pt x="376" y="17745"/>
                      <a:pt x="1" y="17244"/>
                      <a:pt x="51" y="1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3" name="Google Shape;1103;p28"/>
              <p:cNvSpPr/>
              <p:nvPr/>
            </p:nvSpPr>
            <p:spPr>
              <a:xfrm>
                <a:off x="2932113" y="4269373"/>
                <a:ext cx="383482" cy="440655"/>
              </a:xfrm>
              <a:custGeom>
                <a:avLst/>
                <a:gdLst/>
                <a:ahLst/>
                <a:cxnLst/>
                <a:rect l="l" t="t" r="r" b="b"/>
                <a:pathLst>
                  <a:path w="15339" h="17671" extrusionOk="0">
                    <a:moveTo>
                      <a:pt x="176" y="16217"/>
                    </a:moveTo>
                    <a:cubicBezTo>
                      <a:pt x="1153" y="9700"/>
                      <a:pt x="7920" y="2106"/>
                      <a:pt x="14136" y="227"/>
                    </a:cubicBezTo>
                    <a:cubicBezTo>
                      <a:pt x="14913" y="1"/>
                      <a:pt x="15339" y="1"/>
                      <a:pt x="15113" y="1204"/>
                    </a:cubicBezTo>
                    <a:cubicBezTo>
                      <a:pt x="13760" y="8046"/>
                      <a:pt x="8146" y="14688"/>
                      <a:pt x="1529" y="17194"/>
                    </a:cubicBezTo>
                    <a:cubicBezTo>
                      <a:pt x="301" y="17670"/>
                      <a:pt x="1" y="17244"/>
                      <a:pt x="176" y="16217"/>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4" name="Google Shape;1104;p28"/>
              <p:cNvSpPr>
                <a:spLocks/>
              </p:cNvSpPr>
              <p:nvPr/>
            </p:nvSpPr>
            <p:spPr bwMode="auto">
              <a:xfrm>
                <a:off x="2934975" y="4268200"/>
                <a:ext cx="379725" cy="440525"/>
              </a:xfrm>
              <a:custGeom>
                <a:avLst/>
                <a:gdLst>
                  <a:gd name="T0" fmla="*/ 5890625 w 15189"/>
                  <a:gd name="T1" fmla="*/ 257687500 h 17621"/>
                  <a:gd name="T2" fmla="*/ 223234375 w 15189"/>
                  <a:gd name="T3" fmla="*/ 7453125 h 17621"/>
                  <a:gd name="T4" fmla="*/ 230281250 w 15189"/>
                  <a:gd name="T5" fmla="*/ 15671875 h 17621"/>
                  <a:gd name="T6" fmla="*/ 17250000 w 15189"/>
                  <a:gd name="T7" fmla="*/ 264734375 h 17621"/>
                  <a:gd name="T8" fmla="*/ 5890625 w 15189"/>
                  <a:gd name="T9" fmla="*/ 257687500 h 17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89" h="17621" extrusionOk="0">
                    <a:moveTo>
                      <a:pt x="377" y="16492"/>
                    </a:moveTo>
                    <a:cubicBezTo>
                      <a:pt x="2708" y="11154"/>
                      <a:pt x="9399" y="3510"/>
                      <a:pt x="14287" y="477"/>
                    </a:cubicBezTo>
                    <a:cubicBezTo>
                      <a:pt x="14888" y="101"/>
                      <a:pt x="15189" y="1"/>
                      <a:pt x="14738" y="1003"/>
                    </a:cubicBezTo>
                    <a:cubicBezTo>
                      <a:pt x="12056" y="6693"/>
                      <a:pt x="6392" y="13309"/>
                      <a:pt x="1104" y="16943"/>
                    </a:cubicBezTo>
                    <a:cubicBezTo>
                      <a:pt x="101" y="17620"/>
                      <a:pt x="1" y="17369"/>
                      <a:pt x="377" y="1649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5" name="Google Shape;1105;p28"/>
              <p:cNvSpPr/>
              <p:nvPr/>
            </p:nvSpPr>
            <p:spPr>
              <a:xfrm>
                <a:off x="2935652" y="4267604"/>
                <a:ext cx="378763" cy="439770"/>
              </a:xfrm>
              <a:custGeom>
                <a:avLst/>
                <a:gdLst/>
                <a:ahLst/>
                <a:cxnLst/>
                <a:rect l="l" t="t" r="r" b="b"/>
                <a:pathLst>
                  <a:path w="15139" h="17595" extrusionOk="0">
                    <a:moveTo>
                      <a:pt x="452" y="16643"/>
                    </a:moveTo>
                    <a:cubicBezTo>
                      <a:pt x="3359" y="11780"/>
                      <a:pt x="10026" y="4111"/>
                      <a:pt x="14337" y="602"/>
                    </a:cubicBezTo>
                    <a:cubicBezTo>
                      <a:pt x="14863" y="176"/>
                      <a:pt x="15139" y="1"/>
                      <a:pt x="14562" y="928"/>
                    </a:cubicBezTo>
                    <a:cubicBezTo>
                      <a:pt x="11354" y="6141"/>
                      <a:pt x="5665" y="12758"/>
                      <a:pt x="903" y="16843"/>
                    </a:cubicBezTo>
                    <a:cubicBezTo>
                      <a:pt x="26" y="17595"/>
                      <a:pt x="1" y="17419"/>
                      <a:pt x="452" y="16643"/>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6" name="Google Shape;1106;p28"/>
              <p:cNvSpPr>
                <a:spLocks/>
              </p:cNvSpPr>
              <p:nvPr/>
            </p:nvSpPr>
            <p:spPr bwMode="auto">
              <a:xfrm>
                <a:off x="2655525" y="4656050"/>
                <a:ext cx="574600" cy="360925"/>
              </a:xfrm>
              <a:custGeom>
                <a:avLst/>
                <a:gdLst>
                  <a:gd name="T0" fmla="*/ 54453125 w 22984"/>
                  <a:gd name="T1" fmla="*/ 15625 h 14437"/>
                  <a:gd name="T2" fmla="*/ 304687500 w 22984"/>
                  <a:gd name="T3" fmla="*/ 15625 h 14437"/>
                  <a:gd name="T4" fmla="*/ 304687500 w 22984"/>
                  <a:gd name="T5" fmla="*/ 196593750 h 14437"/>
                  <a:gd name="T6" fmla="*/ 54453125 w 22984"/>
                  <a:gd name="T7" fmla="*/ 196593750 h 14437"/>
                  <a:gd name="T8" fmla="*/ 54453125 w 22984"/>
                  <a:gd name="T9" fmla="*/ 15625 h 14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84" h="14437" extrusionOk="0">
                    <a:moveTo>
                      <a:pt x="3485" y="1"/>
                    </a:moveTo>
                    <a:cubicBezTo>
                      <a:pt x="8622" y="1655"/>
                      <a:pt x="14362" y="1655"/>
                      <a:pt x="19500" y="1"/>
                    </a:cubicBezTo>
                    <a:cubicBezTo>
                      <a:pt x="22908" y="2808"/>
                      <a:pt x="22983" y="10778"/>
                      <a:pt x="19500" y="12582"/>
                    </a:cubicBezTo>
                    <a:cubicBezTo>
                      <a:pt x="14061" y="14437"/>
                      <a:pt x="8923" y="14437"/>
                      <a:pt x="3485" y="12582"/>
                    </a:cubicBezTo>
                    <a:cubicBezTo>
                      <a:pt x="1" y="10778"/>
                      <a:pt x="76" y="2808"/>
                      <a:pt x="348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7" name="Google Shape;1107;p28"/>
              <p:cNvSpPr>
                <a:spLocks/>
              </p:cNvSpPr>
              <p:nvPr/>
            </p:nvSpPr>
            <p:spPr bwMode="auto">
              <a:xfrm>
                <a:off x="2765175" y="4674850"/>
                <a:ext cx="38250" cy="38250"/>
              </a:xfrm>
              <a:custGeom>
                <a:avLst/>
                <a:gdLst>
                  <a:gd name="T0" fmla="*/ 12156250 w 1530"/>
                  <a:gd name="T1" fmla="*/ 15625 h 1530"/>
                  <a:gd name="T2" fmla="*/ 15625 w 1530"/>
                  <a:gd name="T3" fmla="*/ 12156250 h 1530"/>
                  <a:gd name="T4" fmla="*/ 12156250 w 1530"/>
                  <a:gd name="T5" fmla="*/ 23890625 h 1530"/>
                  <a:gd name="T6" fmla="*/ 23906250 w 1530"/>
                  <a:gd name="T7" fmla="*/ 12156250 h 1530"/>
                  <a:gd name="T8" fmla="*/ 1215625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78" y="1"/>
                    </a:moveTo>
                    <a:cubicBezTo>
                      <a:pt x="352" y="1"/>
                      <a:pt x="1" y="352"/>
                      <a:pt x="1" y="778"/>
                    </a:cubicBezTo>
                    <a:cubicBezTo>
                      <a:pt x="1" y="1179"/>
                      <a:pt x="352" y="1529"/>
                      <a:pt x="778" y="1529"/>
                    </a:cubicBezTo>
                    <a:cubicBezTo>
                      <a:pt x="1179" y="1529"/>
                      <a:pt x="1530" y="1179"/>
                      <a:pt x="1530" y="778"/>
                    </a:cubicBezTo>
                    <a:cubicBezTo>
                      <a:pt x="1530" y="352"/>
                      <a:pt x="1179" y="1"/>
                      <a:pt x="778"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8" name="Google Shape;1108;p28"/>
              <p:cNvSpPr>
                <a:spLocks/>
              </p:cNvSpPr>
              <p:nvPr/>
            </p:nvSpPr>
            <p:spPr bwMode="auto">
              <a:xfrm>
                <a:off x="2844750" y="4680500"/>
                <a:ext cx="37625" cy="38250"/>
              </a:xfrm>
              <a:custGeom>
                <a:avLst/>
                <a:gdLst>
                  <a:gd name="T0" fmla="*/ 11765625 w 1505"/>
                  <a:gd name="T1" fmla="*/ 0 h 1530"/>
                  <a:gd name="T2" fmla="*/ 15625 w 1505"/>
                  <a:gd name="T3" fmla="*/ 12140625 h 1530"/>
                  <a:gd name="T4" fmla="*/ 11765625 w 1505"/>
                  <a:gd name="T5" fmla="*/ 23890625 h 1530"/>
                  <a:gd name="T6" fmla="*/ 23515625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7" y="0"/>
                      <a:pt x="1" y="351"/>
                      <a:pt x="1" y="777"/>
                    </a:cubicBezTo>
                    <a:cubicBezTo>
                      <a:pt x="1" y="1178"/>
                      <a:pt x="327" y="1529"/>
                      <a:pt x="753" y="1529"/>
                    </a:cubicBezTo>
                    <a:cubicBezTo>
                      <a:pt x="1179" y="1529"/>
                      <a:pt x="1505" y="1178"/>
                      <a:pt x="1505" y="777"/>
                    </a:cubicBezTo>
                    <a:cubicBezTo>
                      <a:pt x="1505"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9" name="Google Shape;1109;p28"/>
              <p:cNvSpPr>
                <a:spLocks/>
              </p:cNvSpPr>
              <p:nvPr/>
            </p:nvSpPr>
            <p:spPr bwMode="auto">
              <a:xfrm>
                <a:off x="3082225" y="4674850"/>
                <a:ext cx="38250" cy="38250"/>
              </a:xfrm>
              <a:custGeom>
                <a:avLst/>
                <a:gdLst>
                  <a:gd name="T0" fmla="*/ 11750000 w 1530"/>
                  <a:gd name="T1" fmla="*/ 15625 h 1530"/>
                  <a:gd name="T2" fmla="*/ 15625 w 1530"/>
                  <a:gd name="T3" fmla="*/ 12156250 h 1530"/>
                  <a:gd name="T4" fmla="*/ 11750000 w 1530"/>
                  <a:gd name="T5" fmla="*/ 23890625 h 1530"/>
                  <a:gd name="T6" fmla="*/ 23890625 w 1530"/>
                  <a:gd name="T7" fmla="*/ 12156250 h 1530"/>
                  <a:gd name="T8" fmla="*/ 1175000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52" y="1"/>
                    </a:moveTo>
                    <a:cubicBezTo>
                      <a:pt x="351" y="1"/>
                      <a:pt x="1" y="352"/>
                      <a:pt x="1" y="778"/>
                    </a:cubicBezTo>
                    <a:cubicBezTo>
                      <a:pt x="1" y="1179"/>
                      <a:pt x="351" y="1529"/>
                      <a:pt x="752" y="1529"/>
                    </a:cubicBezTo>
                    <a:cubicBezTo>
                      <a:pt x="1179" y="1529"/>
                      <a:pt x="1529" y="1179"/>
                      <a:pt x="1529" y="778"/>
                    </a:cubicBezTo>
                    <a:cubicBezTo>
                      <a:pt x="1529" y="352"/>
                      <a:pt x="1179" y="1"/>
                      <a:pt x="752"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0" name="Google Shape;1110;p28"/>
              <p:cNvSpPr>
                <a:spLocks/>
              </p:cNvSpPr>
              <p:nvPr/>
            </p:nvSpPr>
            <p:spPr bwMode="auto">
              <a:xfrm>
                <a:off x="3003275" y="4680500"/>
                <a:ext cx="37625" cy="38250"/>
              </a:xfrm>
              <a:custGeom>
                <a:avLst/>
                <a:gdLst>
                  <a:gd name="T0" fmla="*/ 11765625 w 1505"/>
                  <a:gd name="T1" fmla="*/ 0 h 1530"/>
                  <a:gd name="T2" fmla="*/ 15625 w 1505"/>
                  <a:gd name="T3" fmla="*/ 12140625 h 1530"/>
                  <a:gd name="T4" fmla="*/ 11765625 w 1505"/>
                  <a:gd name="T5" fmla="*/ 23890625 h 1530"/>
                  <a:gd name="T6" fmla="*/ 23500000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6" y="0"/>
                      <a:pt x="1" y="351"/>
                      <a:pt x="1" y="777"/>
                    </a:cubicBezTo>
                    <a:cubicBezTo>
                      <a:pt x="1" y="1178"/>
                      <a:pt x="326" y="1529"/>
                      <a:pt x="753" y="1529"/>
                    </a:cubicBezTo>
                    <a:cubicBezTo>
                      <a:pt x="1179" y="1529"/>
                      <a:pt x="1504" y="1178"/>
                      <a:pt x="1504" y="777"/>
                    </a:cubicBezTo>
                    <a:cubicBezTo>
                      <a:pt x="1504"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1" name="Google Shape;1111;p28"/>
              <p:cNvSpPr/>
              <p:nvPr/>
            </p:nvSpPr>
            <p:spPr>
              <a:xfrm>
                <a:off x="3123264" y="4731264"/>
                <a:ext cx="37758" cy="38049"/>
              </a:xfrm>
              <a:custGeom>
                <a:avLst/>
                <a:gdLst/>
                <a:ahLst/>
                <a:cxnLst/>
                <a:rect l="l" t="t" r="r" b="b"/>
                <a:pathLst>
                  <a:path w="1530" h="1505" extrusionOk="0">
                    <a:moveTo>
                      <a:pt x="778" y="0"/>
                    </a:moveTo>
                    <a:cubicBezTo>
                      <a:pt x="352" y="0"/>
                      <a:pt x="1" y="351"/>
                      <a:pt x="1" y="752"/>
                    </a:cubicBezTo>
                    <a:cubicBezTo>
                      <a:pt x="1" y="1178"/>
                      <a:pt x="352" y="1504"/>
                      <a:pt x="778" y="1504"/>
                    </a:cubicBezTo>
                    <a:cubicBezTo>
                      <a:pt x="1179" y="1504"/>
                      <a:pt x="1529" y="1178"/>
                      <a:pt x="1529" y="752"/>
                    </a:cubicBezTo>
                    <a:cubicBezTo>
                      <a:pt x="1529"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2" name="Google Shape;1112;p28"/>
              <p:cNvSpPr/>
              <p:nvPr/>
            </p:nvSpPr>
            <p:spPr>
              <a:xfrm>
                <a:off x="3044207" y="4742768"/>
                <a:ext cx="37758" cy="38048"/>
              </a:xfrm>
              <a:custGeom>
                <a:avLst/>
                <a:gdLst/>
                <a:ahLst/>
                <a:cxnLst/>
                <a:rect l="l" t="t" r="r" b="b"/>
                <a:pathLst>
                  <a:path w="1505" h="1505" extrusionOk="0">
                    <a:moveTo>
                      <a:pt x="753" y="0"/>
                    </a:moveTo>
                    <a:cubicBezTo>
                      <a:pt x="327" y="0"/>
                      <a:pt x="1" y="351"/>
                      <a:pt x="1" y="752"/>
                    </a:cubicBezTo>
                    <a:cubicBezTo>
                      <a:pt x="1" y="1178"/>
                      <a:pt x="327"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3" name="Google Shape;1113;p28"/>
              <p:cNvSpPr/>
              <p:nvPr/>
            </p:nvSpPr>
            <p:spPr>
              <a:xfrm>
                <a:off x="2965151" y="4745422"/>
                <a:ext cx="37758" cy="38049"/>
              </a:xfrm>
              <a:custGeom>
                <a:avLst/>
                <a:gdLst/>
                <a:ahLst/>
                <a:cxnLst/>
                <a:rect l="l" t="t" r="r" b="b"/>
                <a:pathLst>
                  <a:path w="1505" h="1530" extrusionOk="0">
                    <a:moveTo>
                      <a:pt x="753" y="1"/>
                    </a:moveTo>
                    <a:cubicBezTo>
                      <a:pt x="352" y="1"/>
                      <a:pt x="1" y="352"/>
                      <a:pt x="1" y="778"/>
                    </a:cubicBezTo>
                    <a:cubicBezTo>
                      <a:pt x="1" y="1179"/>
                      <a:pt x="352" y="1530"/>
                      <a:pt x="753" y="1530"/>
                    </a:cubicBezTo>
                    <a:cubicBezTo>
                      <a:pt x="1179" y="1530"/>
                      <a:pt x="1505" y="1179"/>
                      <a:pt x="1505" y="778"/>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4" name="Google Shape;1114;p28"/>
              <p:cNvSpPr/>
              <p:nvPr/>
            </p:nvSpPr>
            <p:spPr>
              <a:xfrm>
                <a:off x="2729162" y="4731264"/>
                <a:ext cx="37758" cy="38049"/>
              </a:xfrm>
              <a:custGeom>
                <a:avLst/>
                <a:gdLst/>
                <a:ahLst/>
                <a:cxnLst/>
                <a:rect l="l" t="t" r="r" b="b"/>
                <a:pathLst>
                  <a:path w="1504" h="1505" extrusionOk="0">
                    <a:moveTo>
                      <a:pt x="752" y="0"/>
                    </a:moveTo>
                    <a:cubicBezTo>
                      <a:pt x="351" y="0"/>
                      <a:pt x="0" y="351"/>
                      <a:pt x="0" y="752"/>
                    </a:cubicBezTo>
                    <a:cubicBezTo>
                      <a:pt x="0" y="1178"/>
                      <a:pt x="351"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5" name="Google Shape;1115;p28"/>
              <p:cNvSpPr/>
              <p:nvPr/>
            </p:nvSpPr>
            <p:spPr>
              <a:xfrm>
                <a:off x="2808218" y="4742768"/>
                <a:ext cx="37758" cy="38048"/>
              </a:xfrm>
              <a:custGeom>
                <a:avLst/>
                <a:gdLst/>
                <a:ahLst/>
                <a:cxnLst/>
                <a:rect l="l" t="t" r="r" b="b"/>
                <a:pathLst>
                  <a:path w="1504" h="1505" extrusionOk="0">
                    <a:moveTo>
                      <a:pt x="752" y="0"/>
                    </a:moveTo>
                    <a:cubicBezTo>
                      <a:pt x="326" y="0"/>
                      <a:pt x="0" y="351"/>
                      <a:pt x="0" y="752"/>
                    </a:cubicBezTo>
                    <a:cubicBezTo>
                      <a:pt x="0" y="1178"/>
                      <a:pt x="326"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6" name="Google Shape;1116;p28"/>
              <p:cNvSpPr/>
              <p:nvPr/>
            </p:nvSpPr>
            <p:spPr>
              <a:xfrm>
                <a:off x="2887275" y="4745422"/>
                <a:ext cx="37758" cy="38049"/>
              </a:xfrm>
              <a:custGeom>
                <a:avLst/>
                <a:gdLst/>
                <a:ahLst/>
                <a:cxnLst/>
                <a:rect l="l" t="t" r="r" b="b"/>
                <a:pathLst>
                  <a:path w="1530" h="1530" extrusionOk="0">
                    <a:moveTo>
                      <a:pt x="778" y="1"/>
                    </a:moveTo>
                    <a:cubicBezTo>
                      <a:pt x="352" y="1"/>
                      <a:pt x="1" y="352"/>
                      <a:pt x="1" y="778"/>
                    </a:cubicBezTo>
                    <a:cubicBezTo>
                      <a:pt x="1" y="1179"/>
                      <a:pt x="352" y="1530"/>
                      <a:pt x="778" y="1530"/>
                    </a:cubicBezTo>
                    <a:cubicBezTo>
                      <a:pt x="1179" y="1530"/>
                      <a:pt x="1530" y="1179"/>
                      <a:pt x="1530" y="778"/>
                    </a:cubicBezTo>
                    <a:cubicBezTo>
                      <a:pt x="1530" y="352"/>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7" name="Google Shape;1117;p28"/>
              <p:cNvSpPr/>
              <p:nvPr/>
            </p:nvSpPr>
            <p:spPr>
              <a:xfrm>
                <a:off x="2686684" y="4797628"/>
                <a:ext cx="36578" cy="38048"/>
              </a:xfrm>
              <a:custGeom>
                <a:avLst/>
                <a:gdLst/>
                <a:ahLst/>
                <a:cxnLst/>
                <a:rect l="l" t="t" r="r" b="b"/>
                <a:pathLst>
                  <a:path w="1505" h="1530" extrusionOk="0">
                    <a:moveTo>
                      <a:pt x="753" y="1"/>
                    </a:moveTo>
                    <a:cubicBezTo>
                      <a:pt x="327" y="1"/>
                      <a:pt x="1" y="352"/>
                      <a:pt x="1" y="753"/>
                    </a:cubicBezTo>
                    <a:cubicBezTo>
                      <a:pt x="1" y="1179"/>
                      <a:pt x="327" y="1530"/>
                      <a:pt x="753" y="1530"/>
                    </a:cubicBezTo>
                    <a:cubicBezTo>
                      <a:pt x="1179" y="1530"/>
                      <a:pt x="1505" y="1179"/>
                      <a:pt x="1505" y="753"/>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8" name="Google Shape;1118;p28"/>
              <p:cNvSpPr/>
              <p:nvPr/>
            </p:nvSpPr>
            <p:spPr>
              <a:xfrm>
                <a:off x="2765740" y="4809131"/>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9" name="Google Shape;1119;p28"/>
              <p:cNvSpPr/>
              <p:nvPr/>
            </p:nvSpPr>
            <p:spPr>
              <a:xfrm>
                <a:off x="2844797" y="4814440"/>
                <a:ext cx="37758" cy="37164"/>
              </a:xfrm>
              <a:custGeom>
                <a:avLst/>
                <a:gdLst/>
                <a:ahLst/>
                <a:cxnLst/>
                <a:rect l="l" t="t" r="r" b="b"/>
                <a:pathLst>
                  <a:path w="1505" h="1505" extrusionOk="0">
                    <a:moveTo>
                      <a:pt x="753" y="1"/>
                    </a:moveTo>
                    <a:cubicBezTo>
                      <a:pt x="327" y="1"/>
                      <a:pt x="1" y="326"/>
                      <a:pt x="1" y="753"/>
                    </a:cubicBezTo>
                    <a:cubicBezTo>
                      <a:pt x="1" y="1179"/>
                      <a:pt x="327" y="1504"/>
                      <a:pt x="753" y="1504"/>
                    </a:cubicBezTo>
                    <a:cubicBezTo>
                      <a:pt x="1179" y="1504"/>
                      <a:pt x="1505" y="1179"/>
                      <a:pt x="1505" y="753"/>
                    </a:cubicBezTo>
                    <a:cubicBezTo>
                      <a:pt x="1505"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0" name="Google Shape;1120;p28"/>
              <p:cNvSpPr/>
              <p:nvPr/>
            </p:nvSpPr>
            <p:spPr>
              <a:xfrm>
                <a:off x="2923853" y="4817095"/>
                <a:ext cx="37758" cy="38048"/>
              </a:xfrm>
              <a:custGeom>
                <a:avLst/>
                <a:gdLst/>
                <a:ahLst/>
                <a:cxnLst/>
                <a:rect l="l" t="t" r="r" b="b"/>
                <a:pathLst>
                  <a:path w="1530" h="1530" extrusionOk="0">
                    <a:moveTo>
                      <a:pt x="753" y="1"/>
                    </a:moveTo>
                    <a:cubicBezTo>
                      <a:pt x="352" y="1"/>
                      <a:pt x="1" y="352"/>
                      <a:pt x="1" y="753"/>
                    </a:cubicBezTo>
                    <a:cubicBezTo>
                      <a:pt x="1" y="1179"/>
                      <a:pt x="352" y="1530"/>
                      <a:pt x="753" y="1530"/>
                    </a:cubicBezTo>
                    <a:cubicBezTo>
                      <a:pt x="1179" y="1530"/>
                      <a:pt x="1530" y="1179"/>
                      <a:pt x="1530" y="753"/>
                    </a:cubicBezTo>
                    <a:cubicBezTo>
                      <a:pt x="1530"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1" name="Google Shape;1121;p28"/>
              <p:cNvSpPr/>
              <p:nvPr/>
            </p:nvSpPr>
            <p:spPr>
              <a:xfrm>
                <a:off x="3162202" y="4797628"/>
                <a:ext cx="37758" cy="38048"/>
              </a:xfrm>
              <a:custGeom>
                <a:avLst/>
                <a:gdLst/>
                <a:ahLst/>
                <a:cxnLst/>
                <a:rect l="l" t="t" r="r" b="b"/>
                <a:pathLst>
                  <a:path w="1505" h="1530" extrusionOk="0">
                    <a:moveTo>
                      <a:pt x="752" y="1"/>
                    </a:moveTo>
                    <a:cubicBezTo>
                      <a:pt x="326" y="1"/>
                      <a:pt x="1" y="352"/>
                      <a:pt x="1" y="753"/>
                    </a:cubicBezTo>
                    <a:cubicBezTo>
                      <a:pt x="1" y="1179"/>
                      <a:pt x="326" y="1530"/>
                      <a:pt x="752" y="1530"/>
                    </a:cubicBezTo>
                    <a:cubicBezTo>
                      <a:pt x="1153" y="1530"/>
                      <a:pt x="1504" y="1179"/>
                      <a:pt x="1504" y="753"/>
                    </a:cubicBezTo>
                    <a:cubicBezTo>
                      <a:pt x="1504" y="352"/>
                      <a:pt x="1153"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2" name="Google Shape;1122;p28"/>
              <p:cNvSpPr/>
              <p:nvPr/>
            </p:nvSpPr>
            <p:spPr>
              <a:xfrm>
                <a:off x="3081966" y="4809131"/>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3" name="Google Shape;1123;p28"/>
              <p:cNvSpPr/>
              <p:nvPr/>
            </p:nvSpPr>
            <p:spPr>
              <a:xfrm>
                <a:off x="3002909" y="4814440"/>
                <a:ext cx="37758" cy="37164"/>
              </a:xfrm>
              <a:custGeom>
                <a:avLst/>
                <a:gdLst/>
                <a:ahLst/>
                <a:cxnLst/>
                <a:rect l="l" t="t" r="r" b="b"/>
                <a:pathLst>
                  <a:path w="1505" h="1505" extrusionOk="0">
                    <a:moveTo>
                      <a:pt x="753" y="1"/>
                    </a:moveTo>
                    <a:cubicBezTo>
                      <a:pt x="326" y="1"/>
                      <a:pt x="1" y="326"/>
                      <a:pt x="1" y="753"/>
                    </a:cubicBezTo>
                    <a:cubicBezTo>
                      <a:pt x="1" y="1179"/>
                      <a:pt x="326" y="1504"/>
                      <a:pt x="753" y="1504"/>
                    </a:cubicBezTo>
                    <a:cubicBezTo>
                      <a:pt x="1179" y="1504"/>
                      <a:pt x="1504" y="1179"/>
                      <a:pt x="1504" y="753"/>
                    </a:cubicBezTo>
                    <a:cubicBezTo>
                      <a:pt x="1504"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4" name="Google Shape;1124;p28"/>
              <p:cNvSpPr/>
              <p:nvPr/>
            </p:nvSpPr>
            <p:spPr>
              <a:xfrm>
                <a:off x="3123264" y="4865761"/>
                <a:ext cx="37758" cy="37164"/>
              </a:xfrm>
              <a:custGeom>
                <a:avLst/>
                <a:gdLst/>
                <a:ahLst/>
                <a:cxnLst/>
                <a:rect l="l" t="t" r="r" b="b"/>
                <a:pathLst>
                  <a:path w="1530" h="1505" extrusionOk="0">
                    <a:moveTo>
                      <a:pt x="778" y="1"/>
                    </a:moveTo>
                    <a:cubicBezTo>
                      <a:pt x="352" y="1"/>
                      <a:pt x="1" y="327"/>
                      <a:pt x="1" y="753"/>
                    </a:cubicBezTo>
                    <a:cubicBezTo>
                      <a:pt x="1" y="1154"/>
                      <a:pt x="352" y="1505"/>
                      <a:pt x="778" y="1505"/>
                    </a:cubicBezTo>
                    <a:cubicBezTo>
                      <a:pt x="1179" y="1505"/>
                      <a:pt x="1529" y="1154"/>
                      <a:pt x="1529" y="753"/>
                    </a:cubicBezTo>
                    <a:cubicBezTo>
                      <a:pt x="1529" y="327"/>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5" name="Google Shape;1125;p28"/>
              <p:cNvSpPr/>
              <p:nvPr/>
            </p:nvSpPr>
            <p:spPr>
              <a:xfrm>
                <a:off x="3044207" y="4882574"/>
                <a:ext cx="37758" cy="38048"/>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6" name="Google Shape;1126;p28"/>
              <p:cNvSpPr/>
              <p:nvPr/>
            </p:nvSpPr>
            <p:spPr>
              <a:xfrm>
                <a:off x="2965151" y="4890537"/>
                <a:ext cx="37758" cy="37164"/>
              </a:xfrm>
              <a:custGeom>
                <a:avLst/>
                <a:gdLst/>
                <a:ahLst/>
                <a:cxnLst/>
                <a:rect l="l" t="t" r="r" b="b"/>
                <a:pathLst>
                  <a:path w="1505" h="1504" extrusionOk="0">
                    <a:moveTo>
                      <a:pt x="753" y="0"/>
                    </a:moveTo>
                    <a:cubicBezTo>
                      <a:pt x="352" y="0"/>
                      <a:pt x="1" y="351"/>
                      <a:pt x="1" y="752"/>
                    </a:cubicBezTo>
                    <a:cubicBezTo>
                      <a:pt x="1" y="1178"/>
                      <a:pt x="352"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7" name="Google Shape;1127;p28"/>
              <p:cNvSpPr/>
              <p:nvPr/>
            </p:nvSpPr>
            <p:spPr>
              <a:xfrm>
                <a:off x="2729162" y="4865761"/>
                <a:ext cx="37758" cy="37164"/>
              </a:xfrm>
              <a:custGeom>
                <a:avLst/>
                <a:gdLst/>
                <a:ahLst/>
                <a:cxnLst/>
                <a:rect l="l" t="t" r="r" b="b"/>
                <a:pathLst>
                  <a:path w="1504" h="1505" extrusionOk="0">
                    <a:moveTo>
                      <a:pt x="752" y="1"/>
                    </a:moveTo>
                    <a:cubicBezTo>
                      <a:pt x="351" y="1"/>
                      <a:pt x="0" y="327"/>
                      <a:pt x="0" y="753"/>
                    </a:cubicBezTo>
                    <a:cubicBezTo>
                      <a:pt x="0" y="1154"/>
                      <a:pt x="351" y="1505"/>
                      <a:pt x="752" y="1505"/>
                    </a:cubicBezTo>
                    <a:cubicBezTo>
                      <a:pt x="1178" y="1505"/>
                      <a:pt x="1504" y="1154"/>
                      <a:pt x="1504" y="753"/>
                    </a:cubicBezTo>
                    <a:cubicBezTo>
                      <a:pt x="1504" y="327"/>
                      <a:pt x="1178"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8" name="Google Shape;1128;p28"/>
              <p:cNvSpPr/>
              <p:nvPr/>
            </p:nvSpPr>
            <p:spPr>
              <a:xfrm>
                <a:off x="2808218" y="4882574"/>
                <a:ext cx="37758" cy="38048"/>
              </a:xfrm>
              <a:custGeom>
                <a:avLst/>
                <a:gdLst/>
                <a:ahLst/>
                <a:cxnLst/>
                <a:rect l="l" t="t" r="r" b="b"/>
                <a:pathLst>
                  <a:path w="1504" h="1505" extrusionOk="0">
                    <a:moveTo>
                      <a:pt x="752" y="0"/>
                    </a:moveTo>
                    <a:cubicBezTo>
                      <a:pt x="326" y="0"/>
                      <a:pt x="0" y="326"/>
                      <a:pt x="0" y="752"/>
                    </a:cubicBezTo>
                    <a:cubicBezTo>
                      <a:pt x="0" y="1178"/>
                      <a:pt x="326" y="1504"/>
                      <a:pt x="752" y="1504"/>
                    </a:cubicBezTo>
                    <a:cubicBezTo>
                      <a:pt x="1178" y="1504"/>
                      <a:pt x="1504" y="1178"/>
                      <a:pt x="1504" y="752"/>
                    </a:cubicBezTo>
                    <a:cubicBezTo>
                      <a:pt x="1504" y="326"/>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9" name="Google Shape;1129;p28"/>
              <p:cNvSpPr/>
              <p:nvPr/>
            </p:nvSpPr>
            <p:spPr>
              <a:xfrm>
                <a:off x="2887275" y="4890537"/>
                <a:ext cx="37758" cy="37164"/>
              </a:xfrm>
              <a:custGeom>
                <a:avLst/>
                <a:gdLst/>
                <a:ahLst/>
                <a:cxnLst/>
                <a:rect l="l" t="t" r="r" b="b"/>
                <a:pathLst>
                  <a:path w="1530" h="1504" extrusionOk="0">
                    <a:moveTo>
                      <a:pt x="778" y="0"/>
                    </a:moveTo>
                    <a:cubicBezTo>
                      <a:pt x="352" y="0"/>
                      <a:pt x="1" y="351"/>
                      <a:pt x="1" y="752"/>
                    </a:cubicBezTo>
                    <a:cubicBezTo>
                      <a:pt x="1" y="1178"/>
                      <a:pt x="352" y="1504"/>
                      <a:pt x="778" y="1504"/>
                    </a:cubicBezTo>
                    <a:cubicBezTo>
                      <a:pt x="1179" y="1504"/>
                      <a:pt x="1530" y="1178"/>
                      <a:pt x="1530" y="752"/>
                    </a:cubicBezTo>
                    <a:cubicBezTo>
                      <a:pt x="1530"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0" name="Google Shape;1130;p28"/>
              <p:cNvSpPr/>
              <p:nvPr/>
            </p:nvSpPr>
            <p:spPr>
              <a:xfrm>
                <a:off x="2765740" y="4939204"/>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1" name="Google Shape;1131;p28"/>
              <p:cNvSpPr/>
              <p:nvPr/>
            </p:nvSpPr>
            <p:spPr>
              <a:xfrm>
                <a:off x="2844797" y="4951592"/>
                <a:ext cx="37758" cy="37164"/>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2" name="Google Shape;1132;p28"/>
              <p:cNvSpPr/>
              <p:nvPr/>
            </p:nvSpPr>
            <p:spPr>
              <a:xfrm>
                <a:off x="2923853" y="4958671"/>
                <a:ext cx="37758" cy="38048"/>
              </a:xfrm>
              <a:custGeom>
                <a:avLst/>
                <a:gdLst/>
                <a:ahLst/>
                <a:cxnLst/>
                <a:rect l="l" t="t" r="r" b="b"/>
                <a:pathLst>
                  <a:path w="1530" h="1504" extrusionOk="0">
                    <a:moveTo>
                      <a:pt x="753" y="0"/>
                    </a:moveTo>
                    <a:cubicBezTo>
                      <a:pt x="352" y="0"/>
                      <a:pt x="1" y="351"/>
                      <a:pt x="1" y="752"/>
                    </a:cubicBezTo>
                    <a:cubicBezTo>
                      <a:pt x="1" y="1178"/>
                      <a:pt x="352" y="1504"/>
                      <a:pt x="753" y="1504"/>
                    </a:cubicBezTo>
                    <a:cubicBezTo>
                      <a:pt x="1179" y="1504"/>
                      <a:pt x="1530" y="1178"/>
                      <a:pt x="1530" y="752"/>
                    </a:cubicBezTo>
                    <a:cubicBezTo>
                      <a:pt x="1530"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3" name="Google Shape;1133;p28"/>
              <p:cNvSpPr/>
              <p:nvPr/>
            </p:nvSpPr>
            <p:spPr>
              <a:xfrm>
                <a:off x="3081966" y="4939204"/>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4" name="Google Shape;1134;p28"/>
              <p:cNvSpPr/>
              <p:nvPr/>
            </p:nvSpPr>
            <p:spPr>
              <a:xfrm>
                <a:off x="3002909" y="4951592"/>
                <a:ext cx="37758" cy="37164"/>
              </a:xfrm>
              <a:custGeom>
                <a:avLst/>
                <a:gdLst/>
                <a:ahLst/>
                <a:cxnLst/>
                <a:rect l="l" t="t" r="r" b="b"/>
                <a:pathLst>
                  <a:path w="1505" h="1505" extrusionOk="0">
                    <a:moveTo>
                      <a:pt x="753" y="0"/>
                    </a:moveTo>
                    <a:cubicBezTo>
                      <a:pt x="326" y="0"/>
                      <a:pt x="1" y="326"/>
                      <a:pt x="1" y="752"/>
                    </a:cubicBezTo>
                    <a:cubicBezTo>
                      <a:pt x="1" y="1178"/>
                      <a:pt x="326" y="1504"/>
                      <a:pt x="753" y="1504"/>
                    </a:cubicBezTo>
                    <a:cubicBezTo>
                      <a:pt x="1179" y="1504"/>
                      <a:pt x="1504" y="1178"/>
                      <a:pt x="1504" y="752"/>
                    </a:cubicBezTo>
                    <a:cubicBezTo>
                      <a:pt x="1504"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5" name="Google Shape;1135;p28"/>
              <p:cNvSpPr>
                <a:spLocks/>
              </p:cNvSpPr>
              <p:nvPr/>
            </p:nvSpPr>
            <p:spPr bwMode="auto">
              <a:xfrm>
                <a:off x="2623575" y="4378125"/>
                <a:ext cx="315825" cy="343750"/>
              </a:xfrm>
              <a:custGeom>
                <a:avLst/>
                <a:gdLst>
                  <a:gd name="T0" fmla="*/ 30062500 w 12633"/>
                  <a:gd name="T1" fmla="*/ 15625 h 13750"/>
                  <a:gd name="T2" fmla="*/ 14890625 w 12633"/>
                  <a:gd name="T3" fmla="*/ 15890625 h 13750"/>
                  <a:gd name="T4" fmla="*/ 164484375 w 12633"/>
                  <a:gd name="T5" fmla="*/ 214437500 h 13750"/>
                  <a:gd name="T6" fmla="*/ 170031250 w 12633"/>
                  <a:gd name="T7" fmla="*/ 214828125 h 13750"/>
                  <a:gd name="T8" fmla="*/ 189546875 w 12633"/>
                  <a:gd name="T9" fmla="*/ 193296875 h 13750"/>
                  <a:gd name="T10" fmla="*/ 36828125 w 12633"/>
                  <a:gd name="T11" fmla="*/ 625000 h 13750"/>
                  <a:gd name="T12" fmla="*/ 30062500 w 12633"/>
                  <a:gd name="T13" fmla="*/ 15625 h 137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33" h="13750" extrusionOk="0">
                    <a:moveTo>
                      <a:pt x="1924" y="1"/>
                    </a:moveTo>
                    <a:cubicBezTo>
                      <a:pt x="1220" y="1"/>
                      <a:pt x="1059" y="401"/>
                      <a:pt x="953" y="1017"/>
                    </a:cubicBezTo>
                    <a:cubicBezTo>
                      <a:pt x="1" y="6957"/>
                      <a:pt x="4487" y="13098"/>
                      <a:pt x="10527" y="13724"/>
                    </a:cubicBezTo>
                    <a:cubicBezTo>
                      <a:pt x="10652" y="13741"/>
                      <a:pt x="10771" y="13749"/>
                      <a:pt x="10882" y="13749"/>
                    </a:cubicBezTo>
                    <a:cubicBezTo>
                      <a:pt x="11617" y="13749"/>
                      <a:pt x="12044" y="13372"/>
                      <a:pt x="12131" y="12371"/>
                    </a:cubicBezTo>
                    <a:cubicBezTo>
                      <a:pt x="12632" y="6105"/>
                      <a:pt x="8572" y="992"/>
                      <a:pt x="2357" y="40"/>
                    </a:cubicBezTo>
                    <a:cubicBezTo>
                      <a:pt x="2193" y="13"/>
                      <a:pt x="2050" y="1"/>
                      <a:pt x="192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56" name="Google Shape;1136;p28"/>
              <p:cNvSpPr/>
              <p:nvPr/>
            </p:nvSpPr>
            <p:spPr>
              <a:xfrm>
                <a:off x="2651285" y="4379980"/>
                <a:ext cx="271388" cy="338897"/>
              </a:xfrm>
              <a:custGeom>
                <a:avLst/>
                <a:gdLst/>
                <a:ahLst/>
                <a:cxnLst/>
                <a:rect l="l" t="t" r="r" b="b"/>
                <a:pathLst>
                  <a:path w="10861" h="13573" extrusionOk="0">
                    <a:moveTo>
                      <a:pt x="527" y="0"/>
                    </a:moveTo>
                    <a:cubicBezTo>
                      <a:pt x="96" y="0"/>
                      <a:pt x="25" y="321"/>
                      <a:pt x="25" y="811"/>
                    </a:cubicBezTo>
                    <a:cubicBezTo>
                      <a:pt x="0" y="6024"/>
                      <a:pt x="4537" y="12140"/>
                      <a:pt x="9624" y="13493"/>
                    </a:cubicBezTo>
                    <a:cubicBezTo>
                      <a:pt x="9814" y="13545"/>
                      <a:pt x="9983" y="13573"/>
                      <a:pt x="10129" y="13573"/>
                    </a:cubicBezTo>
                    <a:cubicBezTo>
                      <a:pt x="10621" y="13573"/>
                      <a:pt x="10860" y="13257"/>
                      <a:pt x="10802" y="12465"/>
                    </a:cubicBezTo>
                    <a:cubicBezTo>
                      <a:pt x="10401" y="6901"/>
                      <a:pt x="6366" y="1764"/>
                      <a:pt x="1078" y="109"/>
                    </a:cubicBezTo>
                    <a:cubicBezTo>
                      <a:pt x="849" y="35"/>
                      <a:pt x="669" y="0"/>
                      <a:pt x="52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57" name="Google Shape;1137;p28"/>
              <p:cNvSpPr>
                <a:spLocks/>
              </p:cNvSpPr>
              <p:nvPr/>
            </p:nvSpPr>
            <p:spPr bwMode="auto">
              <a:xfrm>
                <a:off x="2652925" y="4380525"/>
                <a:ext cx="267875" cy="338050"/>
              </a:xfrm>
              <a:custGeom>
                <a:avLst/>
                <a:gdLst>
                  <a:gd name="T0" fmla="*/ 5562500 w 10715"/>
                  <a:gd name="T1" fmla="*/ 0 h 13522"/>
                  <a:gd name="T2" fmla="*/ 859375 w 10715"/>
                  <a:gd name="T3" fmla="*/ 11265625 h 13522"/>
                  <a:gd name="T4" fmla="*/ 150843750 w 10715"/>
                  <a:gd name="T5" fmla="*/ 209421875 h 13522"/>
                  <a:gd name="T6" fmla="*/ 159140625 w 10715"/>
                  <a:gd name="T7" fmla="*/ 211265625 h 13522"/>
                  <a:gd name="T8" fmla="*/ 165718750 w 10715"/>
                  <a:gd name="T9" fmla="*/ 196109375 h 13522"/>
                  <a:gd name="T10" fmla="*/ 14171875 w 10715"/>
                  <a:gd name="T11" fmla="*/ 2250000 h 13522"/>
                  <a:gd name="T12" fmla="*/ 5562500 w 10715"/>
                  <a:gd name="T13" fmla="*/ 0 h 135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15" h="13522" extrusionOk="0">
                    <a:moveTo>
                      <a:pt x="356" y="0"/>
                    </a:moveTo>
                    <a:cubicBezTo>
                      <a:pt x="24" y="0"/>
                      <a:pt x="1" y="290"/>
                      <a:pt x="55" y="721"/>
                    </a:cubicBezTo>
                    <a:cubicBezTo>
                      <a:pt x="481" y="5583"/>
                      <a:pt x="5042" y="11698"/>
                      <a:pt x="9654" y="13403"/>
                    </a:cubicBezTo>
                    <a:cubicBezTo>
                      <a:pt x="9863" y="13479"/>
                      <a:pt x="10040" y="13521"/>
                      <a:pt x="10185" y="13521"/>
                    </a:cubicBezTo>
                    <a:cubicBezTo>
                      <a:pt x="10562" y="13521"/>
                      <a:pt x="10715" y="13238"/>
                      <a:pt x="10606" y="12551"/>
                    </a:cubicBezTo>
                    <a:cubicBezTo>
                      <a:pt x="9754" y="7312"/>
                      <a:pt x="5719" y="2175"/>
                      <a:pt x="907" y="144"/>
                    </a:cubicBezTo>
                    <a:cubicBezTo>
                      <a:pt x="666" y="45"/>
                      <a:pt x="487" y="0"/>
                      <a:pt x="35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58" name="Google Shape;1138;p28"/>
              <p:cNvSpPr/>
              <p:nvPr/>
            </p:nvSpPr>
            <p:spPr>
              <a:xfrm>
                <a:off x="2654825" y="4381749"/>
                <a:ext cx="261948" cy="335357"/>
              </a:xfrm>
              <a:custGeom>
                <a:avLst/>
                <a:gdLst/>
                <a:ahLst/>
                <a:cxnLst/>
                <a:rect l="l" t="t" r="r" b="b"/>
                <a:pathLst>
                  <a:path w="10479" h="13409" extrusionOk="0">
                    <a:moveTo>
                      <a:pt x="129" y="1"/>
                    </a:moveTo>
                    <a:cubicBezTo>
                      <a:pt x="0" y="1"/>
                      <a:pt x="57" y="215"/>
                      <a:pt x="181" y="525"/>
                    </a:cubicBezTo>
                    <a:cubicBezTo>
                      <a:pt x="1660" y="4560"/>
                      <a:pt x="6271" y="10650"/>
                      <a:pt x="9830" y="13156"/>
                    </a:cubicBezTo>
                    <a:cubicBezTo>
                      <a:pt x="10061" y="13317"/>
                      <a:pt x="10231" y="13409"/>
                      <a:pt x="10330" y="13409"/>
                    </a:cubicBezTo>
                    <a:cubicBezTo>
                      <a:pt x="10479" y="13409"/>
                      <a:pt x="10467" y="13201"/>
                      <a:pt x="10256" y="12705"/>
                    </a:cubicBezTo>
                    <a:cubicBezTo>
                      <a:pt x="8402" y="8269"/>
                      <a:pt x="4392" y="3106"/>
                      <a:pt x="607" y="274"/>
                    </a:cubicBezTo>
                    <a:cubicBezTo>
                      <a:pt x="358" y="82"/>
                      <a:pt x="208" y="1"/>
                      <a:pt x="129" y="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59" name="Google Shape;1139;p28"/>
              <p:cNvSpPr>
                <a:spLocks/>
              </p:cNvSpPr>
              <p:nvPr/>
            </p:nvSpPr>
            <p:spPr bwMode="auto">
              <a:xfrm>
                <a:off x="2655400" y="4382075"/>
                <a:ext cx="260675" cy="334550"/>
              </a:xfrm>
              <a:custGeom>
                <a:avLst/>
                <a:gdLst>
                  <a:gd name="T0" fmla="*/ 1078125 w 10427"/>
                  <a:gd name="T1" fmla="*/ 15625 h 13382"/>
                  <a:gd name="T2" fmla="*/ 3609375 w 10427"/>
                  <a:gd name="T3" fmla="*/ 7156250 h 13382"/>
                  <a:gd name="T4" fmla="*/ 154781250 w 10427"/>
                  <a:gd name="T5" fmla="*/ 204140625 h 13382"/>
                  <a:gd name="T6" fmla="*/ 161656250 w 10427"/>
                  <a:gd name="T7" fmla="*/ 209078125 h 13382"/>
                  <a:gd name="T8" fmla="*/ 158296875 w 10427"/>
                  <a:gd name="T9" fmla="*/ 199437500 h 13382"/>
                  <a:gd name="T10" fmla="*/ 7921875 w 10427"/>
                  <a:gd name="T11" fmla="*/ 5203125 h 13382"/>
                  <a:gd name="T12" fmla="*/ 1078125 w 10427"/>
                  <a:gd name="T13" fmla="*/ 15625 h 133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27" h="13382" extrusionOk="0">
                    <a:moveTo>
                      <a:pt x="69" y="1"/>
                    </a:moveTo>
                    <a:cubicBezTo>
                      <a:pt x="1" y="1"/>
                      <a:pt x="87" y="184"/>
                      <a:pt x="231" y="458"/>
                    </a:cubicBezTo>
                    <a:cubicBezTo>
                      <a:pt x="2161" y="4143"/>
                      <a:pt x="6773" y="10208"/>
                      <a:pt x="9906" y="13065"/>
                    </a:cubicBezTo>
                    <a:cubicBezTo>
                      <a:pt x="10128" y="13265"/>
                      <a:pt x="10281" y="13381"/>
                      <a:pt x="10346" y="13381"/>
                    </a:cubicBezTo>
                    <a:cubicBezTo>
                      <a:pt x="10427" y="13381"/>
                      <a:pt x="10369" y="13197"/>
                      <a:pt x="10131" y="12764"/>
                    </a:cubicBezTo>
                    <a:cubicBezTo>
                      <a:pt x="7850" y="8654"/>
                      <a:pt x="3840" y="3491"/>
                      <a:pt x="507" y="333"/>
                    </a:cubicBezTo>
                    <a:cubicBezTo>
                      <a:pt x="252" y="100"/>
                      <a:pt x="119" y="1"/>
                      <a:pt x="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0" name="Google Shape;1140;p28"/>
              <p:cNvSpPr/>
              <p:nvPr/>
            </p:nvSpPr>
            <p:spPr>
              <a:xfrm>
                <a:off x="2698483" y="4656052"/>
                <a:ext cx="490858" cy="78751"/>
              </a:xfrm>
              <a:custGeom>
                <a:avLst/>
                <a:gdLst/>
                <a:ahLst/>
                <a:cxnLst/>
                <a:rect l="l" t="t" r="r" b="b"/>
                <a:pathLst>
                  <a:path w="19600" h="3159" extrusionOk="0">
                    <a:moveTo>
                      <a:pt x="1755" y="1"/>
                    </a:moveTo>
                    <a:cubicBezTo>
                      <a:pt x="827" y="126"/>
                      <a:pt x="0" y="527"/>
                      <a:pt x="301" y="1805"/>
                    </a:cubicBezTo>
                    <a:cubicBezTo>
                      <a:pt x="2983" y="2657"/>
                      <a:pt x="6241" y="3159"/>
                      <a:pt x="9750" y="3159"/>
                    </a:cubicBezTo>
                    <a:cubicBezTo>
                      <a:pt x="13283" y="3159"/>
                      <a:pt x="16542" y="2657"/>
                      <a:pt x="19223" y="1805"/>
                    </a:cubicBezTo>
                    <a:cubicBezTo>
                      <a:pt x="19599" y="803"/>
                      <a:pt x="19148" y="151"/>
                      <a:pt x="17770" y="1"/>
                    </a:cubicBezTo>
                    <a:cubicBezTo>
                      <a:pt x="15201" y="828"/>
                      <a:pt x="12481" y="1241"/>
                      <a:pt x="9762" y="1241"/>
                    </a:cubicBezTo>
                    <a:cubicBezTo>
                      <a:pt x="7043" y="1241"/>
                      <a:pt x="4323" y="828"/>
                      <a:pt x="1755"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61" name="Google Shape;1141;p28"/>
              <p:cNvSpPr>
                <a:spLocks/>
              </p:cNvSpPr>
              <p:nvPr/>
            </p:nvSpPr>
            <p:spPr bwMode="auto">
              <a:xfrm>
                <a:off x="3101050" y="4112150"/>
                <a:ext cx="82275" cy="60875"/>
              </a:xfrm>
              <a:custGeom>
                <a:avLst/>
                <a:gdLst>
                  <a:gd name="T0" fmla="*/ 24687500 w 3291"/>
                  <a:gd name="T1" fmla="*/ 15625 h 2435"/>
                  <a:gd name="T2" fmla="*/ 24265625 w 3291"/>
                  <a:gd name="T3" fmla="*/ 38015625 h 2435"/>
                  <a:gd name="T4" fmla="*/ 24625000 w 3291"/>
                  <a:gd name="T5" fmla="*/ 38031250 h 2435"/>
                  <a:gd name="T6" fmla="*/ 25843750 w 3291"/>
                  <a:gd name="T7" fmla="*/ 31250 h 2435"/>
                  <a:gd name="T8" fmla="*/ 24687500 w 3291"/>
                  <a:gd name="T9" fmla="*/ 15625 h 2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1" h="2435" extrusionOk="0">
                    <a:moveTo>
                      <a:pt x="1580" y="1"/>
                    </a:moveTo>
                    <a:cubicBezTo>
                      <a:pt x="1" y="1"/>
                      <a:pt x="862" y="2409"/>
                      <a:pt x="1553" y="2433"/>
                    </a:cubicBezTo>
                    <a:cubicBezTo>
                      <a:pt x="1561" y="2434"/>
                      <a:pt x="1569" y="2434"/>
                      <a:pt x="1576" y="2434"/>
                    </a:cubicBezTo>
                    <a:cubicBezTo>
                      <a:pt x="2301" y="2434"/>
                      <a:pt x="3291" y="101"/>
                      <a:pt x="1654" y="2"/>
                    </a:cubicBezTo>
                    <a:cubicBezTo>
                      <a:pt x="1629" y="1"/>
                      <a:pt x="1604" y="1"/>
                      <a:pt x="158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2" name="Google Shape;1142;p28"/>
              <p:cNvSpPr>
                <a:spLocks/>
              </p:cNvSpPr>
              <p:nvPr/>
            </p:nvSpPr>
            <p:spPr bwMode="auto">
              <a:xfrm>
                <a:off x="3132825" y="4166325"/>
                <a:ext cx="75175" cy="49850"/>
              </a:xfrm>
              <a:custGeom>
                <a:avLst/>
                <a:gdLst>
                  <a:gd name="T0" fmla="*/ 16578125 w 3007"/>
                  <a:gd name="T1" fmla="*/ 15625 h 1994"/>
                  <a:gd name="T2" fmla="*/ 4406250 w 3007"/>
                  <a:gd name="T3" fmla="*/ 4156250 h 1994"/>
                  <a:gd name="T4" fmla="*/ 25515625 w 3007"/>
                  <a:gd name="T5" fmla="*/ 31140625 h 1994"/>
                  <a:gd name="T6" fmla="*/ 37312500 w 3007"/>
                  <a:gd name="T7" fmla="*/ 23343750 h 1994"/>
                  <a:gd name="T8" fmla="*/ 16578125 w 3007"/>
                  <a:gd name="T9" fmla="*/ 15625 h 1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7" h="1994" extrusionOk="0">
                    <a:moveTo>
                      <a:pt x="1061" y="1"/>
                    </a:moveTo>
                    <a:cubicBezTo>
                      <a:pt x="708" y="1"/>
                      <a:pt x="401" y="89"/>
                      <a:pt x="282" y="266"/>
                    </a:cubicBezTo>
                    <a:cubicBezTo>
                      <a:pt x="1" y="736"/>
                      <a:pt x="831" y="1993"/>
                      <a:pt x="1633" y="1993"/>
                    </a:cubicBezTo>
                    <a:cubicBezTo>
                      <a:pt x="1902" y="1993"/>
                      <a:pt x="2168" y="1853"/>
                      <a:pt x="2388" y="1494"/>
                    </a:cubicBezTo>
                    <a:cubicBezTo>
                      <a:pt x="3006" y="505"/>
                      <a:pt x="1905" y="1"/>
                      <a:pt x="106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3" name="Google Shape;1143;p28"/>
              <p:cNvSpPr>
                <a:spLocks/>
              </p:cNvSpPr>
              <p:nvPr/>
            </p:nvSpPr>
            <p:spPr bwMode="auto">
              <a:xfrm>
                <a:off x="3133250" y="4128550"/>
                <a:ext cx="73600" cy="51200"/>
              </a:xfrm>
              <a:custGeom>
                <a:avLst/>
                <a:gdLst>
                  <a:gd name="T0" fmla="*/ 25046875 w 2944"/>
                  <a:gd name="T1" fmla="*/ 15625 h 2048"/>
                  <a:gd name="T2" fmla="*/ 4140625 w 2944"/>
                  <a:gd name="T3" fmla="*/ 27765625 h 2048"/>
                  <a:gd name="T4" fmla="*/ 15703125 w 2944"/>
                  <a:gd name="T5" fmla="*/ 32000000 h 2048"/>
                  <a:gd name="T6" fmla="*/ 36250000 w 2944"/>
                  <a:gd name="T7" fmla="*/ 7796875 h 2048"/>
                  <a:gd name="T8" fmla="*/ 25046875 w 2944"/>
                  <a:gd name="T9" fmla="*/ 15625 h 20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4" h="2048" extrusionOk="0">
                    <a:moveTo>
                      <a:pt x="1603" y="1"/>
                    </a:moveTo>
                    <a:cubicBezTo>
                      <a:pt x="819" y="1"/>
                      <a:pt x="1" y="1324"/>
                      <a:pt x="265" y="1777"/>
                    </a:cubicBezTo>
                    <a:cubicBezTo>
                      <a:pt x="374" y="1959"/>
                      <a:pt x="666" y="2048"/>
                      <a:pt x="1005" y="2048"/>
                    </a:cubicBezTo>
                    <a:cubicBezTo>
                      <a:pt x="1835" y="2048"/>
                      <a:pt x="2943" y="1514"/>
                      <a:pt x="2320" y="499"/>
                    </a:cubicBezTo>
                    <a:cubicBezTo>
                      <a:pt x="2111" y="142"/>
                      <a:pt x="1859" y="1"/>
                      <a:pt x="16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4" name="Google Shape;1144;p28"/>
              <p:cNvSpPr>
                <a:spLocks/>
              </p:cNvSpPr>
              <p:nvPr/>
            </p:nvSpPr>
            <p:spPr bwMode="auto">
              <a:xfrm>
                <a:off x="3073900" y="4165250"/>
                <a:ext cx="72475" cy="50250"/>
              </a:xfrm>
              <a:custGeom>
                <a:avLst/>
                <a:gdLst>
                  <a:gd name="T0" fmla="*/ 28281250 w 2899"/>
                  <a:gd name="T1" fmla="*/ 15625 h 2010"/>
                  <a:gd name="T2" fmla="*/ 7953125 w 2899"/>
                  <a:gd name="T3" fmla="*/ 22843750 h 2010"/>
                  <a:gd name="T4" fmla="*/ 19468750 w 2899"/>
                  <a:gd name="T5" fmla="*/ 31390625 h 2010"/>
                  <a:gd name="T6" fmla="*/ 41234375 w 2899"/>
                  <a:gd name="T7" fmla="*/ 4828125 h 2010"/>
                  <a:gd name="T8" fmla="*/ 28281250 w 2899"/>
                  <a:gd name="T9" fmla="*/ 15625 h 2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99" h="2010" extrusionOk="0">
                    <a:moveTo>
                      <a:pt x="1810" y="1"/>
                    </a:moveTo>
                    <a:cubicBezTo>
                      <a:pt x="1005" y="1"/>
                      <a:pt x="0" y="462"/>
                      <a:pt x="509" y="1462"/>
                    </a:cubicBezTo>
                    <a:cubicBezTo>
                      <a:pt x="706" y="1856"/>
                      <a:pt x="970" y="2009"/>
                      <a:pt x="1246" y="2009"/>
                    </a:cubicBezTo>
                    <a:cubicBezTo>
                      <a:pt x="2024" y="2009"/>
                      <a:pt x="2898" y="790"/>
                      <a:pt x="2639" y="309"/>
                    </a:cubicBezTo>
                    <a:cubicBezTo>
                      <a:pt x="2534" y="107"/>
                      <a:pt x="2195" y="1"/>
                      <a:pt x="181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5" name="Google Shape;1145;p28"/>
              <p:cNvSpPr>
                <a:spLocks/>
              </p:cNvSpPr>
              <p:nvPr/>
            </p:nvSpPr>
            <p:spPr bwMode="auto">
              <a:xfrm>
                <a:off x="3072500" y="4130150"/>
                <a:ext cx="74925" cy="49875"/>
              </a:xfrm>
              <a:custGeom>
                <a:avLst/>
                <a:gdLst>
                  <a:gd name="T0" fmla="*/ 21250000 w 2997"/>
                  <a:gd name="T1" fmla="*/ 0 h 1995"/>
                  <a:gd name="T2" fmla="*/ 9609375 w 2997"/>
                  <a:gd name="T3" fmla="*/ 7578125 h 1995"/>
                  <a:gd name="T4" fmla="*/ 29921875 w 2997"/>
                  <a:gd name="T5" fmla="*/ 31156250 h 1995"/>
                  <a:gd name="T6" fmla="*/ 42109375 w 2997"/>
                  <a:gd name="T7" fmla="*/ 26765625 h 1995"/>
                  <a:gd name="T8" fmla="*/ 21250000 w 2997"/>
                  <a:gd name="T9" fmla="*/ 0 h 1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7" h="1995" extrusionOk="0">
                    <a:moveTo>
                      <a:pt x="1360" y="0"/>
                    </a:moveTo>
                    <a:cubicBezTo>
                      <a:pt x="1095" y="0"/>
                      <a:pt x="833" y="137"/>
                      <a:pt x="615" y="485"/>
                    </a:cubicBezTo>
                    <a:cubicBezTo>
                      <a:pt x="1" y="1486"/>
                      <a:pt x="1083" y="1994"/>
                      <a:pt x="1915" y="1994"/>
                    </a:cubicBezTo>
                    <a:cubicBezTo>
                      <a:pt x="2272" y="1994"/>
                      <a:pt x="2583" y="1901"/>
                      <a:pt x="2695" y="1713"/>
                    </a:cubicBezTo>
                    <a:cubicBezTo>
                      <a:pt x="2997" y="1261"/>
                      <a:pt x="2164" y="0"/>
                      <a:pt x="13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6" name="Google Shape;1146;p28"/>
              <p:cNvSpPr>
                <a:spLocks/>
              </p:cNvSpPr>
              <p:nvPr/>
            </p:nvSpPr>
            <p:spPr bwMode="auto">
              <a:xfrm>
                <a:off x="3105050" y="4172950"/>
                <a:ext cx="82025" cy="60925"/>
              </a:xfrm>
              <a:custGeom>
                <a:avLst/>
                <a:gdLst>
                  <a:gd name="T0" fmla="*/ 22125000 w 3281"/>
                  <a:gd name="T1" fmla="*/ 15625 h 2437"/>
                  <a:gd name="T2" fmla="*/ 21765625 w 3281"/>
                  <a:gd name="T3" fmla="*/ 15625 h 2437"/>
                  <a:gd name="T4" fmla="*/ 23468750 w 3281"/>
                  <a:gd name="T5" fmla="*/ 38078125 h 2437"/>
                  <a:gd name="T6" fmla="*/ 25296875 w 3281"/>
                  <a:gd name="T7" fmla="*/ 38000000 h 2437"/>
                  <a:gd name="T8" fmla="*/ 22125000 w 3281"/>
                  <a:gd name="T9" fmla="*/ 15625 h 2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1" h="2437" extrusionOk="0">
                    <a:moveTo>
                      <a:pt x="1416" y="1"/>
                    </a:moveTo>
                    <a:cubicBezTo>
                      <a:pt x="1409" y="1"/>
                      <a:pt x="1401" y="1"/>
                      <a:pt x="1393" y="1"/>
                    </a:cubicBezTo>
                    <a:cubicBezTo>
                      <a:pt x="709" y="50"/>
                      <a:pt x="0" y="2437"/>
                      <a:pt x="1502" y="2437"/>
                    </a:cubicBezTo>
                    <a:cubicBezTo>
                      <a:pt x="1540" y="2437"/>
                      <a:pt x="1579" y="2435"/>
                      <a:pt x="1619" y="2432"/>
                    </a:cubicBezTo>
                    <a:cubicBezTo>
                      <a:pt x="3280" y="2308"/>
                      <a:pt x="2145" y="1"/>
                      <a:pt x="141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7" name="Google Shape;1147;p28"/>
              <p:cNvSpPr>
                <a:spLocks/>
              </p:cNvSpPr>
              <p:nvPr/>
            </p:nvSpPr>
            <p:spPr bwMode="auto">
              <a:xfrm>
                <a:off x="3128650" y="4182100"/>
                <a:ext cx="54975" cy="42000"/>
              </a:xfrm>
              <a:custGeom>
                <a:avLst/>
                <a:gdLst>
                  <a:gd name="T0" fmla="*/ 10906250 w 2199"/>
                  <a:gd name="T1" fmla="*/ 15625 h 1680"/>
                  <a:gd name="T2" fmla="*/ 9765625 w 2199"/>
                  <a:gd name="T3" fmla="*/ 171875 h 1680"/>
                  <a:gd name="T4" fmla="*/ 13281250 w 2199"/>
                  <a:gd name="T5" fmla="*/ 26234375 h 1680"/>
                  <a:gd name="T6" fmla="*/ 17203125 w 2199"/>
                  <a:gd name="T7" fmla="*/ 25625000 h 1680"/>
                  <a:gd name="T8" fmla="*/ 10906250 w 2199"/>
                  <a:gd name="T9" fmla="*/ 15625 h 1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9" h="1680" extrusionOk="0">
                    <a:moveTo>
                      <a:pt x="698" y="1"/>
                    </a:moveTo>
                    <a:cubicBezTo>
                      <a:pt x="672" y="1"/>
                      <a:pt x="648" y="4"/>
                      <a:pt x="625" y="11"/>
                    </a:cubicBezTo>
                    <a:cubicBezTo>
                      <a:pt x="164" y="126"/>
                      <a:pt x="0" y="1679"/>
                      <a:pt x="850" y="1679"/>
                    </a:cubicBezTo>
                    <a:cubicBezTo>
                      <a:pt x="926" y="1679"/>
                      <a:pt x="1009" y="1667"/>
                      <a:pt x="1101" y="1640"/>
                    </a:cubicBezTo>
                    <a:cubicBezTo>
                      <a:pt x="2198" y="1354"/>
                      <a:pt x="1207" y="1"/>
                      <a:pt x="69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8" name="Google Shape;1148;p28"/>
              <p:cNvSpPr>
                <a:spLocks/>
              </p:cNvSpPr>
              <p:nvPr/>
            </p:nvSpPr>
            <p:spPr bwMode="auto">
              <a:xfrm>
                <a:off x="3137225" y="4146350"/>
                <a:ext cx="54000" cy="38650"/>
              </a:xfrm>
              <a:custGeom>
                <a:avLst/>
                <a:gdLst>
                  <a:gd name="T0" fmla="*/ 16328125 w 2160"/>
                  <a:gd name="T1" fmla="*/ 0 h 1546"/>
                  <a:gd name="T2" fmla="*/ 4406250 w 2160"/>
                  <a:gd name="T3" fmla="*/ 22515625 h 1546"/>
                  <a:gd name="T4" fmla="*/ 9343750 w 2160"/>
                  <a:gd name="T5" fmla="*/ 24140625 h 1546"/>
                  <a:gd name="T6" fmla="*/ 23593750 w 2160"/>
                  <a:gd name="T7" fmla="*/ 3718750 h 1546"/>
                  <a:gd name="T8" fmla="*/ 16328125 w 2160"/>
                  <a:gd name="T9" fmla="*/ 0 h 15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 h="1546" extrusionOk="0">
                    <a:moveTo>
                      <a:pt x="1045" y="0"/>
                    </a:moveTo>
                    <a:cubicBezTo>
                      <a:pt x="444" y="0"/>
                      <a:pt x="0" y="1140"/>
                      <a:pt x="282" y="1441"/>
                    </a:cubicBezTo>
                    <a:cubicBezTo>
                      <a:pt x="348" y="1512"/>
                      <a:pt x="462" y="1545"/>
                      <a:pt x="598" y="1545"/>
                    </a:cubicBezTo>
                    <a:cubicBezTo>
                      <a:pt x="1180" y="1545"/>
                      <a:pt x="2160" y="949"/>
                      <a:pt x="1510" y="238"/>
                    </a:cubicBezTo>
                    <a:cubicBezTo>
                      <a:pt x="1351" y="70"/>
                      <a:pt x="1193" y="0"/>
                      <a:pt x="104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9" name="Google Shape;1149;p28"/>
              <p:cNvSpPr>
                <a:spLocks/>
              </p:cNvSpPr>
              <p:nvPr/>
            </p:nvSpPr>
            <p:spPr bwMode="auto">
              <a:xfrm>
                <a:off x="3099150" y="4160725"/>
                <a:ext cx="46775" cy="33100"/>
              </a:xfrm>
              <a:custGeom>
                <a:avLst/>
                <a:gdLst>
                  <a:gd name="T0" fmla="*/ 11000000 w 1871"/>
                  <a:gd name="T1" fmla="*/ 15625 h 1324"/>
                  <a:gd name="T2" fmla="*/ 1968750 w 1871"/>
                  <a:gd name="T3" fmla="*/ 8437500 h 1324"/>
                  <a:gd name="T4" fmla="*/ 13031250 w 1871"/>
                  <a:gd name="T5" fmla="*/ 20687500 h 1324"/>
                  <a:gd name="T6" fmla="*/ 28203125 w 1871"/>
                  <a:gd name="T7" fmla="*/ 13531250 h 1324"/>
                  <a:gd name="T8" fmla="*/ 11000000 w 1871"/>
                  <a:gd name="T9" fmla="*/ 15625 h 13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1" h="1324" extrusionOk="0">
                    <a:moveTo>
                      <a:pt x="704" y="1"/>
                    </a:moveTo>
                    <a:cubicBezTo>
                      <a:pt x="436" y="1"/>
                      <a:pt x="203" y="146"/>
                      <a:pt x="126" y="540"/>
                    </a:cubicBezTo>
                    <a:cubicBezTo>
                      <a:pt x="0" y="1117"/>
                      <a:pt x="395" y="1324"/>
                      <a:pt x="834" y="1324"/>
                    </a:cubicBezTo>
                    <a:cubicBezTo>
                      <a:pt x="1272" y="1324"/>
                      <a:pt x="1755" y="1117"/>
                      <a:pt x="1805" y="866"/>
                    </a:cubicBezTo>
                    <a:cubicBezTo>
                      <a:pt x="1871" y="537"/>
                      <a:pt x="1221" y="1"/>
                      <a:pt x="70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0" name="Google Shape;1150;p28"/>
              <p:cNvSpPr>
                <a:spLocks/>
              </p:cNvSpPr>
              <p:nvPr/>
            </p:nvSpPr>
            <p:spPr bwMode="auto">
              <a:xfrm>
                <a:off x="2608825" y="4432200"/>
                <a:ext cx="39875" cy="26875"/>
              </a:xfrm>
              <a:custGeom>
                <a:avLst/>
                <a:gdLst>
                  <a:gd name="T0" fmla="*/ 11468750 w 1595"/>
                  <a:gd name="T1" fmla="*/ 15625 h 1075"/>
                  <a:gd name="T2" fmla="*/ 5312500 w 1595"/>
                  <a:gd name="T3" fmla="*/ 4031250 h 1075"/>
                  <a:gd name="T4" fmla="*/ 16390625 w 1595"/>
                  <a:gd name="T5" fmla="*/ 16796875 h 1075"/>
                  <a:gd name="T6" fmla="*/ 22546875 w 1595"/>
                  <a:gd name="T7" fmla="*/ 14609375 h 1075"/>
                  <a:gd name="T8" fmla="*/ 11468750 w 1595"/>
                  <a:gd name="T9" fmla="*/ 15625 h 10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5" h="1075" extrusionOk="0">
                    <a:moveTo>
                      <a:pt x="734" y="1"/>
                    </a:moveTo>
                    <a:cubicBezTo>
                      <a:pt x="595" y="1"/>
                      <a:pt x="457" y="73"/>
                      <a:pt x="340" y="258"/>
                    </a:cubicBezTo>
                    <a:cubicBezTo>
                      <a:pt x="1" y="793"/>
                      <a:pt x="602" y="1075"/>
                      <a:pt x="1049" y="1075"/>
                    </a:cubicBezTo>
                    <a:cubicBezTo>
                      <a:pt x="1230" y="1075"/>
                      <a:pt x="1385" y="1028"/>
                      <a:pt x="1443" y="935"/>
                    </a:cubicBezTo>
                    <a:cubicBezTo>
                      <a:pt x="1594" y="689"/>
                      <a:pt x="1160" y="1"/>
                      <a:pt x="73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1" name="Google Shape;1151;p28"/>
              <p:cNvSpPr>
                <a:spLocks/>
              </p:cNvSpPr>
              <p:nvPr/>
            </p:nvSpPr>
            <p:spPr bwMode="auto">
              <a:xfrm>
                <a:off x="2641600" y="4432375"/>
                <a:ext cx="38900" cy="26950"/>
              </a:xfrm>
              <a:custGeom>
                <a:avLst/>
                <a:gdLst>
                  <a:gd name="T0" fmla="*/ 13609375 w 1556"/>
                  <a:gd name="T1" fmla="*/ 15625 h 1078"/>
                  <a:gd name="T2" fmla="*/ 2062500 w 1556"/>
                  <a:gd name="T3" fmla="*/ 14500000 h 1078"/>
                  <a:gd name="T4" fmla="*/ 8656250 w 1556"/>
                  <a:gd name="T5" fmla="*/ 16828125 h 1078"/>
                  <a:gd name="T6" fmla="*/ 19687500 w 1556"/>
                  <a:gd name="T7" fmla="*/ 4312500 h 1078"/>
                  <a:gd name="T8" fmla="*/ 13609375 w 1556"/>
                  <a:gd name="T9" fmla="*/ 15625 h 10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6" h="1078" extrusionOk="0">
                    <a:moveTo>
                      <a:pt x="871" y="1"/>
                    </a:moveTo>
                    <a:cubicBezTo>
                      <a:pt x="455" y="1"/>
                      <a:pt x="1" y="666"/>
                      <a:pt x="132" y="928"/>
                    </a:cubicBezTo>
                    <a:cubicBezTo>
                      <a:pt x="193" y="1027"/>
                      <a:pt x="361" y="1077"/>
                      <a:pt x="554" y="1077"/>
                    </a:cubicBezTo>
                    <a:cubicBezTo>
                      <a:pt x="992" y="1077"/>
                      <a:pt x="1556" y="816"/>
                      <a:pt x="1260" y="276"/>
                    </a:cubicBezTo>
                    <a:cubicBezTo>
                      <a:pt x="1151" y="78"/>
                      <a:pt x="1013" y="1"/>
                      <a:pt x="87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2" name="Google Shape;1152;p28"/>
              <p:cNvSpPr>
                <a:spLocks/>
              </p:cNvSpPr>
              <p:nvPr/>
            </p:nvSpPr>
            <p:spPr bwMode="auto">
              <a:xfrm>
                <a:off x="2621075" y="4422975"/>
                <a:ext cx="44300" cy="32600"/>
              </a:xfrm>
              <a:custGeom>
                <a:avLst/>
                <a:gdLst>
                  <a:gd name="T0" fmla="*/ 14109375 w 1772"/>
                  <a:gd name="T1" fmla="*/ 0 h 1304"/>
                  <a:gd name="T2" fmla="*/ 13718750 w 1772"/>
                  <a:gd name="T3" fmla="*/ 0 h 1304"/>
                  <a:gd name="T4" fmla="*/ 14890625 w 1772"/>
                  <a:gd name="T5" fmla="*/ 20375000 h 1304"/>
                  <a:gd name="T6" fmla="*/ 14109375 w 1772"/>
                  <a:gd name="T7" fmla="*/ 0 h 1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72" h="1304" extrusionOk="0">
                    <a:moveTo>
                      <a:pt x="903" y="0"/>
                    </a:moveTo>
                    <a:cubicBezTo>
                      <a:pt x="895" y="0"/>
                      <a:pt x="886" y="0"/>
                      <a:pt x="878" y="0"/>
                    </a:cubicBezTo>
                    <a:cubicBezTo>
                      <a:pt x="0" y="25"/>
                      <a:pt x="577" y="1304"/>
                      <a:pt x="953" y="1304"/>
                    </a:cubicBezTo>
                    <a:cubicBezTo>
                      <a:pt x="1350" y="1279"/>
                      <a:pt x="1772" y="0"/>
                      <a:pt x="90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3" name="Google Shape;1153;p28"/>
              <p:cNvSpPr>
                <a:spLocks/>
              </p:cNvSpPr>
              <p:nvPr/>
            </p:nvSpPr>
            <p:spPr bwMode="auto">
              <a:xfrm>
                <a:off x="2621925" y="4455550"/>
                <a:ext cx="44675" cy="32625"/>
              </a:xfrm>
              <a:custGeom>
                <a:avLst/>
                <a:gdLst>
                  <a:gd name="T0" fmla="*/ 14187500 w 1787"/>
                  <a:gd name="T1" fmla="*/ 0 h 1305"/>
                  <a:gd name="T2" fmla="*/ 13968750 w 1787"/>
                  <a:gd name="T3" fmla="*/ 20375000 h 1305"/>
                  <a:gd name="T4" fmla="*/ 14359375 w 1787"/>
                  <a:gd name="T5" fmla="*/ 20375000 h 1305"/>
                  <a:gd name="T6" fmla="*/ 14359375 w 1787"/>
                  <a:gd name="T7" fmla="*/ 15625 h 1305"/>
                  <a:gd name="T8" fmla="*/ 14187500 w 1787"/>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305" extrusionOk="0">
                    <a:moveTo>
                      <a:pt x="908" y="0"/>
                    </a:moveTo>
                    <a:cubicBezTo>
                      <a:pt x="532" y="0"/>
                      <a:pt x="0" y="1254"/>
                      <a:pt x="894" y="1304"/>
                    </a:cubicBezTo>
                    <a:cubicBezTo>
                      <a:pt x="902" y="1304"/>
                      <a:pt x="911" y="1304"/>
                      <a:pt x="919" y="1304"/>
                    </a:cubicBezTo>
                    <a:cubicBezTo>
                      <a:pt x="1787" y="1304"/>
                      <a:pt x="1316" y="25"/>
                      <a:pt x="919" y="1"/>
                    </a:cubicBezTo>
                    <a:cubicBezTo>
                      <a:pt x="915" y="0"/>
                      <a:pt x="911" y="0"/>
                      <a:pt x="90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4" name="Google Shape;1154;p28"/>
              <p:cNvSpPr>
                <a:spLocks/>
              </p:cNvSpPr>
              <p:nvPr/>
            </p:nvSpPr>
            <p:spPr bwMode="auto">
              <a:xfrm>
                <a:off x="2609300" y="4451525"/>
                <a:ext cx="39350" cy="27150"/>
              </a:xfrm>
              <a:custGeom>
                <a:avLst/>
                <a:gdLst>
                  <a:gd name="T0" fmla="*/ 15781250 w 1574"/>
                  <a:gd name="T1" fmla="*/ 15625 h 1086"/>
                  <a:gd name="T2" fmla="*/ 4625000 w 1574"/>
                  <a:gd name="T3" fmla="*/ 12703125 h 1086"/>
                  <a:gd name="T4" fmla="*/ 10828125 w 1574"/>
                  <a:gd name="T5" fmla="*/ 16953125 h 1086"/>
                  <a:gd name="T6" fmla="*/ 22250000 w 1574"/>
                  <a:gd name="T7" fmla="*/ 2531250 h 1086"/>
                  <a:gd name="T8" fmla="*/ 15781250 w 1574"/>
                  <a:gd name="T9" fmla="*/ 15625 h 1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4" h="1086" extrusionOk="0">
                    <a:moveTo>
                      <a:pt x="1010" y="1"/>
                    </a:moveTo>
                    <a:cubicBezTo>
                      <a:pt x="573" y="1"/>
                      <a:pt x="0" y="274"/>
                      <a:pt x="296" y="813"/>
                    </a:cubicBezTo>
                    <a:cubicBezTo>
                      <a:pt x="409" y="1009"/>
                      <a:pt x="550" y="1085"/>
                      <a:pt x="693" y="1085"/>
                    </a:cubicBezTo>
                    <a:cubicBezTo>
                      <a:pt x="1120" y="1085"/>
                      <a:pt x="1574" y="406"/>
                      <a:pt x="1424" y="162"/>
                    </a:cubicBezTo>
                    <a:cubicBezTo>
                      <a:pt x="1370" y="54"/>
                      <a:pt x="1203" y="1"/>
                      <a:pt x="10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5" name="Google Shape;1155;p28"/>
              <p:cNvSpPr>
                <a:spLocks/>
              </p:cNvSpPr>
              <p:nvPr/>
            </p:nvSpPr>
            <p:spPr bwMode="auto">
              <a:xfrm>
                <a:off x="2641700" y="4450575"/>
                <a:ext cx="39025" cy="25850"/>
              </a:xfrm>
              <a:custGeom>
                <a:avLst/>
                <a:gdLst>
                  <a:gd name="T0" fmla="*/ 10359375 w 1561"/>
                  <a:gd name="T1" fmla="*/ 0 h 1034"/>
                  <a:gd name="T2" fmla="*/ 2000000 w 1561"/>
                  <a:gd name="T3" fmla="*/ 3125000 h 1034"/>
                  <a:gd name="T4" fmla="*/ 13921875 w 1561"/>
                  <a:gd name="T5" fmla="*/ 16156250 h 1034"/>
                  <a:gd name="T6" fmla="*/ 20406250 w 1561"/>
                  <a:gd name="T7" fmla="*/ 11343750 h 1034"/>
                  <a:gd name="T8" fmla="*/ 10359375 w 1561"/>
                  <a:gd name="T9" fmla="*/ 0 h 1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1" h="1034" extrusionOk="0">
                    <a:moveTo>
                      <a:pt x="663" y="0"/>
                    </a:moveTo>
                    <a:cubicBezTo>
                      <a:pt x="419" y="0"/>
                      <a:pt x="192" y="72"/>
                      <a:pt x="128" y="200"/>
                    </a:cubicBezTo>
                    <a:cubicBezTo>
                      <a:pt x="1" y="453"/>
                      <a:pt x="476" y="1034"/>
                      <a:pt x="891" y="1034"/>
                    </a:cubicBezTo>
                    <a:cubicBezTo>
                      <a:pt x="1051" y="1034"/>
                      <a:pt x="1201" y="948"/>
                      <a:pt x="1306" y="726"/>
                    </a:cubicBezTo>
                    <a:cubicBezTo>
                      <a:pt x="1560" y="217"/>
                      <a:pt x="1087" y="0"/>
                      <a:pt x="66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6" name="Google Shape;1156;p28"/>
              <p:cNvSpPr>
                <a:spLocks/>
              </p:cNvSpPr>
              <p:nvPr/>
            </p:nvSpPr>
            <p:spPr bwMode="auto">
              <a:xfrm>
                <a:off x="2649050" y="4450225"/>
                <a:ext cx="25350" cy="17775"/>
              </a:xfrm>
              <a:custGeom>
                <a:avLst/>
                <a:gdLst>
                  <a:gd name="T0" fmla="*/ 8593750 w 1014"/>
                  <a:gd name="T1" fmla="*/ 0 h 711"/>
                  <a:gd name="T2" fmla="*/ 531250 w 1014"/>
                  <a:gd name="T3" fmla="*/ 3734375 h 711"/>
                  <a:gd name="T4" fmla="*/ 9843750 w 1014"/>
                  <a:gd name="T5" fmla="*/ 11093750 h 711"/>
                  <a:gd name="T6" fmla="*/ 14640625 w 1014"/>
                  <a:gd name="T7" fmla="*/ 6859375 h 711"/>
                  <a:gd name="T8" fmla="*/ 8593750 w 1014"/>
                  <a:gd name="T9" fmla="*/ 0 h 7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4" h="711" extrusionOk="0">
                    <a:moveTo>
                      <a:pt x="550" y="0"/>
                    </a:moveTo>
                    <a:cubicBezTo>
                      <a:pt x="320" y="0"/>
                      <a:pt x="71" y="105"/>
                      <a:pt x="34" y="239"/>
                    </a:cubicBezTo>
                    <a:cubicBezTo>
                      <a:pt x="1" y="407"/>
                      <a:pt x="350" y="710"/>
                      <a:pt x="630" y="710"/>
                    </a:cubicBezTo>
                    <a:cubicBezTo>
                      <a:pt x="767" y="710"/>
                      <a:pt x="887" y="637"/>
                      <a:pt x="937" y="439"/>
                    </a:cubicBezTo>
                    <a:cubicBezTo>
                      <a:pt x="1014" y="117"/>
                      <a:pt x="793" y="0"/>
                      <a:pt x="5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7" name="Google Shape;1157;p28"/>
              <p:cNvSpPr>
                <a:spLocks/>
              </p:cNvSpPr>
              <p:nvPr/>
            </p:nvSpPr>
            <p:spPr bwMode="auto">
              <a:xfrm>
                <a:off x="2629675" y="4433850"/>
                <a:ext cx="29800" cy="22400"/>
              </a:xfrm>
              <a:custGeom>
                <a:avLst/>
                <a:gdLst>
                  <a:gd name="T0" fmla="*/ 11078125 w 1192"/>
                  <a:gd name="T1" fmla="*/ 0 h 896"/>
                  <a:gd name="T2" fmla="*/ 9125000 w 1192"/>
                  <a:gd name="T3" fmla="*/ 265625 h 896"/>
                  <a:gd name="T4" fmla="*/ 12281250 w 1192"/>
                  <a:gd name="T5" fmla="*/ 14000000 h 896"/>
                  <a:gd name="T6" fmla="*/ 12640625 w 1192"/>
                  <a:gd name="T7" fmla="*/ 13968750 h 896"/>
                  <a:gd name="T8" fmla="*/ 11078125 w 1192"/>
                  <a:gd name="T9" fmla="*/ 0 h 8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2" h="896" extrusionOk="0">
                    <a:moveTo>
                      <a:pt x="709" y="0"/>
                    </a:moveTo>
                    <a:cubicBezTo>
                      <a:pt x="671" y="0"/>
                      <a:pt x="629" y="6"/>
                      <a:pt x="584" y="17"/>
                    </a:cubicBezTo>
                    <a:cubicBezTo>
                      <a:pt x="0" y="138"/>
                      <a:pt x="525" y="896"/>
                      <a:pt x="786" y="896"/>
                    </a:cubicBezTo>
                    <a:cubicBezTo>
                      <a:pt x="794" y="896"/>
                      <a:pt x="802" y="895"/>
                      <a:pt x="809" y="894"/>
                    </a:cubicBezTo>
                    <a:cubicBezTo>
                      <a:pt x="1065" y="824"/>
                      <a:pt x="1191" y="0"/>
                      <a:pt x="7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8" name="Google Shape;1158;p28"/>
              <p:cNvSpPr>
                <a:spLocks/>
              </p:cNvSpPr>
              <p:nvPr/>
            </p:nvSpPr>
            <p:spPr bwMode="auto">
              <a:xfrm>
                <a:off x="2625375" y="4455200"/>
                <a:ext cx="29200" cy="21050"/>
              </a:xfrm>
              <a:custGeom>
                <a:avLst/>
                <a:gdLst>
                  <a:gd name="T0" fmla="*/ 13312500 w 1168"/>
                  <a:gd name="T1" fmla="*/ 15625 h 842"/>
                  <a:gd name="T2" fmla="*/ 6328125 w 1168"/>
                  <a:gd name="T3" fmla="*/ 11578125 h 842"/>
                  <a:gd name="T4" fmla="*/ 9984375 w 1168"/>
                  <a:gd name="T5" fmla="*/ 13140625 h 842"/>
                  <a:gd name="T6" fmla="*/ 15328125 w 1168"/>
                  <a:gd name="T7" fmla="*/ 625000 h 842"/>
                  <a:gd name="T8" fmla="*/ 13312500 w 1168"/>
                  <a:gd name="T9" fmla="*/ 15625 h 8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8" h="842" extrusionOk="0">
                    <a:moveTo>
                      <a:pt x="852" y="1"/>
                    </a:moveTo>
                    <a:cubicBezTo>
                      <a:pt x="552" y="1"/>
                      <a:pt x="1" y="380"/>
                      <a:pt x="405" y="741"/>
                    </a:cubicBezTo>
                    <a:cubicBezTo>
                      <a:pt x="488" y="812"/>
                      <a:pt x="567" y="841"/>
                      <a:pt x="639" y="841"/>
                    </a:cubicBezTo>
                    <a:cubicBezTo>
                      <a:pt x="978" y="841"/>
                      <a:pt x="1167" y="184"/>
                      <a:pt x="981" y="40"/>
                    </a:cubicBezTo>
                    <a:cubicBezTo>
                      <a:pt x="951" y="13"/>
                      <a:pt x="905" y="1"/>
                      <a:pt x="85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9" name="Google Shape;1159;p28"/>
              <p:cNvSpPr>
                <a:spLocks/>
              </p:cNvSpPr>
              <p:nvPr/>
            </p:nvSpPr>
            <p:spPr bwMode="auto">
              <a:xfrm>
                <a:off x="3132350" y="4167950"/>
                <a:ext cx="21325" cy="21325"/>
              </a:xfrm>
              <a:custGeom>
                <a:avLst/>
                <a:gdLst>
                  <a:gd name="T0" fmla="*/ 6671875 w 853"/>
                  <a:gd name="T1" fmla="*/ 15625 h 853"/>
                  <a:gd name="T2" fmla="*/ 15625 w 853"/>
                  <a:gd name="T3" fmla="*/ 6671875 h 853"/>
                  <a:gd name="T4" fmla="*/ 6671875 w 853"/>
                  <a:gd name="T5" fmla="*/ 13328125 h 853"/>
                  <a:gd name="T6" fmla="*/ 13328125 w 853"/>
                  <a:gd name="T7" fmla="*/ 6671875 h 853"/>
                  <a:gd name="T8" fmla="*/ 6671875 w 853"/>
                  <a:gd name="T9" fmla="*/ 15625 h 8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3" h="853" extrusionOk="0">
                    <a:moveTo>
                      <a:pt x="427" y="1"/>
                    </a:moveTo>
                    <a:cubicBezTo>
                      <a:pt x="201" y="1"/>
                      <a:pt x="1" y="201"/>
                      <a:pt x="1" y="427"/>
                    </a:cubicBezTo>
                    <a:cubicBezTo>
                      <a:pt x="1" y="652"/>
                      <a:pt x="201" y="853"/>
                      <a:pt x="427" y="853"/>
                    </a:cubicBezTo>
                    <a:cubicBezTo>
                      <a:pt x="652" y="853"/>
                      <a:pt x="853" y="652"/>
                      <a:pt x="853" y="427"/>
                    </a:cubicBezTo>
                    <a:cubicBezTo>
                      <a:pt x="853" y="201"/>
                      <a:pt x="652" y="1"/>
                      <a:pt x="4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0" name="Google Shape;1160;p28"/>
              <p:cNvSpPr>
                <a:spLocks/>
              </p:cNvSpPr>
              <p:nvPr/>
            </p:nvSpPr>
            <p:spPr bwMode="auto">
              <a:xfrm>
                <a:off x="2634850" y="4451800"/>
                <a:ext cx="16325" cy="16300"/>
              </a:xfrm>
              <a:custGeom>
                <a:avLst/>
                <a:gdLst>
                  <a:gd name="T0" fmla="*/ 5109375 w 653"/>
                  <a:gd name="T1" fmla="*/ 0 h 652"/>
                  <a:gd name="T2" fmla="*/ 15625 w 653"/>
                  <a:gd name="T3" fmla="*/ 5093750 h 652"/>
                  <a:gd name="T4" fmla="*/ 5109375 w 653"/>
                  <a:gd name="T5" fmla="*/ 10187500 h 652"/>
                  <a:gd name="T6" fmla="*/ 10187500 w 653"/>
                  <a:gd name="T7" fmla="*/ 5093750 h 652"/>
                  <a:gd name="T8" fmla="*/ 5109375 w 653"/>
                  <a:gd name="T9" fmla="*/ 0 h 6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3" h="652" extrusionOk="0">
                    <a:moveTo>
                      <a:pt x="327" y="0"/>
                    </a:moveTo>
                    <a:cubicBezTo>
                      <a:pt x="151" y="0"/>
                      <a:pt x="1" y="126"/>
                      <a:pt x="1" y="326"/>
                    </a:cubicBezTo>
                    <a:cubicBezTo>
                      <a:pt x="1" y="502"/>
                      <a:pt x="151" y="652"/>
                      <a:pt x="327" y="652"/>
                    </a:cubicBezTo>
                    <a:cubicBezTo>
                      <a:pt x="502" y="652"/>
                      <a:pt x="652" y="502"/>
                      <a:pt x="652" y="326"/>
                    </a:cubicBezTo>
                    <a:cubicBezTo>
                      <a:pt x="652" y="126"/>
                      <a:pt x="502" y="0"/>
                      <a:pt x="3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6" name="Google Shape;1161;p28"/>
            <p:cNvGrpSpPr>
              <a:grpSpLocks/>
            </p:cNvGrpSpPr>
            <p:nvPr/>
          </p:nvGrpSpPr>
          <p:grpSpPr bwMode="auto">
            <a:xfrm>
              <a:off x="4030588" y="-396350"/>
              <a:ext cx="1082725" cy="723050"/>
              <a:chOff x="1352275" y="974950"/>
              <a:chExt cx="1082725" cy="723050"/>
            </a:xfrm>
          </p:grpSpPr>
          <p:sp>
            <p:nvSpPr>
              <p:cNvPr id="7" name="Google Shape;1162;p28"/>
              <p:cNvSpPr/>
              <p:nvPr/>
            </p:nvSpPr>
            <p:spPr>
              <a:xfrm>
                <a:off x="1753987" y="1416617"/>
                <a:ext cx="279400" cy="280952"/>
              </a:xfrm>
              <a:custGeom>
                <a:avLst/>
                <a:gdLst/>
                <a:ahLst/>
                <a:cxnLst/>
                <a:rect l="l" t="t" r="r" b="b"/>
                <a:pathLst>
                  <a:path w="11229" h="11229" extrusionOk="0">
                    <a:moveTo>
                      <a:pt x="5614" y="0"/>
                    </a:moveTo>
                    <a:cubicBezTo>
                      <a:pt x="2507" y="0"/>
                      <a:pt x="0" y="2531"/>
                      <a:pt x="0" y="5614"/>
                    </a:cubicBezTo>
                    <a:cubicBezTo>
                      <a:pt x="0" y="8722"/>
                      <a:pt x="2507" y="11228"/>
                      <a:pt x="5614" y="11228"/>
                    </a:cubicBezTo>
                    <a:cubicBezTo>
                      <a:pt x="8697" y="11228"/>
                      <a:pt x="11229" y="8722"/>
                      <a:pt x="11229" y="5614"/>
                    </a:cubicBezTo>
                    <a:cubicBezTo>
                      <a:pt x="11229" y="2531"/>
                      <a:pt x="8697" y="0"/>
                      <a:pt x="5614" y="0"/>
                    </a:cubicBezTo>
                    <a:close/>
                  </a:path>
                </a:pathLst>
              </a:custGeom>
              <a:solidFill>
                <a:schemeClr val="accent3"/>
              </a:solidFill>
              <a:ln>
                <a:noFill/>
              </a:ln>
            </p:spPr>
            <p:txBody>
              <a:bodyPr spcFirstLastPara="1" lIns="91425" tIns="91425" rIns="91425" bIns="91425" anchor="ctr"/>
              <a:lstStyle/>
              <a:p>
                <a:pPr>
                  <a:defRPr/>
                </a:pPr>
                <a:endParaRPr sz="1350">
                  <a:solidFill>
                    <a:srgbClr val="322F46"/>
                  </a:solidFill>
                </a:endParaRPr>
              </a:p>
            </p:txBody>
          </p:sp>
          <p:sp>
            <p:nvSpPr>
              <p:cNvPr id="8" name="Google Shape;1163;p28"/>
              <p:cNvSpPr>
                <a:spLocks/>
              </p:cNvSpPr>
              <p:nvPr/>
            </p:nvSpPr>
            <p:spPr bwMode="auto">
              <a:xfrm>
                <a:off x="1352275" y="974950"/>
                <a:ext cx="1082725" cy="620350"/>
              </a:xfrm>
              <a:custGeom>
                <a:avLst/>
                <a:gdLst>
                  <a:gd name="T0" fmla="*/ 279609375 w 43309"/>
                  <a:gd name="T1" fmla="*/ 15625 h 24814"/>
                  <a:gd name="T2" fmla="*/ 279609375 w 43309"/>
                  <a:gd name="T3" fmla="*/ 103390625 h 24814"/>
                  <a:gd name="T4" fmla="*/ 0 w 43309"/>
                  <a:gd name="T5" fmla="*/ 387703125 h 24814"/>
                  <a:gd name="T6" fmla="*/ 676703125 w 43309"/>
                  <a:gd name="T7" fmla="*/ 387703125 h 24814"/>
                  <a:gd name="T8" fmla="*/ 396703125 w 43309"/>
                  <a:gd name="T9" fmla="*/ 103390625 h 24814"/>
                  <a:gd name="T10" fmla="*/ 396703125 w 43309"/>
                  <a:gd name="T11" fmla="*/ 15625 h 24814"/>
                  <a:gd name="T12" fmla="*/ 279609375 w 43309"/>
                  <a:gd name="T13" fmla="*/ 15625 h 248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309" h="24814" extrusionOk="0">
                    <a:moveTo>
                      <a:pt x="17895" y="1"/>
                    </a:moveTo>
                    <a:lnTo>
                      <a:pt x="17895" y="6617"/>
                    </a:lnTo>
                    <a:cubicBezTo>
                      <a:pt x="7720" y="8146"/>
                      <a:pt x="0" y="15690"/>
                      <a:pt x="0" y="24813"/>
                    </a:cubicBezTo>
                    <a:lnTo>
                      <a:pt x="43309" y="24813"/>
                    </a:lnTo>
                    <a:cubicBezTo>
                      <a:pt x="43309" y="15690"/>
                      <a:pt x="35564" y="8146"/>
                      <a:pt x="25389" y="6617"/>
                    </a:cubicBezTo>
                    <a:lnTo>
                      <a:pt x="25389" y="1"/>
                    </a:lnTo>
                    <a:lnTo>
                      <a:pt x="1789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Tree>
    <p:extLst>
      <p:ext uri="{BB962C8B-B14F-4D97-AF65-F5344CB8AC3E}">
        <p14:creationId xmlns:p14="http://schemas.microsoft.com/office/powerpoint/2010/main" val="16158561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64"/>
        <p:cNvGrpSpPr/>
        <p:nvPr/>
      </p:nvGrpSpPr>
      <p:grpSpPr>
        <a:xfrm>
          <a:off x="0" y="0"/>
          <a:ext cx="0" cy="0"/>
          <a:chOff x="0" y="0"/>
          <a:chExt cx="0" cy="0"/>
        </a:xfrm>
      </p:grpSpPr>
      <p:grpSp>
        <p:nvGrpSpPr>
          <p:cNvPr id="2" name="Google Shape;1165;p29"/>
          <p:cNvGrpSpPr>
            <a:grpSpLocks/>
          </p:cNvGrpSpPr>
          <p:nvPr/>
        </p:nvGrpSpPr>
        <p:grpSpPr bwMode="auto">
          <a:xfrm>
            <a:off x="0" y="-23813"/>
            <a:ext cx="9144000" cy="5430441"/>
            <a:chOff x="-150" y="-23475"/>
            <a:chExt cx="9144079" cy="5430372"/>
          </a:xfrm>
        </p:grpSpPr>
        <p:sp>
          <p:nvSpPr>
            <p:cNvPr id="3" name="Google Shape;1166;p29"/>
            <p:cNvSpPr>
              <a:spLocks/>
            </p:cNvSpPr>
            <p:nvPr/>
          </p:nvSpPr>
          <p:spPr bwMode="auto">
            <a:xfrm>
              <a:off x="0" y="-23475"/>
              <a:ext cx="9143929" cy="5166888"/>
            </a:xfrm>
            <a:custGeom>
              <a:avLst/>
              <a:gdLst>
                <a:gd name="T0" fmla="*/ 6508245 w 49014"/>
                <a:gd name="T1" fmla="*/ 3886612 h 32839"/>
                <a:gd name="T2" fmla="*/ 6508245 w 49014"/>
                <a:gd name="T3" fmla="*/ 2147483646 h 32839"/>
                <a:gd name="T4" fmla="*/ 2147483646 w 49014"/>
                <a:gd name="T5" fmla="*/ 2147483646 h 32839"/>
                <a:gd name="T6" fmla="*/ 2147483646 w 49014"/>
                <a:gd name="T7" fmla="*/ 3886612 h 32839"/>
                <a:gd name="T8" fmla="*/ 6508245 w 49014"/>
                <a:gd name="T9" fmla="*/ 3886612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4" name="Google Shape;1167;p29"/>
            <p:cNvSpPr>
              <a:spLocks/>
            </p:cNvSpPr>
            <p:nvPr/>
          </p:nvSpPr>
          <p:spPr bwMode="auto">
            <a:xfrm>
              <a:off x="140934" y="165407"/>
              <a:ext cx="1458542" cy="621021"/>
            </a:xfrm>
            <a:custGeom>
              <a:avLst/>
              <a:gdLst>
                <a:gd name="T0" fmla="*/ 2147483646 w 9270"/>
                <a:gd name="T1" fmla="*/ 3886613 h 3947"/>
                <a:gd name="T2" fmla="*/ 2147483646 w 9270"/>
                <a:gd name="T3" fmla="*/ 148015407 h 3947"/>
                <a:gd name="T4" fmla="*/ 0 w 9270"/>
                <a:gd name="T5" fmla="*/ 2147483646 h 3947"/>
                <a:gd name="T6" fmla="*/ 2147483646 w 9270"/>
                <a:gd name="T7" fmla="*/ 2147483646 h 3947"/>
                <a:gd name="T8" fmla="*/ 2147483646 w 9270"/>
                <a:gd name="T9" fmla="*/ 2147483646 h 3947"/>
                <a:gd name="T10" fmla="*/ 2147483646 w 9270"/>
                <a:gd name="T11" fmla="*/ 2147483646 h 3947"/>
                <a:gd name="T12" fmla="*/ 2147483646 w 9270"/>
                <a:gd name="T13" fmla="*/ 2147483646 h 3947"/>
                <a:gd name="T14" fmla="*/ 2147483646 w 9270"/>
                <a:gd name="T15" fmla="*/ 2147483646 h 3947"/>
                <a:gd name="T16" fmla="*/ 2147483646 w 9270"/>
                <a:gd name="T17" fmla="*/ 2147483646 h 3947"/>
                <a:gd name="T18" fmla="*/ 2147483646 w 9270"/>
                <a:gd name="T19" fmla="*/ 2147483646 h 3947"/>
                <a:gd name="T20" fmla="*/ 2147483646 w 9270"/>
                <a:gd name="T21" fmla="*/ 2147483646 h 3947"/>
                <a:gd name="T22" fmla="*/ 2147483646 w 9270"/>
                <a:gd name="T23" fmla="*/ 2147483646 h 3947"/>
                <a:gd name="T24" fmla="*/ 2147483646 w 9270"/>
                <a:gd name="T25" fmla="*/ 2147483646 h 3947"/>
                <a:gd name="T26" fmla="*/ 2147483646 w 9270"/>
                <a:gd name="T27" fmla="*/ 3886613 h 39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5" name="Google Shape;1168;p29"/>
            <p:cNvSpPr>
              <a:spLocks/>
            </p:cNvSpPr>
            <p:nvPr/>
          </p:nvSpPr>
          <p:spPr bwMode="auto">
            <a:xfrm>
              <a:off x="7443257" y="1304648"/>
              <a:ext cx="1499293" cy="667751"/>
            </a:xfrm>
            <a:custGeom>
              <a:avLst/>
              <a:gdLst>
                <a:gd name="T0" fmla="*/ 2147483646 w 9529"/>
                <a:gd name="T1" fmla="*/ 3886613 h 4244"/>
                <a:gd name="T2" fmla="*/ 2147483646 w 9529"/>
                <a:gd name="T3" fmla="*/ 54537194 h 4244"/>
                <a:gd name="T4" fmla="*/ 70108665 w 9529"/>
                <a:gd name="T5" fmla="*/ 2147483646 h 4244"/>
                <a:gd name="T6" fmla="*/ 2147483646 w 9529"/>
                <a:gd name="T7" fmla="*/ 2147483646 h 4244"/>
                <a:gd name="T8" fmla="*/ 2147483646 w 9529"/>
                <a:gd name="T9" fmla="*/ 2147483646 h 4244"/>
                <a:gd name="T10" fmla="*/ 2147483646 w 9529"/>
                <a:gd name="T11" fmla="*/ 2147483646 h 4244"/>
                <a:gd name="T12" fmla="*/ 2147483646 w 9529"/>
                <a:gd name="T13" fmla="*/ 2147483646 h 4244"/>
                <a:gd name="T14" fmla="*/ 2147483646 w 9529"/>
                <a:gd name="T15" fmla="*/ 2147483646 h 4244"/>
                <a:gd name="T16" fmla="*/ 2147483646 w 9529"/>
                <a:gd name="T17" fmla="*/ 2147483646 h 4244"/>
                <a:gd name="T18" fmla="*/ 2147483646 w 9529"/>
                <a:gd name="T19" fmla="*/ 2147483646 h 4244"/>
                <a:gd name="T20" fmla="*/ 2147483646 w 9529"/>
                <a:gd name="T21" fmla="*/ 2147483646 h 4244"/>
                <a:gd name="T22" fmla="*/ 2147483646 w 9529"/>
                <a:gd name="T23" fmla="*/ 2147483646 h 4244"/>
                <a:gd name="T24" fmla="*/ 2147483646 w 9529"/>
                <a:gd name="T25" fmla="*/ 2147483646 h 4244"/>
                <a:gd name="T26" fmla="*/ 2147483646 w 9529"/>
                <a:gd name="T27" fmla="*/ 3886613 h 4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 name="Google Shape;1169;p29"/>
            <p:cNvSpPr>
              <a:spLocks noChangeArrowheads="1"/>
            </p:cNvSpPr>
            <p:nvPr/>
          </p:nvSpPr>
          <p:spPr bwMode="auto">
            <a:xfrm>
              <a:off x="-150" y="4402022"/>
              <a:ext cx="9144079" cy="75722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7" name="Google Shape;1170;p29"/>
            <p:cNvGrpSpPr>
              <a:grpSpLocks/>
            </p:cNvGrpSpPr>
            <p:nvPr/>
          </p:nvGrpSpPr>
          <p:grpSpPr bwMode="auto">
            <a:xfrm>
              <a:off x="7623203" y="4330249"/>
              <a:ext cx="1520699" cy="813424"/>
              <a:chOff x="3457050" y="4619150"/>
              <a:chExt cx="227075" cy="121450"/>
            </a:xfrm>
          </p:grpSpPr>
          <p:sp>
            <p:nvSpPr>
              <p:cNvPr id="11" name="Google Shape;1171;p29"/>
              <p:cNvSpPr/>
              <p:nvPr/>
            </p:nvSpPr>
            <p:spPr>
              <a:xfrm>
                <a:off x="3457033" y="4619200"/>
                <a:ext cx="227096" cy="121415"/>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2" name="Google Shape;1172;p29"/>
              <p:cNvSpPr>
                <a:spLocks/>
              </p:cNvSpPr>
              <p:nvPr/>
            </p:nvSpPr>
            <p:spPr bwMode="auto">
              <a:xfrm>
                <a:off x="3471550" y="4708900"/>
                <a:ext cx="68700" cy="31700"/>
              </a:xfrm>
              <a:custGeom>
                <a:avLst/>
                <a:gdLst>
                  <a:gd name="T0" fmla="*/ 17296875 w 2748"/>
                  <a:gd name="T1" fmla="*/ 0 h 1268"/>
                  <a:gd name="T2" fmla="*/ 13109375 w 2748"/>
                  <a:gd name="T3" fmla="*/ 578125 h 1268"/>
                  <a:gd name="T4" fmla="*/ 0 w 2748"/>
                  <a:gd name="T5" fmla="*/ 19812500 h 1268"/>
                  <a:gd name="T6" fmla="*/ 42937500 w 2748"/>
                  <a:gd name="T7" fmla="*/ 19812500 h 1268"/>
                  <a:gd name="T8" fmla="*/ 17296875 w 2748"/>
                  <a:gd name="T9" fmla="*/ 0 h 1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3" name="Google Shape;1173;p29"/>
              <p:cNvSpPr>
                <a:spLocks/>
              </p:cNvSpPr>
              <p:nvPr/>
            </p:nvSpPr>
            <p:spPr bwMode="auto">
              <a:xfrm>
                <a:off x="3552050" y="4695475"/>
                <a:ext cx="66950" cy="45125"/>
              </a:xfrm>
              <a:custGeom>
                <a:avLst/>
                <a:gdLst>
                  <a:gd name="T0" fmla="*/ 14671875 w 2678"/>
                  <a:gd name="T1" fmla="*/ 15625 h 1805"/>
                  <a:gd name="T2" fmla="*/ 10890625 w 2678"/>
                  <a:gd name="T3" fmla="*/ 875000 h 1805"/>
                  <a:gd name="T4" fmla="*/ 3921875 w 2678"/>
                  <a:gd name="T5" fmla="*/ 28203125 h 1805"/>
                  <a:gd name="T6" fmla="*/ 41828125 w 2678"/>
                  <a:gd name="T7" fmla="*/ 28203125 h 1805"/>
                  <a:gd name="T8" fmla="*/ 14671875 w 2678"/>
                  <a:gd name="T9" fmla="*/ 15625 h 1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4" name="Google Shape;1174;p29"/>
              <p:cNvSpPr>
                <a:spLocks/>
              </p:cNvSpPr>
              <p:nvPr/>
            </p:nvSpPr>
            <p:spPr bwMode="auto">
              <a:xfrm>
                <a:off x="3617625" y="4650650"/>
                <a:ext cx="66500" cy="89950"/>
              </a:xfrm>
              <a:custGeom>
                <a:avLst/>
                <a:gdLst>
                  <a:gd name="T0" fmla="*/ 24640625 w 2660"/>
                  <a:gd name="T1" fmla="*/ 0 h 3598"/>
                  <a:gd name="T2" fmla="*/ 4468750 w 2660"/>
                  <a:gd name="T3" fmla="*/ 17609375 h 3598"/>
                  <a:gd name="T4" fmla="*/ 1828125 w 2660"/>
                  <a:gd name="T5" fmla="*/ 56218750 h 3598"/>
                  <a:gd name="T6" fmla="*/ 41546875 w 2660"/>
                  <a:gd name="T7" fmla="*/ 56218750 h 3598"/>
                  <a:gd name="T8" fmla="*/ 41546875 w 2660"/>
                  <a:gd name="T9" fmla="*/ 5765625 h 3598"/>
                  <a:gd name="T10" fmla="*/ 26078125 w 2660"/>
                  <a:gd name="T11" fmla="*/ 46875 h 3598"/>
                  <a:gd name="T12" fmla="*/ 24640625 w 2660"/>
                  <a:gd name="T13" fmla="*/ 0 h 35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8" name="Google Shape;1175;p29"/>
            <p:cNvGrpSpPr>
              <a:grpSpLocks/>
            </p:cNvGrpSpPr>
            <p:nvPr/>
          </p:nvGrpSpPr>
          <p:grpSpPr bwMode="auto">
            <a:xfrm flipH="1">
              <a:off x="-69" y="4310169"/>
              <a:ext cx="792529" cy="1096728"/>
              <a:chOff x="3536675" y="4387575"/>
              <a:chExt cx="147450" cy="204050"/>
            </a:xfrm>
          </p:grpSpPr>
          <p:sp>
            <p:nvSpPr>
              <p:cNvPr id="9" name="Google Shape;1176;p29"/>
              <p:cNvSpPr/>
              <p:nvPr/>
            </p:nvSpPr>
            <p:spPr>
              <a:xfrm>
                <a:off x="3536757" y="4387608"/>
                <a:ext cx="147383" cy="204017"/>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0" name="Google Shape;1177;p29"/>
              <p:cNvSpPr>
                <a:spLocks/>
              </p:cNvSpPr>
              <p:nvPr/>
            </p:nvSpPr>
            <p:spPr bwMode="auto">
              <a:xfrm>
                <a:off x="3567900" y="4414300"/>
                <a:ext cx="116225" cy="171300"/>
              </a:xfrm>
              <a:custGeom>
                <a:avLst/>
                <a:gdLst>
                  <a:gd name="T0" fmla="*/ 51437500 w 4649"/>
                  <a:gd name="T1" fmla="*/ 15625 h 6852"/>
                  <a:gd name="T2" fmla="*/ 37640625 w 4649"/>
                  <a:gd name="T3" fmla="*/ 70671875 h 6852"/>
                  <a:gd name="T4" fmla="*/ 11843750 w 4649"/>
                  <a:gd name="T5" fmla="*/ 48531250 h 6852"/>
                  <a:gd name="T6" fmla="*/ 6140625 w 4649"/>
                  <a:gd name="T7" fmla="*/ 51171875 h 6852"/>
                  <a:gd name="T8" fmla="*/ 13796875 w 4649"/>
                  <a:gd name="T9" fmla="*/ 80578125 h 6852"/>
                  <a:gd name="T10" fmla="*/ 25625000 w 4649"/>
                  <a:gd name="T11" fmla="*/ 93546875 h 6852"/>
                  <a:gd name="T12" fmla="*/ 25656250 w 4649"/>
                  <a:gd name="T13" fmla="*/ 93546875 h 6852"/>
                  <a:gd name="T14" fmla="*/ 72625000 w 4649"/>
                  <a:gd name="T15" fmla="*/ 107062500 h 6852"/>
                  <a:gd name="T16" fmla="*/ 72625000 w 4649"/>
                  <a:gd name="T17" fmla="*/ 56328125 h 6852"/>
                  <a:gd name="T18" fmla="*/ 54640625 w 4649"/>
                  <a:gd name="T19" fmla="*/ 74859375 h 6852"/>
                  <a:gd name="T20" fmla="*/ 51437500 w 4649"/>
                  <a:gd name="T21" fmla="*/ 15625 h 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Tree>
    <p:extLst>
      <p:ext uri="{BB962C8B-B14F-4D97-AF65-F5344CB8AC3E}">
        <p14:creationId xmlns:p14="http://schemas.microsoft.com/office/powerpoint/2010/main" val="284175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1_Quote">
    <p:bg>
      <p:bgPr>
        <a:gradFill>
          <a:gsLst>
            <a:gs pos="0">
              <a:schemeClr val="accent2"/>
            </a:gs>
            <a:gs pos="32000">
              <a:schemeClr val="accent3"/>
            </a:gs>
            <a:gs pos="75000">
              <a:schemeClr val="accent5"/>
            </a:gs>
            <a:gs pos="100000">
              <a:schemeClr val="dk1"/>
            </a:gs>
          </a:gsLst>
          <a:path path="circle">
            <a:fillToRect l="50000" t="50000" r="50000" b="50000"/>
          </a:path>
          <a:tileRect/>
        </a:gradFill>
        <a:effectLst/>
      </p:bgPr>
    </p:bg>
    <p:spTree>
      <p:nvGrpSpPr>
        <p:cNvPr id="1" name="Shape 22"/>
        <p:cNvGrpSpPr/>
        <p:nvPr/>
      </p:nvGrpSpPr>
      <p:grpSpPr>
        <a:xfrm>
          <a:off x="0" y="0"/>
          <a:ext cx="0" cy="0"/>
          <a:chOff x="0" y="0"/>
          <a:chExt cx="0" cy="0"/>
        </a:xfrm>
      </p:grpSpPr>
      <p:pic>
        <p:nvPicPr>
          <p:cNvPr id="23" name="Google Shape;23;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24" name="Google Shape;24;p4"/>
          <p:cNvSpPr txBox="1">
            <a:spLocks noGrp="1"/>
          </p:cNvSpPr>
          <p:nvPr>
            <p:ph type="body" idx="1"/>
          </p:nvPr>
        </p:nvSpPr>
        <p:spPr>
          <a:xfrm>
            <a:off x="2255275" y="1510750"/>
            <a:ext cx="4633200" cy="2121900"/>
          </a:xfrm>
          <a:prstGeom prst="rect">
            <a:avLst/>
          </a:prstGeom>
        </p:spPr>
        <p:txBody>
          <a:bodyPr spcFirstLastPara="1" wrap="square" lIns="0" tIns="0" rIns="0" bIns="0" anchor="ctr" anchorCtr="0">
            <a:noAutofit/>
          </a:bodyPr>
          <a:lstStyle>
            <a:lvl1pPr marL="457200" lvl="0" indent="-381000" algn="ctr" rtl="0">
              <a:spcBef>
                <a:spcPts val="0"/>
              </a:spcBef>
              <a:spcAft>
                <a:spcPts val="0"/>
              </a:spcAft>
              <a:buSzPts val="2400"/>
              <a:buFont typeface="Merriweather"/>
              <a:buChar char="●"/>
              <a:defRPr sz="2400" b="1" i="1">
                <a:latin typeface="Merriweather"/>
                <a:ea typeface="Merriweather"/>
                <a:cs typeface="Merriweather"/>
                <a:sym typeface="Merriweather"/>
              </a:defRPr>
            </a:lvl1pPr>
            <a:lvl2pPr marL="914400" lvl="1" indent="-381000" algn="ctr" rtl="0">
              <a:spcBef>
                <a:spcPts val="600"/>
              </a:spcBef>
              <a:spcAft>
                <a:spcPts val="0"/>
              </a:spcAft>
              <a:buSzPts val="2400"/>
              <a:buFont typeface="Merriweather"/>
              <a:buChar char="○"/>
              <a:defRPr sz="2400" b="1" i="1">
                <a:latin typeface="Merriweather"/>
                <a:ea typeface="Merriweather"/>
                <a:cs typeface="Merriweather"/>
                <a:sym typeface="Merriweather"/>
              </a:defRPr>
            </a:lvl2pPr>
            <a:lvl3pPr marL="1371600" lvl="2" indent="-381000" algn="ctr" rtl="0">
              <a:spcBef>
                <a:spcPts val="600"/>
              </a:spcBef>
              <a:spcAft>
                <a:spcPts val="0"/>
              </a:spcAft>
              <a:buSzPts val="2400"/>
              <a:buFont typeface="Merriweather"/>
              <a:buChar char="■"/>
              <a:defRPr sz="2400" b="1" i="1">
                <a:latin typeface="Merriweather"/>
                <a:ea typeface="Merriweather"/>
                <a:cs typeface="Merriweather"/>
                <a:sym typeface="Merriweather"/>
              </a:defRPr>
            </a:lvl3pPr>
            <a:lvl4pPr marL="1828800" lvl="3" indent="-381000" algn="ctr" rtl="0">
              <a:spcBef>
                <a:spcPts val="600"/>
              </a:spcBef>
              <a:spcAft>
                <a:spcPts val="0"/>
              </a:spcAft>
              <a:buSzPts val="2400"/>
              <a:buFont typeface="Merriweather"/>
              <a:buChar char="●"/>
              <a:defRPr sz="2400" b="1" i="1">
                <a:latin typeface="Merriweather"/>
                <a:ea typeface="Merriweather"/>
                <a:cs typeface="Merriweather"/>
                <a:sym typeface="Merriweather"/>
              </a:defRPr>
            </a:lvl4pPr>
            <a:lvl5pPr marL="2286000" lvl="4" indent="-381000" algn="ctr" rtl="0">
              <a:spcBef>
                <a:spcPts val="600"/>
              </a:spcBef>
              <a:spcAft>
                <a:spcPts val="0"/>
              </a:spcAft>
              <a:buSzPts val="2400"/>
              <a:buFont typeface="Merriweather"/>
              <a:buChar char="○"/>
              <a:defRPr sz="2400" b="1" i="1">
                <a:latin typeface="Merriweather"/>
                <a:ea typeface="Merriweather"/>
                <a:cs typeface="Merriweather"/>
                <a:sym typeface="Merriweather"/>
              </a:defRPr>
            </a:lvl5pPr>
            <a:lvl6pPr marL="2743200" lvl="5" indent="-381000" algn="ctr" rtl="0">
              <a:spcBef>
                <a:spcPts val="600"/>
              </a:spcBef>
              <a:spcAft>
                <a:spcPts val="0"/>
              </a:spcAft>
              <a:buSzPts val="2400"/>
              <a:buFont typeface="Merriweather"/>
              <a:buChar char="■"/>
              <a:defRPr sz="2400" b="1" i="1">
                <a:latin typeface="Merriweather"/>
                <a:ea typeface="Merriweather"/>
                <a:cs typeface="Merriweather"/>
                <a:sym typeface="Merriweather"/>
              </a:defRPr>
            </a:lvl6pPr>
            <a:lvl7pPr marL="3200400" lvl="6" indent="-381000" algn="ctr" rtl="0">
              <a:spcBef>
                <a:spcPts val="600"/>
              </a:spcBef>
              <a:spcAft>
                <a:spcPts val="0"/>
              </a:spcAft>
              <a:buSzPts val="2400"/>
              <a:buFont typeface="Merriweather"/>
              <a:buChar char="●"/>
              <a:defRPr sz="2400" b="1" i="1">
                <a:latin typeface="Merriweather"/>
                <a:ea typeface="Merriweather"/>
                <a:cs typeface="Merriweather"/>
                <a:sym typeface="Merriweather"/>
              </a:defRPr>
            </a:lvl7pPr>
            <a:lvl8pPr marL="3657600" lvl="7" indent="-381000" algn="ctr" rtl="0">
              <a:spcBef>
                <a:spcPts val="600"/>
              </a:spcBef>
              <a:spcAft>
                <a:spcPts val="0"/>
              </a:spcAft>
              <a:buSzPts val="2400"/>
              <a:buFont typeface="Merriweather"/>
              <a:buChar char="○"/>
              <a:defRPr sz="2400" b="1" i="1">
                <a:latin typeface="Merriweather"/>
                <a:ea typeface="Merriweather"/>
                <a:cs typeface="Merriweather"/>
                <a:sym typeface="Merriweather"/>
              </a:defRPr>
            </a:lvl8pPr>
            <a:lvl9pPr marL="4114800" lvl="8" indent="-381000" algn="ctr" rtl="0">
              <a:spcBef>
                <a:spcPts val="600"/>
              </a:spcBef>
              <a:spcAft>
                <a:spcPts val="600"/>
              </a:spcAft>
              <a:buSzPts val="2400"/>
              <a:buFont typeface="Merriweather"/>
              <a:buChar char="■"/>
              <a:defRPr sz="2400" b="1" i="1">
                <a:latin typeface="Merriweather"/>
                <a:ea typeface="Merriweather"/>
                <a:cs typeface="Merriweather"/>
                <a:sym typeface="Merriweather"/>
              </a:defRPr>
            </a:lvl9pPr>
          </a:lstStyle>
          <a:p>
            <a:endParaRPr/>
          </a:p>
        </p:txBody>
      </p:sp>
      <p:sp>
        <p:nvSpPr>
          <p:cNvPr id="25" name="Google Shape;25;p4"/>
          <p:cNvSpPr txBox="1"/>
          <p:nvPr/>
        </p:nvSpPr>
        <p:spPr>
          <a:xfrm>
            <a:off x="3593400" y="768723"/>
            <a:ext cx="1957200" cy="4890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t" anchorCtr="0">
            <a:noAutofit/>
          </a:bodyPr>
          <a:lstStyle/>
          <a:p>
            <a:pPr marL="0" lvl="0" indent="0" algn="ctr" rtl="0">
              <a:spcBef>
                <a:spcPts val="0"/>
              </a:spcBef>
              <a:spcAft>
                <a:spcPts val="0"/>
              </a:spcAft>
              <a:buNone/>
            </a:pPr>
            <a:r>
              <a:rPr lang="en" sz="9000">
                <a:solidFill>
                  <a:schemeClr val="lt1"/>
                </a:solidFill>
                <a:latin typeface="Vidaloka"/>
                <a:ea typeface="Vidaloka"/>
                <a:cs typeface="Vidaloka"/>
                <a:sym typeface="Vidaloka"/>
              </a:rPr>
              <a:t>“</a:t>
            </a:r>
            <a:endParaRPr sz="9000">
              <a:solidFill>
                <a:schemeClr val="lt1"/>
              </a:solidFill>
              <a:latin typeface="Vidaloka"/>
              <a:ea typeface="Vidaloka"/>
              <a:cs typeface="Vidaloka"/>
              <a:sym typeface="Vidaloka"/>
            </a:endParaRPr>
          </a:p>
        </p:txBody>
      </p:sp>
      <p:sp>
        <p:nvSpPr>
          <p:cNvPr id="26" name="Google Shape;26;p4"/>
          <p:cNvSpPr txBox="1">
            <a:spLocks noGrp="1"/>
          </p:cNvSpPr>
          <p:nvPr>
            <p:ph type="sldNum" idx="12"/>
          </p:nvPr>
        </p:nvSpPr>
        <p:spPr>
          <a:xfrm>
            <a:off x="4297650" y="4525025"/>
            <a:ext cx="548700" cy="368700"/>
          </a:xfrm>
          <a:prstGeom prst="rect">
            <a:avLst/>
          </a:prstGeom>
        </p:spPr>
        <p:txBody>
          <a:bodyPr spcFirstLastPara="1" wrap="square" lIns="0" tIns="0" rIns="0" bIns="0"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554318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7"/>
        <p:cNvGrpSpPr/>
        <p:nvPr/>
      </p:nvGrpSpPr>
      <p:grpSpPr>
        <a:xfrm>
          <a:off x="0" y="0"/>
          <a:ext cx="0" cy="0"/>
          <a:chOff x="0" y="0"/>
          <a:chExt cx="0" cy="0"/>
        </a:xfrm>
      </p:grpSpPr>
      <p:grpSp>
        <p:nvGrpSpPr>
          <p:cNvPr id="28" name="Google Shape;28;p5"/>
          <p:cNvGrpSpPr/>
          <p:nvPr/>
        </p:nvGrpSpPr>
        <p:grpSpPr>
          <a:xfrm>
            <a:off x="0" y="-4"/>
            <a:ext cx="9144000" cy="5143506"/>
            <a:chOff x="0" y="-4"/>
            <a:chExt cx="9144000" cy="5143506"/>
          </a:xfrm>
        </p:grpSpPr>
        <p:pic>
          <p:nvPicPr>
            <p:cNvPr id="29" name="Google Shape;29;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0" name="Google Shape;30;p5"/>
            <p:cNvSpPr/>
            <p:nvPr/>
          </p:nvSpPr>
          <p:spPr>
            <a:xfrm>
              <a:off x="621650" y="621800"/>
              <a:ext cx="7908000" cy="3900300"/>
            </a:xfrm>
            <a:prstGeom prst="roundRect">
              <a:avLst>
                <a:gd name="adj" fmla="val 740"/>
              </a:avLst>
            </a:prstGeom>
            <a:solidFill>
              <a:schemeClr val="lt1"/>
            </a:solidFill>
            <a:ln>
              <a:noFill/>
            </a:ln>
            <a:effectLst>
              <a:outerShdw blurRad="214313" dist="38100" dir="5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Google Shape;31;p5"/>
            <p:cNvPicPr preferRelativeResize="0"/>
            <p:nvPr/>
          </p:nvPicPr>
          <p:blipFill>
            <a:blip r:embed="rId3">
              <a:alphaModFix/>
            </a:blip>
            <a:stretch>
              <a:fillRect/>
            </a:stretch>
          </p:blipFill>
          <p:spPr>
            <a:xfrm>
              <a:off x="282500" y="1944450"/>
              <a:ext cx="595725" cy="753624"/>
            </a:xfrm>
            <a:prstGeom prst="rect">
              <a:avLst/>
            </a:prstGeom>
            <a:noFill/>
            <a:ln>
              <a:noFill/>
            </a:ln>
          </p:spPr>
        </p:pic>
        <p:pic>
          <p:nvPicPr>
            <p:cNvPr id="32" name="Google Shape;32;p5"/>
            <p:cNvPicPr preferRelativeResize="0"/>
            <p:nvPr/>
          </p:nvPicPr>
          <p:blipFill rotWithShape="1">
            <a:blip r:embed="rId4">
              <a:alphaModFix/>
            </a:blip>
            <a:srcRect r="22480"/>
            <a:stretch/>
          </p:blipFill>
          <p:spPr>
            <a:xfrm>
              <a:off x="8047947" y="1912825"/>
              <a:ext cx="1096050" cy="1945050"/>
            </a:xfrm>
            <a:prstGeom prst="rect">
              <a:avLst/>
            </a:prstGeom>
            <a:noFill/>
            <a:ln>
              <a:noFill/>
            </a:ln>
          </p:spPr>
        </p:pic>
        <p:pic>
          <p:nvPicPr>
            <p:cNvPr id="33" name="Google Shape;33;p5"/>
            <p:cNvPicPr preferRelativeResize="0"/>
            <p:nvPr/>
          </p:nvPicPr>
          <p:blipFill rotWithShape="1">
            <a:blip r:embed="rId5">
              <a:alphaModFix/>
            </a:blip>
            <a:srcRect t="40915"/>
            <a:stretch/>
          </p:blipFill>
          <p:spPr>
            <a:xfrm>
              <a:off x="787000" y="-4"/>
              <a:ext cx="1923550" cy="1475800"/>
            </a:xfrm>
            <a:prstGeom prst="rect">
              <a:avLst/>
            </a:prstGeom>
            <a:noFill/>
            <a:ln>
              <a:noFill/>
            </a:ln>
          </p:spPr>
        </p:pic>
        <p:pic>
          <p:nvPicPr>
            <p:cNvPr id="34" name="Google Shape;34;p5"/>
            <p:cNvPicPr preferRelativeResize="0"/>
            <p:nvPr/>
          </p:nvPicPr>
          <p:blipFill rotWithShape="1">
            <a:blip r:embed="rId6">
              <a:alphaModFix/>
            </a:blip>
            <a:srcRect b="27081"/>
            <a:stretch/>
          </p:blipFill>
          <p:spPr>
            <a:xfrm>
              <a:off x="215950" y="4149127"/>
              <a:ext cx="1902000" cy="994375"/>
            </a:xfrm>
            <a:prstGeom prst="rect">
              <a:avLst/>
            </a:prstGeom>
            <a:noFill/>
            <a:ln>
              <a:noFill/>
            </a:ln>
          </p:spPr>
        </p:pic>
      </p:grpSp>
      <p:sp>
        <p:nvSpPr>
          <p:cNvPr id="35" name="Google Shape;35;p5"/>
          <p:cNvSpPr txBox="1">
            <a:spLocks noGrp="1"/>
          </p:cNvSpPr>
          <p:nvPr>
            <p:ph type="title"/>
          </p:nvPr>
        </p:nvSpPr>
        <p:spPr>
          <a:xfrm>
            <a:off x="983075" y="621650"/>
            <a:ext cx="7177800" cy="773700"/>
          </a:xfrm>
          <a:prstGeom prst="rect">
            <a:avLst/>
          </a:prstGeom>
        </p:spPr>
        <p:txBody>
          <a:bodyPr spcFirstLastPara="1" wrap="square" lIns="0" tIns="0" rIns="0" bIns="0" anchor="ctr"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36" name="Google Shape;36;p5"/>
          <p:cNvSpPr txBox="1">
            <a:spLocks noGrp="1"/>
          </p:cNvSpPr>
          <p:nvPr>
            <p:ph type="body" idx="1"/>
          </p:nvPr>
        </p:nvSpPr>
        <p:spPr>
          <a:xfrm>
            <a:off x="983075" y="1452925"/>
            <a:ext cx="7177800" cy="26745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a:lvl1pPr>
            <a:lvl2pPr marL="914400" lvl="1" indent="-355600" rtl="0">
              <a:spcBef>
                <a:spcPts val="600"/>
              </a:spcBef>
              <a:spcAft>
                <a:spcPts val="0"/>
              </a:spcAft>
              <a:buSzPts val="2000"/>
              <a:buChar char="○"/>
              <a:defRPr/>
            </a:lvl2pPr>
            <a:lvl3pPr marL="1371600" lvl="2" indent="-355600" rtl="0">
              <a:spcBef>
                <a:spcPts val="600"/>
              </a:spcBef>
              <a:spcAft>
                <a:spcPts val="0"/>
              </a:spcAft>
              <a:buSzPts val="2000"/>
              <a:buChar char="■"/>
              <a:defRPr/>
            </a:lvl3pPr>
            <a:lvl4pPr marL="1828800" lvl="3" indent="-355600" rtl="0">
              <a:spcBef>
                <a:spcPts val="600"/>
              </a:spcBef>
              <a:spcAft>
                <a:spcPts val="0"/>
              </a:spcAft>
              <a:buSzPts val="2000"/>
              <a:buChar char="●"/>
              <a:defRPr/>
            </a:lvl4pPr>
            <a:lvl5pPr marL="2286000" lvl="4" indent="-355600" rtl="0">
              <a:spcBef>
                <a:spcPts val="600"/>
              </a:spcBef>
              <a:spcAft>
                <a:spcPts val="0"/>
              </a:spcAft>
              <a:buSzPts val="2000"/>
              <a:buChar char="○"/>
              <a:defRPr/>
            </a:lvl5pPr>
            <a:lvl6pPr marL="2743200" lvl="5" indent="-355600" rtl="0">
              <a:spcBef>
                <a:spcPts val="600"/>
              </a:spcBef>
              <a:spcAft>
                <a:spcPts val="0"/>
              </a:spcAft>
              <a:buSzPts val="2000"/>
              <a:buChar char="■"/>
              <a:defRPr/>
            </a:lvl6pPr>
            <a:lvl7pPr marL="3200400" lvl="6" indent="-355600" rtl="0">
              <a:spcBef>
                <a:spcPts val="600"/>
              </a:spcBef>
              <a:spcAft>
                <a:spcPts val="0"/>
              </a:spcAft>
              <a:buSzPts val="2000"/>
              <a:buChar char="●"/>
              <a:defRPr/>
            </a:lvl7pPr>
            <a:lvl8pPr marL="3657600" lvl="7" indent="-355600" rtl="0">
              <a:spcBef>
                <a:spcPts val="600"/>
              </a:spcBef>
              <a:spcAft>
                <a:spcPts val="0"/>
              </a:spcAft>
              <a:buSzPts val="2000"/>
              <a:buChar char="○"/>
              <a:defRPr/>
            </a:lvl8pPr>
            <a:lvl9pPr marL="4114800" lvl="8" indent="-355600" rtl="0">
              <a:spcBef>
                <a:spcPts val="600"/>
              </a:spcBef>
              <a:spcAft>
                <a:spcPts val="600"/>
              </a:spcAft>
              <a:buSzPts val="2000"/>
              <a:buChar char="■"/>
              <a:defRPr/>
            </a:lvl9pPr>
          </a:lstStyle>
          <a:p>
            <a:endParaRPr/>
          </a:p>
        </p:txBody>
      </p:sp>
      <p:sp>
        <p:nvSpPr>
          <p:cNvPr id="37" name="Google Shape;37;p5"/>
          <p:cNvSpPr txBox="1">
            <a:spLocks noGrp="1"/>
          </p:cNvSpPr>
          <p:nvPr>
            <p:ph type="sldNum" idx="12"/>
          </p:nvPr>
        </p:nvSpPr>
        <p:spPr>
          <a:xfrm>
            <a:off x="4297650" y="4525025"/>
            <a:ext cx="548700" cy="36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38" name="Google Shape;38;p5"/>
          <p:cNvGrpSpPr/>
          <p:nvPr/>
        </p:nvGrpSpPr>
        <p:grpSpPr>
          <a:xfrm>
            <a:off x="4172925" y="1213654"/>
            <a:ext cx="798150" cy="142397"/>
            <a:chOff x="4172925" y="1213654"/>
            <a:chExt cx="798150" cy="142397"/>
          </a:xfrm>
        </p:grpSpPr>
        <p:sp>
          <p:nvSpPr>
            <p:cNvPr id="39" name="Google Shape;39;p5"/>
            <p:cNvSpPr/>
            <p:nvPr/>
          </p:nvSpPr>
          <p:spPr>
            <a:xfrm>
              <a:off x="4478514" y="1213654"/>
              <a:ext cx="186973" cy="142397"/>
            </a:xfrm>
            <a:custGeom>
              <a:avLst/>
              <a:gdLst/>
              <a:ahLst/>
              <a:cxnLst/>
              <a:rect l="l" t="t" r="r" b="b"/>
              <a:pathLst>
                <a:path w="130979" h="99753" extrusionOk="0">
                  <a:moveTo>
                    <a:pt x="65345" y="92524"/>
                  </a:moveTo>
                  <a:lnTo>
                    <a:pt x="35275" y="99753"/>
                  </a:lnTo>
                  <a:lnTo>
                    <a:pt x="23131" y="94837"/>
                  </a:lnTo>
                  <a:lnTo>
                    <a:pt x="30648" y="87320"/>
                  </a:lnTo>
                  <a:lnTo>
                    <a:pt x="15035" y="84139"/>
                  </a:lnTo>
                  <a:lnTo>
                    <a:pt x="0" y="68526"/>
                  </a:lnTo>
                  <a:lnTo>
                    <a:pt x="21396" y="59562"/>
                  </a:lnTo>
                  <a:lnTo>
                    <a:pt x="13589" y="51177"/>
                  </a:lnTo>
                  <a:lnTo>
                    <a:pt x="10409" y="22842"/>
                  </a:lnTo>
                  <a:lnTo>
                    <a:pt x="37588" y="26312"/>
                  </a:lnTo>
                  <a:lnTo>
                    <a:pt x="49442" y="39612"/>
                  </a:lnTo>
                  <a:lnTo>
                    <a:pt x="48575" y="21396"/>
                  </a:lnTo>
                  <a:lnTo>
                    <a:pt x="64767" y="0"/>
                  </a:lnTo>
                  <a:lnTo>
                    <a:pt x="81826" y="23131"/>
                  </a:lnTo>
                  <a:lnTo>
                    <a:pt x="81248" y="39034"/>
                  </a:lnTo>
                  <a:lnTo>
                    <a:pt x="91657" y="26312"/>
                  </a:lnTo>
                  <a:lnTo>
                    <a:pt x="119703" y="22553"/>
                  </a:lnTo>
                  <a:lnTo>
                    <a:pt x="116523" y="51177"/>
                  </a:lnTo>
                  <a:lnTo>
                    <a:pt x="107559" y="60430"/>
                  </a:lnTo>
                  <a:lnTo>
                    <a:pt x="130979" y="69104"/>
                  </a:lnTo>
                  <a:lnTo>
                    <a:pt x="113631" y="84717"/>
                  </a:lnTo>
                  <a:lnTo>
                    <a:pt x="98596" y="86741"/>
                  </a:lnTo>
                  <a:lnTo>
                    <a:pt x="105824" y="95126"/>
                  </a:lnTo>
                  <a:lnTo>
                    <a:pt x="94837" y="99174"/>
                  </a:lnTo>
                  <a:close/>
                </a:path>
              </a:pathLst>
            </a:custGeom>
            <a:solidFill>
              <a:srgbClr val="E6DCD2"/>
            </a:solidFill>
            <a:ln>
              <a:noFill/>
            </a:ln>
          </p:spPr>
        </p:sp>
        <p:cxnSp>
          <p:nvCxnSpPr>
            <p:cNvPr id="40" name="Google Shape;40;p5"/>
            <p:cNvCxnSpPr/>
            <p:nvPr/>
          </p:nvCxnSpPr>
          <p:spPr>
            <a:xfrm>
              <a:off x="4677975" y="1296550"/>
              <a:ext cx="293100" cy="0"/>
            </a:xfrm>
            <a:prstGeom prst="straightConnector1">
              <a:avLst/>
            </a:prstGeom>
            <a:noFill/>
            <a:ln w="9525" cap="flat" cmpd="sng">
              <a:solidFill>
                <a:srgbClr val="E6DCD2"/>
              </a:solidFill>
              <a:prstDash val="solid"/>
              <a:round/>
              <a:headEnd type="none" w="sm" len="sm"/>
              <a:tailEnd type="oval" w="sm" len="sm"/>
            </a:ln>
          </p:spPr>
        </p:cxnSp>
        <p:cxnSp>
          <p:nvCxnSpPr>
            <p:cNvPr id="41" name="Google Shape;41;p5"/>
            <p:cNvCxnSpPr/>
            <p:nvPr/>
          </p:nvCxnSpPr>
          <p:spPr>
            <a:xfrm>
              <a:off x="4172925" y="1296550"/>
              <a:ext cx="293100" cy="0"/>
            </a:xfrm>
            <a:prstGeom prst="straightConnector1">
              <a:avLst/>
            </a:prstGeom>
            <a:noFill/>
            <a:ln w="9525" cap="flat" cmpd="sng">
              <a:solidFill>
                <a:srgbClr val="E6DCD2"/>
              </a:solidFill>
              <a:prstDash val="solid"/>
              <a:round/>
              <a:headEnd type="oval" w="sm" len="sm"/>
              <a:tailEnd type="none" w="sm" len="sm"/>
            </a:ln>
          </p:spPr>
        </p:cxnSp>
      </p:grpSp>
    </p:spTree>
    <p:extLst>
      <p:ext uri="{BB962C8B-B14F-4D97-AF65-F5344CB8AC3E}">
        <p14:creationId xmlns:p14="http://schemas.microsoft.com/office/powerpoint/2010/main" val="41867683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spTree>
      <p:nvGrpSpPr>
        <p:cNvPr id="1" name="Shape 42"/>
        <p:cNvGrpSpPr/>
        <p:nvPr/>
      </p:nvGrpSpPr>
      <p:grpSpPr>
        <a:xfrm>
          <a:off x="0" y="0"/>
          <a:ext cx="0" cy="0"/>
          <a:chOff x="0" y="0"/>
          <a:chExt cx="0" cy="0"/>
        </a:xfrm>
      </p:grpSpPr>
      <p:grpSp>
        <p:nvGrpSpPr>
          <p:cNvPr id="43" name="Google Shape;43;p6"/>
          <p:cNvGrpSpPr/>
          <p:nvPr/>
        </p:nvGrpSpPr>
        <p:grpSpPr>
          <a:xfrm>
            <a:off x="0" y="0"/>
            <a:ext cx="9144000" cy="5143502"/>
            <a:chOff x="0" y="0"/>
            <a:chExt cx="9144000" cy="5143502"/>
          </a:xfrm>
        </p:grpSpPr>
        <p:pic>
          <p:nvPicPr>
            <p:cNvPr id="44" name="Google Shape;44;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45" name="Google Shape;45;p6"/>
            <p:cNvSpPr/>
            <p:nvPr/>
          </p:nvSpPr>
          <p:spPr>
            <a:xfrm>
              <a:off x="621650" y="621800"/>
              <a:ext cx="7908000" cy="3900300"/>
            </a:xfrm>
            <a:prstGeom prst="roundRect">
              <a:avLst>
                <a:gd name="adj" fmla="val 740"/>
              </a:avLst>
            </a:prstGeom>
            <a:solidFill>
              <a:schemeClr val="lt1"/>
            </a:solidFill>
            <a:ln>
              <a:noFill/>
            </a:ln>
            <a:effectLst>
              <a:outerShdw blurRad="214313" dist="38100" dir="5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 name="Google Shape;46;p6"/>
            <p:cNvPicPr preferRelativeResize="0"/>
            <p:nvPr/>
          </p:nvPicPr>
          <p:blipFill>
            <a:blip r:embed="rId3">
              <a:alphaModFix/>
            </a:blip>
            <a:stretch>
              <a:fillRect/>
            </a:stretch>
          </p:blipFill>
          <p:spPr>
            <a:xfrm>
              <a:off x="282500" y="1944450"/>
              <a:ext cx="595725" cy="753624"/>
            </a:xfrm>
            <a:prstGeom prst="rect">
              <a:avLst/>
            </a:prstGeom>
            <a:noFill/>
            <a:ln>
              <a:noFill/>
            </a:ln>
          </p:spPr>
        </p:pic>
        <p:pic>
          <p:nvPicPr>
            <p:cNvPr id="47" name="Google Shape;47;p6"/>
            <p:cNvPicPr preferRelativeResize="0"/>
            <p:nvPr/>
          </p:nvPicPr>
          <p:blipFill rotWithShape="1">
            <a:blip r:embed="rId4">
              <a:alphaModFix/>
            </a:blip>
            <a:srcRect r="22480"/>
            <a:stretch/>
          </p:blipFill>
          <p:spPr>
            <a:xfrm>
              <a:off x="8047947" y="1912825"/>
              <a:ext cx="1096050" cy="1945050"/>
            </a:xfrm>
            <a:prstGeom prst="rect">
              <a:avLst/>
            </a:prstGeom>
            <a:noFill/>
            <a:ln>
              <a:noFill/>
            </a:ln>
          </p:spPr>
        </p:pic>
        <p:pic>
          <p:nvPicPr>
            <p:cNvPr id="48" name="Google Shape;48;p6"/>
            <p:cNvPicPr preferRelativeResize="0"/>
            <p:nvPr/>
          </p:nvPicPr>
          <p:blipFill rotWithShape="1">
            <a:blip r:embed="rId5">
              <a:alphaModFix/>
            </a:blip>
            <a:srcRect b="27081"/>
            <a:stretch/>
          </p:blipFill>
          <p:spPr>
            <a:xfrm>
              <a:off x="215950" y="4149127"/>
              <a:ext cx="1902000" cy="994375"/>
            </a:xfrm>
            <a:prstGeom prst="rect">
              <a:avLst/>
            </a:prstGeom>
            <a:noFill/>
            <a:ln>
              <a:noFill/>
            </a:ln>
          </p:spPr>
        </p:pic>
      </p:grpSp>
      <p:sp>
        <p:nvSpPr>
          <p:cNvPr id="49" name="Google Shape;49;p6"/>
          <p:cNvSpPr txBox="1">
            <a:spLocks noGrp="1"/>
          </p:cNvSpPr>
          <p:nvPr>
            <p:ph type="title"/>
          </p:nvPr>
        </p:nvSpPr>
        <p:spPr>
          <a:xfrm>
            <a:off x="983075" y="958867"/>
            <a:ext cx="3354000" cy="618000"/>
          </a:xfrm>
          <a:prstGeom prst="rect">
            <a:avLst/>
          </a:prstGeom>
        </p:spPr>
        <p:txBody>
          <a:bodyPr spcFirstLastPara="1" wrap="square" lIns="0" tIns="0" rIns="0" bIns="0" anchor="b" anchorCtr="0">
            <a:noAutofit/>
          </a:bodyPr>
          <a:lstStyle>
            <a:lvl1pPr lvl="0" algn="l" rtl="0">
              <a:spcBef>
                <a:spcPts val="0"/>
              </a:spcBef>
              <a:spcAft>
                <a:spcPts val="0"/>
              </a:spcAft>
              <a:buSzPts val="2200"/>
              <a:buNone/>
              <a:defRPr/>
            </a:lvl1pPr>
            <a:lvl2pPr lvl="1" algn="l" rtl="0">
              <a:spcBef>
                <a:spcPts val="0"/>
              </a:spcBef>
              <a:spcAft>
                <a:spcPts val="0"/>
              </a:spcAft>
              <a:buSzPts val="2200"/>
              <a:buNone/>
              <a:defRPr/>
            </a:lvl2pPr>
            <a:lvl3pPr lvl="2" algn="l" rtl="0">
              <a:spcBef>
                <a:spcPts val="0"/>
              </a:spcBef>
              <a:spcAft>
                <a:spcPts val="0"/>
              </a:spcAft>
              <a:buSzPts val="2200"/>
              <a:buNone/>
              <a:defRPr/>
            </a:lvl3pPr>
            <a:lvl4pPr lvl="3" algn="l" rtl="0">
              <a:spcBef>
                <a:spcPts val="0"/>
              </a:spcBef>
              <a:spcAft>
                <a:spcPts val="0"/>
              </a:spcAft>
              <a:buSzPts val="2200"/>
              <a:buNone/>
              <a:defRPr/>
            </a:lvl4pPr>
            <a:lvl5pPr lvl="4" algn="l" rtl="0">
              <a:spcBef>
                <a:spcPts val="0"/>
              </a:spcBef>
              <a:spcAft>
                <a:spcPts val="0"/>
              </a:spcAft>
              <a:buSzPts val="2200"/>
              <a:buNone/>
              <a:defRPr/>
            </a:lvl5pPr>
            <a:lvl6pPr lvl="5" algn="l" rtl="0">
              <a:spcBef>
                <a:spcPts val="0"/>
              </a:spcBef>
              <a:spcAft>
                <a:spcPts val="0"/>
              </a:spcAft>
              <a:buSzPts val="2200"/>
              <a:buNone/>
              <a:defRPr/>
            </a:lvl6pPr>
            <a:lvl7pPr lvl="6" algn="l" rtl="0">
              <a:spcBef>
                <a:spcPts val="0"/>
              </a:spcBef>
              <a:spcAft>
                <a:spcPts val="0"/>
              </a:spcAft>
              <a:buSzPts val="2200"/>
              <a:buNone/>
              <a:defRPr/>
            </a:lvl7pPr>
            <a:lvl8pPr lvl="7" algn="l" rtl="0">
              <a:spcBef>
                <a:spcPts val="0"/>
              </a:spcBef>
              <a:spcAft>
                <a:spcPts val="0"/>
              </a:spcAft>
              <a:buSzPts val="2200"/>
              <a:buNone/>
              <a:defRPr/>
            </a:lvl8pPr>
            <a:lvl9pPr lvl="8" algn="l" rtl="0">
              <a:spcBef>
                <a:spcPts val="0"/>
              </a:spcBef>
              <a:spcAft>
                <a:spcPts val="0"/>
              </a:spcAft>
              <a:buSzPts val="2200"/>
              <a:buNone/>
              <a:defRPr/>
            </a:lvl9pPr>
          </a:lstStyle>
          <a:p>
            <a:endParaRPr/>
          </a:p>
        </p:txBody>
      </p:sp>
      <p:sp>
        <p:nvSpPr>
          <p:cNvPr id="50" name="Google Shape;50;p6"/>
          <p:cNvSpPr txBox="1">
            <a:spLocks noGrp="1"/>
          </p:cNvSpPr>
          <p:nvPr>
            <p:ph type="body" idx="1"/>
          </p:nvPr>
        </p:nvSpPr>
        <p:spPr>
          <a:xfrm>
            <a:off x="983075" y="1913026"/>
            <a:ext cx="3354000" cy="2248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1" name="Google Shape;51;p6"/>
          <p:cNvSpPr txBox="1">
            <a:spLocks noGrp="1"/>
          </p:cNvSpPr>
          <p:nvPr>
            <p:ph type="sldNum" idx="12"/>
          </p:nvPr>
        </p:nvSpPr>
        <p:spPr>
          <a:xfrm>
            <a:off x="4297650" y="4525025"/>
            <a:ext cx="548700" cy="36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52" name="Google Shape;52;p6"/>
          <p:cNvGrpSpPr/>
          <p:nvPr/>
        </p:nvGrpSpPr>
        <p:grpSpPr>
          <a:xfrm>
            <a:off x="983064" y="1673746"/>
            <a:ext cx="701061" cy="142397"/>
            <a:chOff x="4478514" y="1213654"/>
            <a:chExt cx="701061" cy="142397"/>
          </a:xfrm>
        </p:grpSpPr>
        <p:sp>
          <p:nvSpPr>
            <p:cNvPr id="53" name="Google Shape;53;p6"/>
            <p:cNvSpPr/>
            <p:nvPr/>
          </p:nvSpPr>
          <p:spPr>
            <a:xfrm>
              <a:off x="4478514" y="1213654"/>
              <a:ext cx="186973" cy="142397"/>
            </a:xfrm>
            <a:custGeom>
              <a:avLst/>
              <a:gdLst/>
              <a:ahLst/>
              <a:cxnLst/>
              <a:rect l="l" t="t" r="r" b="b"/>
              <a:pathLst>
                <a:path w="130979" h="99753" extrusionOk="0">
                  <a:moveTo>
                    <a:pt x="65345" y="92524"/>
                  </a:moveTo>
                  <a:lnTo>
                    <a:pt x="35275" y="99753"/>
                  </a:lnTo>
                  <a:lnTo>
                    <a:pt x="23131" y="94837"/>
                  </a:lnTo>
                  <a:lnTo>
                    <a:pt x="30648" y="87320"/>
                  </a:lnTo>
                  <a:lnTo>
                    <a:pt x="15035" y="84139"/>
                  </a:lnTo>
                  <a:lnTo>
                    <a:pt x="0" y="68526"/>
                  </a:lnTo>
                  <a:lnTo>
                    <a:pt x="21396" y="59562"/>
                  </a:lnTo>
                  <a:lnTo>
                    <a:pt x="13589" y="51177"/>
                  </a:lnTo>
                  <a:lnTo>
                    <a:pt x="10409" y="22842"/>
                  </a:lnTo>
                  <a:lnTo>
                    <a:pt x="37588" y="26312"/>
                  </a:lnTo>
                  <a:lnTo>
                    <a:pt x="49442" y="39612"/>
                  </a:lnTo>
                  <a:lnTo>
                    <a:pt x="48575" y="21396"/>
                  </a:lnTo>
                  <a:lnTo>
                    <a:pt x="64767" y="0"/>
                  </a:lnTo>
                  <a:lnTo>
                    <a:pt x="81826" y="23131"/>
                  </a:lnTo>
                  <a:lnTo>
                    <a:pt x="81248" y="39034"/>
                  </a:lnTo>
                  <a:lnTo>
                    <a:pt x="91657" y="26312"/>
                  </a:lnTo>
                  <a:lnTo>
                    <a:pt x="119703" y="22553"/>
                  </a:lnTo>
                  <a:lnTo>
                    <a:pt x="116523" y="51177"/>
                  </a:lnTo>
                  <a:lnTo>
                    <a:pt x="107559" y="60430"/>
                  </a:lnTo>
                  <a:lnTo>
                    <a:pt x="130979" y="69104"/>
                  </a:lnTo>
                  <a:lnTo>
                    <a:pt x="113631" y="84717"/>
                  </a:lnTo>
                  <a:lnTo>
                    <a:pt x="98596" y="86741"/>
                  </a:lnTo>
                  <a:lnTo>
                    <a:pt x="105824" y="95126"/>
                  </a:lnTo>
                  <a:lnTo>
                    <a:pt x="94837" y="99174"/>
                  </a:lnTo>
                  <a:close/>
                </a:path>
              </a:pathLst>
            </a:custGeom>
            <a:solidFill>
              <a:srgbClr val="E6DCD2"/>
            </a:solidFill>
            <a:ln>
              <a:noFill/>
            </a:ln>
          </p:spPr>
        </p:sp>
        <p:cxnSp>
          <p:nvCxnSpPr>
            <p:cNvPr id="54" name="Google Shape;54;p6"/>
            <p:cNvCxnSpPr/>
            <p:nvPr/>
          </p:nvCxnSpPr>
          <p:spPr>
            <a:xfrm>
              <a:off x="4677975" y="1296550"/>
              <a:ext cx="501600" cy="0"/>
            </a:xfrm>
            <a:prstGeom prst="straightConnector1">
              <a:avLst/>
            </a:prstGeom>
            <a:noFill/>
            <a:ln w="9525" cap="flat" cmpd="sng">
              <a:solidFill>
                <a:srgbClr val="E6DCD2"/>
              </a:solidFill>
              <a:prstDash val="solid"/>
              <a:round/>
              <a:headEnd type="none" w="sm" len="sm"/>
              <a:tailEnd type="oval" w="sm" len="sm"/>
            </a:ln>
          </p:spPr>
        </p:cxnSp>
      </p:grpSp>
    </p:spTree>
    <p:extLst>
      <p:ext uri="{BB962C8B-B14F-4D97-AF65-F5344CB8AC3E}">
        <p14:creationId xmlns:p14="http://schemas.microsoft.com/office/powerpoint/2010/main" val="27532563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grpSp>
        <p:nvGrpSpPr>
          <p:cNvPr id="7" name="Google Shape;45;p5"/>
          <p:cNvGrpSpPr>
            <a:grpSpLocks/>
          </p:cNvGrpSpPr>
          <p:nvPr/>
        </p:nvGrpSpPr>
        <p:grpSpPr bwMode="auto">
          <a:xfrm>
            <a:off x="0" y="-396478"/>
            <a:ext cx="9144000" cy="5556647"/>
            <a:chOff x="0" y="-396350"/>
            <a:chExt cx="9144000" cy="5555950"/>
          </a:xfrm>
        </p:grpSpPr>
        <p:sp>
          <p:nvSpPr>
            <p:cNvPr id="8" name="Google Shape;46;p5"/>
            <p:cNvSpPr>
              <a:spLocks/>
            </p:cNvSpPr>
            <p:nvPr/>
          </p:nvSpPr>
          <p:spPr bwMode="auto">
            <a:xfrm>
              <a:off x="0" y="-75"/>
              <a:ext cx="9143929" cy="5143490"/>
            </a:xfrm>
            <a:custGeom>
              <a:avLst/>
              <a:gdLst>
                <a:gd name="T0" fmla="*/ 6508245 w 49014"/>
                <a:gd name="T1" fmla="*/ 3851626 h 32839"/>
                <a:gd name="T2" fmla="*/ 6508245 w 49014"/>
                <a:gd name="T3" fmla="*/ 2147483646 h 32839"/>
                <a:gd name="T4" fmla="*/ 2147483646 w 49014"/>
                <a:gd name="T5" fmla="*/ 2147483646 h 32839"/>
                <a:gd name="T6" fmla="*/ 2147483646 w 49014"/>
                <a:gd name="T7" fmla="*/ 3851626 h 32839"/>
                <a:gd name="T8" fmla="*/ 6508245 w 49014"/>
                <a:gd name="T9" fmla="*/ 3851626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rgbClr val="AFB9E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9" name="Google Shape;47;p5"/>
            <p:cNvSpPr>
              <a:spLocks noChangeArrowheads="1"/>
            </p:cNvSpPr>
            <p:nvPr/>
          </p:nvSpPr>
          <p:spPr bwMode="auto">
            <a:xfrm>
              <a:off x="0" y="4401267"/>
              <a:ext cx="9144000" cy="758333"/>
            </a:xfrm>
            <a:prstGeom prst="rect">
              <a:avLst/>
            </a:prstGeom>
            <a:solidFill>
              <a:srgbClr val="EBECF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10" name="Google Shape;48;p5"/>
            <p:cNvGrpSpPr>
              <a:grpSpLocks/>
            </p:cNvGrpSpPr>
            <p:nvPr/>
          </p:nvGrpSpPr>
          <p:grpSpPr bwMode="auto">
            <a:xfrm>
              <a:off x="8174062" y="3811555"/>
              <a:ext cx="969932" cy="1331946"/>
              <a:chOff x="2608825" y="4070850"/>
              <a:chExt cx="720925" cy="990000"/>
            </a:xfrm>
          </p:grpSpPr>
          <p:sp>
            <p:nvSpPr>
              <p:cNvPr id="14" name="Google Shape;49;p5"/>
              <p:cNvSpPr>
                <a:spLocks/>
              </p:cNvSpPr>
              <p:nvPr/>
            </p:nvSpPr>
            <p:spPr bwMode="auto">
              <a:xfrm>
                <a:off x="2656150" y="4889775"/>
                <a:ext cx="573350" cy="171075"/>
              </a:xfrm>
              <a:custGeom>
                <a:avLst/>
                <a:gdLst>
                  <a:gd name="T0" fmla="*/ 178984375 w 22934"/>
                  <a:gd name="T1" fmla="*/ 106906250 h 6843"/>
                  <a:gd name="T2" fmla="*/ 358328125 w 22934"/>
                  <a:gd name="T3" fmla="*/ 53656250 h 6843"/>
                  <a:gd name="T4" fmla="*/ 178984375 w 22934"/>
                  <a:gd name="T5" fmla="*/ 0 h 6843"/>
                  <a:gd name="T6" fmla="*/ 15625 w 22934"/>
                  <a:gd name="T7" fmla="*/ 53656250 h 6843"/>
                  <a:gd name="T8" fmla="*/ 178984375 w 22934"/>
                  <a:gd name="T9" fmla="*/ 106906250 h 6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34" h="6843" extrusionOk="0">
                    <a:moveTo>
                      <a:pt x="11455" y="6842"/>
                    </a:moveTo>
                    <a:cubicBezTo>
                      <a:pt x="17770" y="6842"/>
                      <a:pt x="22933" y="5313"/>
                      <a:pt x="22933" y="3434"/>
                    </a:cubicBezTo>
                    <a:cubicBezTo>
                      <a:pt x="22933" y="1554"/>
                      <a:pt x="17770" y="0"/>
                      <a:pt x="11455" y="0"/>
                    </a:cubicBezTo>
                    <a:cubicBezTo>
                      <a:pt x="5164" y="0"/>
                      <a:pt x="1" y="1554"/>
                      <a:pt x="1" y="3434"/>
                    </a:cubicBezTo>
                    <a:cubicBezTo>
                      <a:pt x="1" y="5313"/>
                      <a:pt x="5164" y="6842"/>
                      <a:pt x="11455" y="6842"/>
                    </a:cubicBezTo>
                    <a:close/>
                  </a:path>
                </a:pathLst>
              </a:custGeom>
              <a:solidFill>
                <a:srgbClr val="C9CAD2">
                  <a:alpha val="4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5" name="Google Shape;50;p5"/>
              <p:cNvSpPr>
                <a:spLocks/>
              </p:cNvSpPr>
              <p:nvPr/>
            </p:nvSpPr>
            <p:spPr bwMode="auto">
              <a:xfrm>
                <a:off x="2789625" y="4072100"/>
                <a:ext cx="436100" cy="614675"/>
              </a:xfrm>
              <a:custGeom>
                <a:avLst/>
                <a:gdLst>
                  <a:gd name="T0" fmla="*/ 74015625 w 17444"/>
                  <a:gd name="T1" fmla="*/ 360281250 h 24587"/>
                  <a:gd name="T2" fmla="*/ 163687500 w 17444"/>
                  <a:gd name="T3" fmla="*/ 10968750 h 24587"/>
                  <a:gd name="T4" fmla="*/ 201296875 w 17444"/>
                  <a:gd name="T5" fmla="*/ 21546875 h 24587"/>
                  <a:gd name="T6" fmla="*/ 121406250 w 17444"/>
                  <a:gd name="T7" fmla="*/ 369687500 h 24587"/>
                  <a:gd name="T8" fmla="*/ 74015625 w 17444"/>
                  <a:gd name="T9" fmla="*/ 360281250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44" h="24587" extrusionOk="0">
                    <a:moveTo>
                      <a:pt x="4737" y="23058"/>
                    </a:moveTo>
                    <a:cubicBezTo>
                      <a:pt x="0" y="15664"/>
                      <a:pt x="2882" y="4963"/>
                      <a:pt x="10476" y="702"/>
                    </a:cubicBezTo>
                    <a:cubicBezTo>
                      <a:pt x="11429" y="176"/>
                      <a:pt x="12081" y="0"/>
                      <a:pt x="12883" y="1379"/>
                    </a:cubicBezTo>
                    <a:cubicBezTo>
                      <a:pt x="17444" y="9299"/>
                      <a:pt x="15314" y="18547"/>
                      <a:pt x="7770" y="23660"/>
                    </a:cubicBezTo>
                    <a:cubicBezTo>
                      <a:pt x="6366" y="24587"/>
                      <a:pt x="5514" y="24261"/>
                      <a:pt x="4737" y="2305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6" name="Google Shape;51;p5"/>
              <p:cNvSpPr/>
              <p:nvPr/>
            </p:nvSpPr>
            <p:spPr>
              <a:xfrm>
                <a:off x="2840077" y="4072052"/>
                <a:ext cx="336285" cy="614085"/>
              </a:xfrm>
              <a:custGeom>
                <a:avLst/>
                <a:gdLst/>
                <a:ahLst/>
                <a:cxnLst/>
                <a:rect l="l" t="t" r="r" b="b"/>
                <a:pathLst>
                  <a:path w="13434" h="24562" extrusionOk="0">
                    <a:moveTo>
                      <a:pt x="3083" y="23158"/>
                    </a:moveTo>
                    <a:cubicBezTo>
                      <a:pt x="0" y="16166"/>
                      <a:pt x="2832" y="5439"/>
                      <a:pt x="8772" y="777"/>
                    </a:cubicBezTo>
                    <a:cubicBezTo>
                      <a:pt x="9499" y="201"/>
                      <a:pt x="10000" y="0"/>
                      <a:pt x="10527" y="1303"/>
                    </a:cubicBezTo>
                    <a:cubicBezTo>
                      <a:pt x="13434" y="8797"/>
                      <a:pt x="11254" y="18045"/>
                      <a:pt x="5314" y="23559"/>
                    </a:cubicBezTo>
                    <a:cubicBezTo>
                      <a:pt x="4211" y="24562"/>
                      <a:pt x="3584" y="24286"/>
                      <a:pt x="3083" y="23158"/>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7" name="Google Shape;52;p5"/>
              <p:cNvSpPr>
                <a:spLocks/>
              </p:cNvSpPr>
              <p:nvPr/>
            </p:nvSpPr>
            <p:spPr bwMode="auto">
              <a:xfrm>
                <a:off x="2866050" y="4071475"/>
                <a:ext cx="285750" cy="614675"/>
              </a:xfrm>
              <a:custGeom>
                <a:avLst/>
                <a:gdLst>
                  <a:gd name="T0" fmla="*/ 35265625 w 11430"/>
                  <a:gd name="T1" fmla="*/ 363015625 h 24587"/>
                  <a:gd name="T2" fmla="*/ 123375000 w 11430"/>
                  <a:gd name="T3" fmla="*/ 12921875 h 24587"/>
                  <a:gd name="T4" fmla="*/ 145687500 w 11430"/>
                  <a:gd name="T5" fmla="*/ 19968750 h 24587"/>
                  <a:gd name="T6" fmla="*/ 63843750 w 11430"/>
                  <a:gd name="T7" fmla="*/ 367718750 h 24587"/>
                  <a:gd name="T8" fmla="*/ 35265625 w 11430"/>
                  <a:gd name="T9" fmla="*/ 363015625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 h="24587" extrusionOk="0">
                    <a:moveTo>
                      <a:pt x="2257" y="23233"/>
                    </a:moveTo>
                    <a:cubicBezTo>
                      <a:pt x="1" y="16416"/>
                      <a:pt x="2783" y="5714"/>
                      <a:pt x="7896" y="827"/>
                    </a:cubicBezTo>
                    <a:cubicBezTo>
                      <a:pt x="8522" y="226"/>
                      <a:pt x="8948" y="0"/>
                      <a:pt x="9324" y="1278"/>
                    </a:cubicBezTo>
                    <a:cubicBezTo>
                      <a:pt x="11430" y="8597"/>
                      <a:pt x="9249" y="17820"/>
                      <a:pt x="4086" y="23534"/>
                    </a:cubicBezTo>
                    <a:cubicBezTo>
                      <a:pt x="3109" y="24587"/>
                      <a:pt x="2633" y="24336"/>
                      <a:pt x="2257" y="232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8" name="Google Shape;53;p5"/>
              <p:cNvSpPr/>
              <p:nvPr/>
            </p:nvSpPr>
            <p:spPr>
              <a:xfrm>
                <a:off x="2923853" y="4072052"/>
                <a:ext cx="171093" cy="612315"/>
              </a:xfrm>
              <a:custGeom>
                <a:avLst/>
                <a:gdLst/>
                <a:ahLst/>
                <a:cxnLst/>
                <a:rect l="l" t="t" r="r" b="b"/>
                <a:pathLst>
                  <a:path w="6868" h="24537" extrusionOk="0">
                    <a:moveTo>
                      <a:pt x="377" y="23334"/>
                    </a:moveTo>
                    <a:cubicBezTo>
                      <a:pt x="1" y="16993"/>
                      <a:pt x="2707" y="6266"/>
                      <a:pt x="5941" y="927"/>
                    </a:cubicBezTo>
                    <a:cubicBezTo>
                      <a:pt x="6342" y="251"/>
                      <a:pt x="6592" y="0"/>
                      <a:pt x="6642" y="1178"/>
                    </a:cubicBezTo>
                    <a:cubicBezTo>
                      <a:pt x="6868" y="8045"/>
                      <a:pt x="4662" y="17268"/>
                      <a:pt x="1304" y="23409"/>
                    </a:cubicBezTo>
                    <a:cubicBezTo>
                      <a:pt x="677" y="24537"/>
                      <a:pt x="452" y="24361"/>
                      <a:pt x="377" y="23334"/>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9" name="Google Shape;54;p5"/>
              <p:cNvSpPr>
                <a:spLocks/>
              </p:cNvSpPr>
              <p:nvPr/>
            </p:nvSpPr>
            <p:spPr bwMode="auto">
              <a:xfrm>
                <a:off x="2936225" y="4070850"/>
                <a:ext cx="151675" cy="614050"/>
              </a:xfrm>
              <a:custGeom>
                <a:avLst/>
                <a:gdLst>
                  <a:gd name="T0" fmla="*/ 1187500 w 6067"/>
                  <a:gd name="T1" fmla="*/ 365765625 h 24562"/>
                  <a:gd name="T2" fmla="*/ 87343750 w 6067"/>
                  <a:gd name="T3" fmla="*/ 15281250 h 24562"/>
                  <a:gd name="T4" fmla="*/ 93218750 w 6067"/>
                  <a:gd name="T5" fmla="*/ 18406250 h 24562"/>
                  <a:gd name="T6" fmla="*/ 9406250 w 6067"/>
                  <a:gd name="T7" fmla="*/ 365375000 h 24562"/>
                  <a:gd name="T8" fmla="*/ 1187500 w 6067"/>
                  <a:gd name="T9" fmla="*/ 365765625 h 245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67" h="24562" extrusionOk="0">
                    <a:moveTo>
                      <a:pt x="76" y="23409"/>
                    </a:moveTo>
                    <a:cubicBezTo>
                      <a:pt x="477" y="17268"/>
                      <a:pt x="3134" y="6516"/>
                      <a:pt x="5590" y="978"/>
                    </a:cubicBezTo>
                    <a:cubicBezTo>
                      <a:pt x="5891" y="301"/>
                      <a:pt x="6066" y="0"/>
                      <a:pt x="5966" y="1178"/>
                    </a:cubicBezTo>
                    <a:cubicBezTo>
                      <a:pt x="5415" y="7845"/>
                      <a:pt x="3184" y="17068"/>
                      <a:pt x="602" y="23384"/>
                    </a:cubicBezTo>
                    <a:cubicBezTo>
                      <a:pt x="126" y="24562"/>
                      <a:pt x="1" y="24386"/>
                      <a:pt x="76" y="234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0" name="Google Shape;55;p5"/>
              <p:cNvSpPr>
                <a:spLocks/>
              </p:cNvSpPr>
              <p:nvPr/>
            </p:nvSpPr>
            <p:spPr bwMode="auto">
              <a:xfrm>
                <a:off x="2733850" y="4600300"/>
                <a:ext cx="409175" cy="110925"/>
              </a:xfrm>
              <a:custGeom>
                <a:avLst/>
                <a:gdLst>
                  <a:gd name="T0" fmla="*/ 255734375 w 16367"/>
                  <a:gd name="T1" fmla="*/ 34859375 h 4437"/>
                  <a:gd name="T2" fmla="*/ 15625 w 16367"/>
                  <a:gd name="T3" fmla="*/ 34859375 h 4437"/>
                  <a:gd name="T4" fmla="*/ 255734375 w 16367"/>
                  <a:gd name="T5" fmla="*/ 34859375 h 4437"/>
                  <a:gd name="T6" fmla="*/ 0 60000 65536"/>
                  <a:gd name="T7" fmla="*/ 0 60000 65536"/>
                  <a:gd name="T8" fmla="*/ 0 60000 65536"/>
                </a:gdLst>
                <a:ahLst/>
                <a:cxnLst>
                  <a:cxn ang="T6">
                    <a:pos x="T0" y="T1"/>
                  </a:cxn>
                  <a:cxn ang="T7">
                    <a:pos x="T2" y="T3"/>
                  </a:cxn>
                  <a:cxn ang="T8">
                    <a:pos x="T4" y="T5"/>
                  </a:cxn>
                </a:cxnLst>
                <a:rect l="0" t="0" r="r" b="b"/>
                <a:pathLst>
                  <a:path w="16367" h="4437" extrusionOk="0">
                    <a:moveTo>
                      <a:pt x="16367" y="2231"/>
                    </a:moveTo>
                    <a:cubicBezTo>
                      <a:pt x="10778" y="0"/>
                      <a:pt x="2733" y="1003"/>
                      <a:pt x="1" y="2231"/>
                    </a:cubicBezTo>
                    <a:cubicBezTo>
                      <a:pt x="2733" y="3434"/>
                      <a:pt x="10778" y="4436"/>
                      <a:pt x="16367" y="223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1" name="Google Shape;56;p5"/>
              <p:cNvSpPr/>
              <p:nvPr/>
            </p:nvSpPr>
            <p:spPr>
              <a:xfrm>
                <a:off x="2632406" y="4072937"/>
                <a:ext cx="457819" cy="660982"/>
              </a:xfrm>
              <a:custGeom>
                <a:avLst/>
                <a:gdLst/>
                <a:ahLst/>
                <a:cxnLst/>
                <a:rect l="l" t="t" r="r" b="b"/>
                <a:pathLst>
                  <a:path w="18322" h="26442" extrusionOk="0">
                    <a:moveTo>
                      <a:pt x="10301" y="25640"/>
                    </a:moveTo>
                    <a:cubicBezTo>
                      <a:pt x="2231" y="20752"/>
                      <a:pt x="0" y="9123"/>
                      <a:pt x="5289" y="1429"/>
                    </a:cubicBezTo>
                    <a:cubicBezTo>
                      <a:pt x="5940" y="476"/>
                      <a:pt x="6492" y="0"/>
                      <a:pt x="7920" y="953"/>
                    </a:cubicBezTo>
                    <a:cubicBezTo>
                      <a:pt x="16016" y="6416"/>
                      <a:pt x="18321" y="16316"/>
                      <a:pt x="13484" y="24787"/>
                    </a:cubicBezTo>
                    <a:cubicBezTo>
                      <a:pt x="12582" y="26366"/>
                      <a:pt x="11605" y="26442"/>
                      <a:pt x="10301" y="2564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2" name="Google Shape;57;p5"/>
              <p:cNvSpPr>
                <a:spLocks/>
              </p:cNvSpPr>
              <p:nvPr/>
            </p:nvSpPr>
            <p:spPr bwMode="auto">
              <a:xfrm>
                <a:off x="2684975" y="4072725"/>
                <a:ext cx="351525" cy="660425"/>
              </a:xfrm>
              <a:custGeom>
                <a:avLst/>
                <a:gdLst>
                  <a:gd name="T0" fmla="*/ 134328125 w 14061"/>
                  <a:gd name="T1" fmla="*/ 399437500 h 26417"/>
                  <a:gd name="T2" fmla="*/ 54843750 w 14061"/>
                  <a:gd name="T3" fmla="*/ 21156250 h 26417"/>
                  <a:gd name="T4" fmla="*/ 84984375 w 14061"/>
                  <a:gd name="T5" fmla="*/ 16062500 h 26417"/>
                  <a:gd name="T6" fmla="*/ 170750000 w 14061"/>
                  <a:gd name="T7" fmla="*/ 388875000 h 26417"/>
                  <a:gd name="T8" fmla="*/ 134328125 w 14061"/>
                  <a:gd name="T9" fmla="*/ 399437500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61" h="26417" extrusionOk="0">
                    <a:moveTo>
                      <a:pt x="8597" y="25564"/>
                    </a:moveTo>
                    <a:cubicBezTo>
                      <a:pt x="2332" y="20276"/>
                      <a:pt x="1" y="8647"/>
                      <a:pt x="3510" y="1354"/>
                    </a:cubicBezTo>
                    <a:cubicBezTo>
                      <a:pt x="3961" y="451"/>
                      <a:pt x="4337" y="0"/>
                      <a:pt x="5439" y="1028"/>
                    </a:cubicBezTo>
                    <a:cubicBezTo>
                      <a:pt x="11780" y="6893"/>
                      <a:pt x="14061" y="16792"/>
                      <a:pt x="10928" y="24888"/>
                    </a:cubicBezTo>
                    <a:cubicBezTo>
                      <a:pt x="10352" y="26391"/>
                      <a:pt x="9625" y="26416"/>
                      <a:pt x="8597" y="255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3" name="Google Shape;58;p5"/>
              <p:cNvSpPr/>
              <p:nvPr/>
            </p:nvSpPr>
            <p:spPr>
              <a:xfrm>
                <a:off x="2711462" y="4073822"/>
                <a:ext cx="298527" cy="659212"/>
              </a:xfrm>
              <a:custGeom>
                <a:avLst/>
                <a:gdLst/>
                <a:ahLst/>
                <a:cxnLst/>
                <a:rect l="l" t="t" r="r" b="b"/>
                <a:pathLst>
                  <a:path w="11931" h="26392" extrusionOk="0">
                    <a:moveTo>
                      <a:pt x="7745" y="25489"/>
                    </a:moveTo>
                    <a:cubicBezTo>
                      <a:pt x="2381" y="20026"/>
                      <a:pt x="0" y="8396"/>
                      <a:pt x="2632" y="1279"/>
                    </a:cubicBezTo>
                    <a:cubicBezTo>
                      <a:pt x="2958" y="401"/>
                      <a:pt x="3259" y="0"/>
                      <a:pt x="4211" y="1053"/>
                    </a:cubicBezTo>
                    <a:cubicBezTo>
                      <a:pt x="9675" y="7093"/>
                      <a:pt x="11930" y="16993"/>
                      <a:pt x="9650" y="24913"/>
                    </a:cubicBezTo>
                    <a:cubicBezTo>
                      <a:pt x="9224" y="26391"/>
                      <a:pt x="8622" y="26366"/>
                      <a:pt x="7745" y="2548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4" name="Google Shape;59;p5"/>
              <p:cNvSpPr>
                <a:spLocks/>
              </p:cNvSpPr>
              <p:nvPr/>
            </p:nvSpPr>
            <p:spPr bwMode="auto">
              <a:xfrm>
                <a:off x="2771450" y="4073350"/>
                <a:ext cx="176725" cy="660425"/>
              </a:xfrm>
              <a:custGeom>
                <a:avLst/>
                <a:gdLst>
                  <a:gd name="T0" fmla="*/ 90859375 w 7069"/>
                  <a:gd name="T1" fmla="*/ 396703125 h 26417"/>
                  <a:gd name="T2" fmla="*/ 9406250 w 7069"/>
                  <a:gd name="T3" fmla="*/ 18796875 h 26417"/>
                  <a:gd name="T4" fmla="*/ 21937500 w 7069"/>
                  <a:gd name="T5" fmla="*/ 17625000 h 26417"/>
                  <a:gd name="T6" fmla="*/ 104953125 w 7069"/>
                  <a:gd name="T7" fmla="*/ 391218750 h 26417"/>
                  <a:gd name="T8" fmla="*/ 90859375 w 7069"/>
                  <a:gd name="T9" fmla="*/ 396703125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69" h="26417" extrusionOk="0">
                    <a:moveTo>
                      <a:pt x="5815" y="25389"/>
                    </a:moveTo>
                    <a:cubicBezTo>
                      <a:pt x="2457" y="19474"/>
                      <a:pt x="0" y="7870"/>
                      <a:pt x="602" y="1203"/>
                    </a:cubicBezTo>
                    <a:cubicBezTo>
                      <a:pt x="677" y="376"/>
                      <a:pt x="802" y="0"/>
                      <a:pt x="1404" y="1128"/>
                    </a:cubicBezTo>
                    <a:cubicBezTo>
                      <a:pt x="4838" y="7619"/>
                      <a:pt x="7068" y="17544"/>
                      <a:pt x="6717" y="25038"/>
                    </a:cubicBezTo>
                    <a:cubicBezTo>
                      <a:pt x="6667" y="26417"/>
                      <a:pt x="6366" y="26341"/>
                      <a:pt x="5815" y="253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5" name="Google Shape;60;p5"/>
              <p:cNvSpPr/>
              <p:nvPr/>
            </p:nvSpPr>
            <p:spPr>
              <a:xfrm>
                <a:off x="2789339" y="4073822"/>
                <a:ext cx="146313" cy="660097"/>
              </a:xfrm>
              <a:custGeom>
                <a:avLst/>
                <a:gdLst/>
                <a:ahLst/>
                <a:cxnLst/>
                <a:rect l="l" t="t" r="r" b="b"/>
                <a:pathLst>
                  <a:path w="5865" h="26442" extrusionOk="0">
                    <a:moveTo>
                      <a:pt x="5288" y="25339"/>
                    </a:moveTo>
                    <a:cubicBezTo>
                      <a:pt x="2782" y="19249"/>
                      <a:pt x="301" y="7645"/>
                      <a:pt x="25" y="1178"/>
                    </a:cubicBezTo>
                    <a:cubicBezTo>
                      <a:pt x="0" y="376"/>
                      <a:pt x="50" y="0"/>
                      <a:pt x="502" y="1178"/>
                    </a:cubicBezTo>
                    <a:cubicBezTo>
                      <a:pt x="3108" y="7845"/>
                      <a:pt x="5314" y="17770"/>
                      <a:pt x="5790" y="25088"/>
                    </a:cubicBezTo>
                    <a:cubicBezTo>
                      <a:pt x="5865" y="26442"/>
                      <a:pt x="5690" y="26341"/>
                      <a:pt x="5288" y="2533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6" name="Google Shape;61;p5"/>
              <p:cNvSpPr/>
              <p:nvPr/>
            </p:nvSpPr>
            <p:spPr>
              <a:xfrm>
                <a:off x="2907333" y="4266719"/>
                <a:ext cx="422421" cy="446848"/>
              </a:xfrm>
              <a:custGeom>
                <a:avLst/>
                <a:gdLst/>
                <a:ahLst/>
                <a:cxnLst/>
                <a:rect l="l" t="t" r="r" b="b"/>
                <a:pathLst>
                  <a:path w="16919" h="17896" extrusionOk="0">
                    <a:moveTo>
                      <a:pt x="778" y="15941"/>
                    </a:moveTo>
                    <a:cubicBezTo>
                      <a:pt x="1" y="7921"/>
                      <a:pt x="6818" y="377"/>
                      <a:pt x="14813" y="51"/>
                    </a:cubicBezTo>
                    <a:cubicBezTo>
                      <a:pt x="15816" y="1"/>
                      <a:pt x="16417" y="151"/>
                      <a:pt x="16492" y="1605"/>
                    </a:cubicBezTo>
                    <a:cubicBezTo>
                      <a:pt x="16918" y="9976"/>
                      <a:pt x="11329" y="16667"/>
                      <a:pt x="3009" y="17695"/>
                    </a:cubicBezTo>
                    <a:cubicBezTo>
                      <a:pt x="1480" y="17896"/>
                      <a:pt x="928" y="17244"/>
                      <a:pt x="778" y="1594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7" name="Google Shape;62;p5"/>
              <p:cNvSpPr>
                <a:spLocks/>
              </p:cNvSpPr>
              <p:nvPr/>
            </p:nvSpPr>
            <p:spPr bwMode="auto">
              <a:xfrm>
                <a:off x="2931850" y="4268200"/>
                <a:ext cx="384750" cy="443650"/>
              </a:xfrm>
              <a:custGeom>
                <a:avLst/>
                <a:gdLst>
                  <a:gd name="T0" fmla="*/ 796875 w 15390"/>
                  <a:gd name="T1" fmla="*/ 251812500 h 17746"/>
                  <a:gd name="T2" fmla="*/ 219312500 w 15390"/>
                  <a:gd name="T3" fmla="*/ 2750000 h 17746"/>
                  <a:gd name="T4" fmla="*/ 238500000 w 15390"/>
                  <a:gd name="T5" fmla="*/ 20765625 h 17746"/>
                  <a:gd name="T6" fmla="*/ 26640625 w 15390"/>
                  <a:gd name="T7" fmla="*/ 271390625 h 17746"/>
                  <a:gd name="T8" fmla="*/ 796875 w 15390"/>
                  <a:gd name="T9" fmla="*/ 251812500 h 177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90" h="17746" extrusionOk="0">
                    <a:moveTo>
                      <a:pt x="51" y="16116"/>
                    </a:moveTo>
                    <a:cubicBezTo>
                      <a:pt x="452" y="9099"/>
                      <a:pt x="7244" y="1530"/>
                      <a:pt x="14036" y="176"/>
                    </a:cubicBezTo>
                    <a:cubicBezTo>
                      <a:pt x="14888" y="1"/>
                      <a:pt x="15389" y="51"/>
                      <a:pt x="15264" y="1329"/>
                    </a:cubicBezTo>
                    <a:cubicBezTo>
                      <a:pt x="14512" y="8698"/>
                      <a:pt x="8873" y="15339"/>
                      <a:pt x="1705" y="17369"/>
                    </a:cubicBezTo>
                    <a:cubicBezTo>
                      <a:pt x="376" y="17745"/>
                      <a:pt x="1" y="17244"/>
                      <a:pt x="51" y="1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8" name="Google Shape;63;p5"/>
              <p:cNvSpPr/>
              <p:nvPr/>
            </p:nvSpPr>
            <p:spPr>
              <a:xfrm>
                <a:off x="2932113" y="4269373"/>
                <a:ext cx="383482" cy="440655"/>
              </a:xfrm>
              <a:custGeom>
                <a:avLst/>
                <a:gdLst/>
                <a:ahLst/>
                <a:cxnLst/>
                <a:rect l="l" t="t" r="r" b="b"/>
                <a:pathLst>
                  <a:path w="15339" h="17671" extrusionOk="0">
                    <a:moveTo>
                      <a:pt x="176" y="16217"/>
                    </a:moveTo>
                    <a:cubicBezTo>
                      <a:pt x="1153" y="9700"/>
                      <a:pt x="7920" y="2106"/>
                      <a:pt x="14136" y="227"/>
                    </a:cubicBezTo>
                    <a:cubicBezTo>
                      <a:pt x="14913" y="1"/>
                      <a:pt x="15339" y="1"/>
                      <a:pt x="15113" y="1204"/>
                    </a:cubicBezTo>
                    <a:cubicBezTo>
                      <a:pt x="13760" y="8046"/>
                      <a:pt x="8146" y="14688"/>
                      <a:pt x="1529" y="17194"/>
                    </a:cubicBezTo>
                    <a:cubicBezTo>
                      <a:pt x="301" y="17670"/>
                      <a:pt x="1" y="17244"/>
                      <a:pt x="176" y="16217"/>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9" name="Google Shape;64;p5"/>
              <p:cNvSpPr>
                <a:spLocks/>
              </p:cNvSpPr>
              <p:nvPr/>
            </p:nvSpPr>
            <p:spPr bwMode="auto">
              <a:xfrm>
                <a:off x="2934975" y="4268200"/>
                <a:ext cx="379725" cy="440525"/>
              </a:xfrm>
              <a:custGeom>
                <a:avLst/>
                <a:gdLst>
                  <a:gd name="T0" fmla="*/ 5890625 w 15189"/>
                  <a:gd name="T1" fmla="*/ 257687500 h 17621"/>
                  <a:gd name="T2" fmla="*/ 223234375 w 15189"/>
                  <a:gd name="T3" fmla="*/ 7453125 h 17621"/>
                  <a:gd name="T4" fmla="*/ 230281250 w 15189"/>
                  <a:gd name="T5" fmla="*/ 15671875 h 17621"/>
                  <a:gd name="T6" fmla="*/ 17250000 w 15189"/>
                  <a:gd name="T7" fmla="*/ 264734375 h 17621"/>
                  <a:gd name="T8" fmla="*/ 5890625 w 15189"/>
                  <a:gd name="T9" fmla="*/ 257687500 h 17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89" h="17621" extrusionOk="0">
                    <a:moveTo>
                      <a:pt x="377" y="16492"/>
                    </a:moveTo>
                    <a:cubicBezTo>
                      <a:pt x="2708" y="11154"/>
                      <a:pt x="9399" y="3510"/>
                      <a:pt x="14287" y="477"/>
                    </a:cubicBezTo>
                    <a:cubicBezTo>
                      <a:pt x="14888" y="101"/>
                      <a:pt x="15189" y="1"/>
                      <a:pt x="14738" y="1003"/>
                    </a:cubicBezTo>
                    <a:cubicBezTo>
                      <a:pt x="12056" y="6693"/>
                      <a:pt x="6392" y="13309"/>
                      <a:pt x="1104" y="16943"/>
                    </a:cubicBezTo>
                    <a:cubicBezTo>
                      <a:pt x="101" y="17620"/>
                      <a:pt x="1" y="17369"/>
                      <a:pt x="377" y="1649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0" name="Google Shape;65;p5"/>
              <p:cNvSpPr/>
              <p:nvPr/>
            </p:nvSpPr>
            <p:spPr>
              <a:xfrm>
                <a:off x="2935652" y="4267604"/>
                <a:ext cx="378763" cy="439770"/>
              </a:xfrm>
              <a:custGeom>
                <a:avLst/>
                <a:gdLst/>
                <a:ahLst/>
                <a:cxnLst/>
                <a:rect l="l" t="t" r="r" b="b"/>
                <a:pathLst>
                  <a:path w="15139" h="17595" extrusionOk="0">
                    <a:moveTo>
                      <a:pt x="452" y="16643"/>
                    </a:moveTo>
                    <a:cubicBezTo>
                      <a:pt x="3359" y="11780"/>
                      <a:pt x="10026" y="4111"/>
                      <a:pt x="14337" y="602"/>
                    </a:cubicBezTo>
                    <a:cubicBezTo>
                      <a:pt x="14863" y="176"/>
                      <a:pt x="15139" y="1"/>
                      <a:pt x="14562" y="928"/>
                    </a:cubicBezTo>
                    <a:cubicBezTo>
                      <a:pt x="11354" y="6141"/>
                      <a:pt x="5665" y="12758"/>
                      <a:pt x="903" y="16843"/>
                    </a:cubicBezTo>
                    <a:cubicBezTo>
                      <a:pt x="26" y="17595"/>
                      <a:pt x="1" y="17419"/>
                      <a:pt x="452" y="16643"/>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31" name="Google Shape;66;p5"/>
              <p:cNvSpPr>
                <a:spLocks/>
              </p:cNvSpPr>
              <p:nvPr/>
            </p:nvSpPr>
            <p:spPr bwMode="auto">
              <a:xfrm>
                <a:off x="2655525" y="4656050"/>
                <a:ext cx="574600" cy="360925"/>
              </a:xfrm>
              <a:custGeom>
                <a:avLst/>
                <a:gdLst>
                  <a:gd name="T0" fmla="*/ 54453125 w 22984"/>
                  <a:gd name="T1" fmla="*/ 15625 h 14437"/>
                  <a:gd name="T2" fmla="*/ 304687500 w 22984"/>
                  <a:gd name="T3" fmla="*/ 15625 h 14437"/>
                  <a:gd name="T4" fmla="*/ 304687500 w 22984"/>
                  <a:gd name="T5" fmla="*/ 196593750 h 14437"/>
                  <a:gd name="T6" fmla="*/ 54453125 w 22984"/>
                  <a:gd name="T7" fmla="*/ 196593750 h 14437"/>
                  <a:gd name="T8" fmla="*/ 54453125 w 22984"/>
                  <a:gd name="T9" fmla="*/ 15625 h 14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84" h="14437" extrusionOk="0">
                    <a:moveTo>
                      <a:pt x="3485" y="1"/>
                    </a:moveTo>
                    <a:cubicBezTo>
                      <a:pt x="8622" y="1655"/>
                      <a:pt x="14362" y="1655"/>
                      <a:pt x="19500" y="1"/>
                    </a:cubicBezTo>
                    <a:cubicBezTo>
                      <a:pt x="22908" y="2808"/>
                      <a:pt x="22983" y="10778"/>
                      <a:pt x="19500" y="12582"/>
                    </a:cubicBezTo>
                    <a:cubicBezTo>
                      <a:pt x="14061" y="14437"/>
                      <a:pt x="8923" y="14437"/>
                      <a:pt x="3485" y="12582"/>
                    </a:cubicBezTo>
                    <a:cubicBezTo>
                      <a:pt x="1" y="10778"/>
                      <a:pt x="76" y="2808"/>
                      <a:pt x="348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2" name="Google Shape;67;p5"/>
              <p:cNvSpPr>
                <a:spLocks/>
              </p:cNvSpPr>
              <p:nvPr/>
            </p:nvSpPr>
            <p:spPr bwMode="auto">
              <a:xfrm>
                <a:off x="2765175" y="4674850"/>
                <a:ext cx="38250" cy="38250"/>
              </a:xfrm>
              <a:custGeom>
                <a:avLst/>
                <a:gdLst>
                  <a:gd name="T0" fmla="*/ 12156250 w 1530"/>
                  <a:gd name="T1" fmla="*/ 15625 h 1530"/>
                  <a:gd name="T2" fmla="*/ 15625 w 1530"/>
                  <a:gd name="T3" fmla="*/ 12156250 h 1530"/>
                  <a:gd name="T4" fmla="*/ 12156250 w 1530"/>
                  <a:gd name="T5" fmla="*/ 23890625 h 1530"/>
                  <a:gd name="T6" fmla="*/ 23906250 w 1530"/>
                  <a:gd name="T7" fmla="*/ 12156250 h 1530"/>
                  <a:gd name="T8" fmla="*/ 1215625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78" y="1"/>
                    </a:moveTo>
                    <a:cubicBezTo>
                      <a:pt x="352" y="1"/>
                      <a:pt x="1" y="352"/>
                      <a:pt x="1" y="778"/>
                    </a:cubicBezTo>
                    <a:cubicBezTo>
                      <a:pt x="1" y="1179"/>
                      <a:pt x="352" y="1529"/>
                      <a:pt x="778" y="1529"/>
                    </a:cubicBezTo>
                    <a:cubicBezTo>
                      <a:pt x="1179" y="1529"/>
                      <a:pt x="1530" y="1179"/>
                      <a:pt x="1530" y="778"/>
                    </a:cubicBezTo>
                    <a:cubicBezTo>
                      <a:pt x="1530" y="352"/>
                      <a:pt x="1179" y="1"/>
                      <a:pt x="778"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3" name="Google Shape;68;p5"/>
              <p:cNvSpPr>
                <a:spLocks/>
              </p:cNvSpPr>
              <p:nvPr/>
            </p:nvSpPr>
            <p:spPr bwMode="auto">
              <a:xfrm>
                <a:off x="2844750" y="4680500"/>
                <a:ext cx="37625" cy="38250"/>
              </a:xfrm>
              <a:custGeom>
                <a:avLst/>
                <a:gdLst>
                  <a:gd name="T0" fmla="*/ 11765625 w 1505"/>
                  <a:gd name="T1" fmla="*/ 0 h 1530"/>
                  <a:gd name="T2" fmla="*/ 15625 w 1505"/>
                  <a:gd name="T3" fmla="*/ 12140625 h 1530"/>
                  <a:gd name="T4" fmla="*/ 11765625 w 1505"/>
                  <a:gd name="T5" fmla="*/ 23890625 h 1530"/>
                  <a:gd name="T6" fmla="*/ 23515625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7" y="0"/>
                      <a:pt x="1" y="351"/>
                      <a:pt x="1" y="777"/>
                    </a:cubicBezTo>
                    <a:cubicBezTo>
                      <a:pt x="1" y="1178"/>
                      <a:pt x="327" y="1529"/>
                      <a:pt x="753" y="1529"/>
                    </a:cubicBezTo>
                    <a:cubicBezTo>
                      <a:pt x="1179" y="1529"/>
                      <a:pt x="1505" y="1178"/>
                      <a:pt x="1505" y="777"/>
                    </a:cubicBezTo>
                    <a:cubicBezTo>
                      <a:pt x="1505"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4" name="Google Shape;69;p5"/>
              <p:cNvSpPr>
                <a:spLocks/>
              </p:cNvSpPr>
              <p:nvPr/>
            </p:nvSpPr>
            <p:spPr bwMode="auto">
              <a:xfrm>
                <a:off x="3082225" y="4674850"/>
                <a:ext cx="38250" cy="38250"/>
              </a:xfrm>
              <a:custGeom>
                <a:avLst/>
                <a:gdLst>
                  <a:gd name="T0" fmla="*/ 11750000 w 1530"/>
                  <a:gd name="T1" fmla="*/ 15625 h 1530"/>
                  <a:gd name="T2" fmla="*/ 15625 w 1530"/>
                  <a:gd name="T3" fmla="*/ 12156250 h 1530"/>
                  <a:gd name="T4" fmla="*/ 11750000 w 1530"/>
                  <a:gd name="T5" fmla="*/ 23890625 h 1530"/>
                  <a:gd name="T6" fmla="*/ 23890625 w 1530"/>
                  <a:gd name="T7" fmla="*/ 12156250 h 1530"/>
                  <a:gd name="T8" fmla="*/ 1175000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52" y="1"/>
                    </a:moveTo>
                    <a:cubicBezTo>
                      <a:pt x="351" y="1"/>
                      <a:pt x="1" y="352"/>
                      <a:pt x="1" y="778"/>
                    </a:cubicBezTo>
                    <a:cubicBezTo>
                      <a:pt x="1" y="1179"/>
                      <a:pt x="351" y="1529"/>
                      <a:pt x="752" y="1529"/>
                    </a:cubicBezTo>
                    <a:cubicBezTo>
                      <a:pt x="1179" y="1529"/>
                      <a:pt x="1529" y="1179"/>
                      <a:pt x="1529" y="778"/>
                    </a:cubicBezTo>
                    <a:cubicBezTo>
                      <a:pt x="1529" y="352"/>
                      <a:pt x="1179" y="1"/>
                      <a:pt x="752"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5" name="Google Shape;70;p5"/>
              <p:cNvSpPr>
                <a:spLocks/>
              </p:cNvSpPr>
              <p:nvPr/>
            </p:nvSpPr>
            <p:spPr bwMode="auto">
              <a:xfrm>
                <a:off x="3003275" y="4680500"/>
                <a:ext cx="37625" cy="38250"/>
              </a:xfrm>
              <a:custGeom>
                <a:avLst/>
                <a:gdLst>
                  <a:gd name="T0" fmla="*/ 11765625 w 1505"/>
                  <a:gd name="T1" fmla="*/ 0 h 1530"/>
                  <a:gd name="T2" fmla="*/ 15625 w 1505"/>
                  <a:gd name="T3" fmla="*/ 12140625 h 1530"/>
                  <a:gd name="T4" fmla="*/ 11765625 w 1505"/>
                  <a:gd name="T5" fmla="*/ 23890625 h 1530"/>
                  <a:gd name="T6" fmla="*/ 23500000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6" y="0"/>
                      <a:pt x="1" y="351"/>
                      <a:pt x="1" y="777"/>
                    </a:cubicBezTo>
                    <a:cubicBezTo>
                      <a:pt x="1" y="1178"/>
                      <a:pt x="326" y="1529"/>
                      <a:pt x="753" y="1529"/>
                    </a:cubicBezTo>
                    <a:cubicBezTo>
                      <a:pt x="1179" y="1529"/>
                      <a:pt x="1504" y="1178"/>
                      <a:pt x="1504" y="777"/>
                    </a:cubicBezTo>
                    <a:cubicBezTo>
                      <a:pt x="1504"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6" name="Google Shape;71;p5"/>
              <p:cNvSpPr/>
              <p:nvPr/>
            </p:nvSpPr>
            <p:spPr>
              <a:xfrm>
                <a:off x="3123264" y="4731264"/>
                <a:ext cx="37758" cy="38049"/>
              </a:xfrm>
              <a:custGeom>
                <a:avLst/>
                <a:gdLst/>
                <a:ahLst/>
                <a:cxnLst/>
                <a:rect l="l" t="t" r="r" b="b"/>
                <a:pathLst>
                  <a:path w="1530" h="1505" extrusionOk="0">
                    <a:moveTo>
                      <a:pt x="778" y="0"/>
                    </a:moveTo>
                    <a:cubicBezTo>
                      <a:pt x="352" y="0"/>
                      <a:pt x="1" y="351"/>
                      <a:pt x="1" y="752"/>
                    </a:cubicBezTo>
                    <a:cubicBezTo>
                      <a:pt x="1" y="1178"/>
                      <a:pt x="352" y="1504"/>
                      <a:pt x="778" y="1504"/>
                    </a:cubicBezTo>
                    <a:cubicBezTo>
                      <a:pt x="1179" y="1504"/>
                      <a:pt x="1529" y="1178"/>
                      <a:pt x="1529" y="752"/>
                    </a:cubicBezTo>
                    <a:cubicBezTo>
                      <a:pt x="1529"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7" name="Google Shape;72;p5"/>
              <p:cNvSpPr/>
              <p:nvPr/>
            </p:nvSpPr>
            <p:spPr>
              <a:xfrm>
                <a:off x="3044207" y="4742768"/>
                <a:ext cx="37758" cy="38048"/>
              </a:xfrm>
              <a:custGeom>
                <a:avLst/>
                <a:gdLst/>
                <a:ahLst/>
                <a:cxnLst/>
                <a:rect l="l" t="t" r="r" b="b"/>
                <a:pathLst>
                  <a:path w="1505" h="1505" extrusionOk="0">
                    <a:moveTo>
                      <a:pt x="753" y="0"/>
                    </a:moveTo>
                    <a:cubicBezTo>
                      <a:pt x="327" y="0"/>
                      <a:pt x="1" y="351"/>
                      <a:pt x="1" y="752"/>
                    </a:cubicBezTo>
                    <a:cubicBezTo>
                      <a:pt x="1" y="1178"/>
                      <a:pt x="327"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8" name="Google Shape;73;p5"/>
              <p:cNvSpPr/>
              <p:nvPr/>
            </p:nvSpPr>
            <p:spPr>
              <a:xfrm>
                <a:off x="2965151" y="4745422"/>
                <a:ext cx="37758" cy="38049"/>
              </a:xfrm>
              <a:custGeom>
                <a:avLst/>
                <a:gdLst/>
                <a:ahLst/>
                <a:cxnLst/>
                <a:rect l="l" t="t" r="r" b="b"/>
                <a:pathLst>
                  <a:path w="1505" h="1530" extrusionOk="0">
                    <a:moveTo>
                      <a:pt x="753" y="1"/>
                    </a:moveTo>
                    <a:cubicBezTo>
                      <a:pt x="352" y="1"/>
                      <a:pt x="1" y="352"/>
                      <a:pt x="1" y="778"/>
                    </a:cubicBezTo>
                    <a:cubicBezTo>
                      <a:pt x="1" y="1179"/>
                      <a:pt x="352" y="1530"/>
                      <a:pt x="753" y="1530"/>
                    </a:cubicBezTo>
                    <a:cubicBezTo>
                      <a:pt x="1179" y="1530"/>
                      <a:pt x="1505" y="1179"/>
                      <a:pt x="1505" y="778"/>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9" name="Google Shape;74;p5"/>
              <p:cNvSpPr/>
              <p:nvPr/>
            </p:nvSpPr>
            <p:spPr>
              <a:xfrm>
                <a:off x="2729162" y="4731264"/>
                <a:ext cx="37758" cy="38049"/>
              </a:xfrm>
              <a:custGeom>
                <a:avLst/>
                <a:gdLst/>
                <a:ahLst/>
                <a:cxnLst/>
                <a:rect l="l" t="t" r="r" b="b"/>
                <a:pathLst>
                  <a:path w="1504" h="1505" extrusionOk="0">
                    <a:moveTo>
                      <a:pt x="752" y="0"/>
                    </a:moveTo>
                    <a:cubicBezTo>
                      <a:pt x="351" y="0"/>
                      <a:pt x="0" y="351"/>
                      <a:pt x="0" y="752"/>
                    </a:cubicBezTo>
                    <a:cubicBezTo>
                      <a:pt x="0" y="1178"/>
                      <a:pt x="351"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0" name="Google Shape;75;p5"/>
              <p:cNvSpPr/>
              <p:nvPr/>
            </p:nvSpPr>
            <p:spPr>
              <a:xfrm>
                <a:off x="2808218" y="4742768"/>
                <a:ext cx="37758" cy="38048"/>
              </a:xfrm>
              <a:custGeom>
                <a:avLst/>
                <a:gdLst/>
                <a:ahLst/>
                <a:cxnLst/>
                <a:rect l="l" t="t" r="r" b="b"/>
                <a:pathLst>
                  <a:path w="1504" h="1505" extrusionOk="0">
                    <a:moveTo>
                      <a:pt x="752" y="0"/>
                    </a:moveTo>
                    <a:cubicBezTo>
                      <a:pt x="326" y="0"/>
                      <a:pt x="0" y="351"/>
                      <a:pt x="0" y="752"/>
                    </a:cubicBezTo>
                    <a:cubicBezTo>
                      <a:pt x="0" y="1178"/>
                      <a:pt x="326"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1" name="Google Shape;76;p5"/>
              <p:cNvSpPr/>
              <p:nvPr/>
            </p:nvSpPr>
            <p:spPr>
              <a:xfrm>
                <a:off x="2887275" y="4745422"/>
                <a:ext cx="37758" cy="38049"/>
              </a:xfrm>
              <a:custGeom>
                <a:avLst/>
                <a:gdLst/>
                <a:ahLst/>
                <a:cxnLst/>
                <a:rect l="l" t="t" r="r" b="b"/>
                <a:pathLst>
                  <a:path w="1530" h="1530" extrusionOk="0">
                    <a:moveTo>
                      <a:pt x="778" y="1"/>
                    </a:moveTo>
                    <a:cubicBezTo>
                      <a:pt x="352" y="1"/>
                      <a:pt x="1" y="352"/>
                      <a:pt x="1" y="778"/>
                    </a:cubicBezTo>
                    <a:cubicBezTo>
                      <a:pt x="1" y="1179"/>
                      <a:pt x="352" y="1530"/>
                      <a:pt x="778" y="1530"/>
                    </a:cubicBezTo>
                    <a:cubicBezTo>
                      <a:pt x="1179" y="1530"/>
                      <a:pt x="1530" y="1179"/>
                      <a:pt x="1530" y="778"/>
                    </a:cubicBezTo>
                    <a:cubicBezTo>
                      <a:pt x="1530" y="352"/>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2" name="Google Shape;77;p5"/>
              <p:cNvSpPr/>
              <p:nvPr/>
            </p:nvSpPr>
            <p:spPr>
              <a:xfrm>
                <a:off x="2686684" y="4797628"/>
                <a:ext cx="36578" cy="38048"/>
              </a:xfrm>
              <a:custGeom>
                <a:avLst/>
                <a:gdLst/>
                <a:ahLst/>
                <a:cxnLst/>
                <a:rect l="l" t="t" r="r" b="b"/>
                <a:pathLst>
                  <a:path w="1505" h="1530" extrusionOk="0">
                    <a:moveTo>
                      <a:pt x="753" y="1"/>
                    </a:moveTo>
                    <a:cubicBezTo>
                      <a:pt x="327" y="1"/>
                      <a:pt x="1" y="352"/>
                      <a:pt x="1" y="753"/>
                    </a:cubicBezTo>
                    <a:cubicBezTo>
                      <a:pt x="1" y="1179"/>
                      <a:pt x="327" y="1530"/>
                      <a:pt x="753" y="1530"/>
                    </a:cubicBezTo>
                    <a:cubicBezTo>
                      <a:pt x="1179" y="1530"/>
                      <a:pt x="1505" y="1179"/>
                      <a:pt x="1505" y="753"/>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3" name="Google Shape;78;p5"/>
              <p:cNvSpPr/>
              <p:nvPr/>
            </p:nvSpPr>
            <p:spPr>
              <a:xfrm>
                <a:off x="2765740" y="4809131"/>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4" name="Google Shape;79;p5"/>
              <p:cNvSpPr/>
              <p:nvPr/>
            </p:nvSpPr>
            <p:spPr>
              <a:xfrm>
                <a:off x="2844797" y="4814440"/>
                <a:ext cx="37758" cy="37164"/>
              </a:xfrm>
              <a:custGeom>
                <a:avLst/>
                <a:gdLst/>
                <a:ahLst/>
                <a:cxnLst/>
                <a:rect l="l" t="t" r="r" b="b"/>
                <a:pathLst>
                  <a:path w="1505" h="1505" extrusionOk="0">
                    <a:moveTo>
                      <a:pt x="753" y="1"/>
                    </a:moveTo>
                    <a:cubicBezTo>
                      <a:pt x="327" y="1"/>
                      <a:pt x="1" y="326"/>
                      <a:pt x="1" y="753"/>
                    </a:cubicBezTo>
                    <a:cubicBezTo>
                      <a:pt x="1" y="1179"/>
                      <a:pt x="327" y="1504"/>
                      <a:pt x="753" y="1504"/>
                    </a:cubicBezTo>
                    <a:cubicBezTo>
                      <a:pt x="1179" y="1504"/>
                      <a:pt x="1505" y="1179"/>
                      <a:pt x="1505" y="753"/>
                    </a:cubicBezTo>
                    <a:cubicBezTo>
                      <a:pt x="1505"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5" name="Google Shape;80;p5"/>
              <p:cNvSpPr/>
              <p:nvPr/>
            </p:nvSpPr>
            <p:spPr>
              <a:xfrm>
                <a:off x="2923853" y="4817095"/>
                <a:ext cx="37758" cy="38048"/>
              </a:xfrm>
              <a:custGeom>
                <a:avLst/>
                <a:gdLst/>
                <a:ahLst/>
                <a:cxnLst/>
                <a:rect l="l" t="t" r="r" b="b"/>
                <a:pathLst>
                  <a:path w="1530" h="1530" extrusionOk="0">
                    <a:moveTo>
                      <a:pt x="753" y="1"/>
                    </a:moveTo>
                    <a:cubicBezTo>
                      <a:pt x="352" y="1"/>
                      <a:pt x="1" y="352"/>
                      <a:pt x="1" y="753"/>
                    </a:cubicBezTo>
                    <a:cubicBezTo>
                      <a:pt x="1" y="1179"/>
                      <a:pt x="352" y="1530"/>
                      <a:pt x="753" y="1530"/>
                    </a:cubicBezTo>
                    <a:cubicBezTo>
                      <a:pt x="1179" y="1530"/>
                      <a:pt x="1530" y="1179"/>
                      <a:pt x="1530" y="753"/>
                    </a:cubicBezTo>
                    <a:cubicBezTo>
                      <a:pt x="1530"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6" name="Google Shape;81;p5"/>
              <p:cNvSpPr/>
              <p:nvPr/>
            </p:nvSpPr>
            <p:spPr>
              <a:xfrm>
                <a:off x="3162202" y="4797628"/>
                <a:ext cx="37758" cy="38048"/>
              </a:xfrm>
              <a:custGeom>
                <a:avLst/>
                <a:gdLst/>
                <a:ahLst/>
                <a:cxnLst/>
                <a:rect l="l" t="t" r="r" b="b"/>
                <a:pathLst>
                  <a:path w="1505" h="1530" extrusionOk="0">
                    <a:moveTo>
                      <a:pt x="752" y="1"/>
                    </a:moveTo>
                    <a:cubicBezTo>
                      <a:pt x="326" y="1"/>
                      <a:pt x="1" y="352"/>
                      <a:pt x="1" y="753"/>
                    </a:cubicBezTo>
                    <a:cubicBezTo>
                      <a:pt x="1" y="1179"/>
                      <a:pt x="326" y="1530"/>
                      <a:pt x="752" y="1530"/>
                    </a:cubicBezTo>
                    <a:cubicBezTo>
                      <a:pt x="1153" y="1530"/>
                      <a:pt x="1504" y="1179"/>
                      <a:pt x="1504" y="753"/>
                    </a:cubicBezTo>
                    <a:cubicBezTo>
                      <a:pt x="1504" y="352"/>
                      <a:pt x="1153"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7" name="Google Shape;82;p5"/>
              <p:cNvSpPr/>
              <p:nvPr/>
            </p:nvSpPr>
            <p:spPr>
              <a:xfrm>
                <a:off x="3081966" y="4809131"/>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8" name="Google Shape;83;p5"/>
              <p:cNvSpPr/>
              <p:nvPr/>
            </p:nvSpPr>
            <p:spPr>
              <a:xfrm>
                <a:off x="3002909" y="4814440"/>
                <a:ext cx="37758" cy="37164"/>
              </a:xfrm>
              <a:custGeom>
                <a:avLst/>
                <a:gdLst/>
                <a:ahLst/>
                <a:cxnLst/>
                <a:rect l="l" t="t" r="r" b="b"/>
                <a:pathLst>
                  <a:path w="1505" h="1505" extrusionOk="0">
                    <a:moveTo>
                      <a:pt x="753" y="1"/>
                    </a:moveTo>
                    <a:cubicBezTo>
                      <a:pt x="326" y="1"/>
                      <a:pt x="1" y="326"/>
                      <a:pt x="1" y="753"/>
                    </a:cubicBezTo>
                    <a:cubicBezTo>
                      <a:pt x="1" y="1179"/>
                      <a:pt x="326" y="1504"/>
                      <a:pt x="753" y="1504"/>
                    </a:cubicBezTo>
                    <a:cubicBezTo>
                      <a:pt x="1179" y="1504"/>
                      <a:pt x="1504" y="1179"/>
                      <a:pt x="1504" y="753"/>
                    </a:cubicBezTo>
                    <a:cubicBezTo>
                      <a:pt x="1504"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9" name="Google Shape;84;p5"/>
              <p:cNvSpPr/>
              <p:nvPr/>
            </p:nvSpPr>
            <p:spPr>
              <a:xfrm>
                <a:off x="3123264" y="4865761"/>
                <a:ext cx="37758" cy="37164"/>
              </a:xfrm>
              <a:custGeom>
                <a:avLst/>
                <a:gdLst/>
                <a:ahLst/>
                <a:cxnLst/>
                <a:rect l="l" t="t" r="r" b="b"/>
                <a:pathLst>
                  <a:path w="1530" h="1505" extrusionOk="0">
                    <a:moveTo>
                      <a:pt x="778" y="1"/>
                    </a:moveTo>
                    <a:cubicBezTo>
                      <a:pt x="352" y="1"/>
                      <a:pt x="1" y="327"/>
                      <a:pt x="1" y="753"/>
                    </a:cubicBezTo>
                    <a:cubicBezTo>
                      <a:pt x="1" y="1154"/>
                      <a:pt x="352" y="1505"/>
                      <a:pt x="778" y="1505"/>
                    </a:cubicBezTo>
                    <a:cubicBezTo>
                      <a:pt x="1179" y="1505"/>
                      <a:pt x="1529" y="1154"/>
                      <a:pt x="1529" y="753"/>
                    </a:cubicBezTo>
                    <a:cubicBezTo>
                      <a:pt x="1529" y="327"/>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0" name="Google Shape;85;p5"/>
              <p:cNvSpPr/>
              <p:nvPr/>
            </p:nvSpPr>
            <p:spPr>
              <a:xfrm>
                <a:off x="3044207" y="4882574"/>
                <a:ext cx="37758" cy="38048"/>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1" name="Google Shape;86;p5"/>
              <p:cNvSpPr/>
              <p:nvPr/>
            </p:nvSpPr>
            <p:spPr>
              <a:xfrm>
                <a:off x="2965151" y="4890537"/>
                <a:ext cx="37758" cy="37164"/>
              </a:xfrm>
              <a:custGeom>
                <a:avLst/>
                <a:gdLst/>
                <a:ahLst/>
                <a:cxnLst/>
                <a:rect l="l" t="t" r="r" b="b"/>
                <a:pathLst>
                  <a:path w="1505" h="1504" extrusionOk="0">
                    <a:moveTo>
                      <a:pt x="753" y="0"/>
                    </a:moveTo>
                    <a:cubicBezTo>
                      <a:pt x="352" y="0"/>
                      <a:pt x="1" y="351"/>
                      <a:pt x="1" y="752"/>
                    </a:cubicBezTo>
                    <a:cubicBezTo>
                      <a:pt x="1" y="1178"/>
                      <a:pt x="352"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2" name="Google Shape;87;p5"/>
              <p:cNvSpPr/>
              <p:nvPr/>
            </p:nvSpPr>
            <p:spPr>
              <a:xfrm>
                <a:off x="2729162" y="4865761"/>
                <a:ext cx="37758" cy="37164"/>
              </a:xfrm>
              <a:custGeom>
                <a:avLst/>
                <a:gdLst/>
                <a:ahLst/>
                <a:cxnLst/>
                <a:rect l="l" t="t" r="r" b="b"/>
                <a:pathLst>
                  <a:path w="1504" h="1505" extrusionOk="0">
                    <a:moveTo>
                      <a:pt x="752" y="1"/>
                    </a:moveTo>
                    <a:cubicBezTo>
                      <a:pt x="351" y="1"/>
                      <a:pt x="0" y="327"/>
                      <a:pt x="0" y="753"/>
                    </a:cubicBezTo>
                    <a:cubicBezTo>
                      <a:pt x="0" y="1154"/>
                      <a:pt x="351" y="1505"/>
                      <a:pt x="752" y="1505"/>
                    </a:cubicBezTo>
                    <a:cubicBezTo>
                      <a:pt x="1178" y="1505"/>
                      <a:pt x="1504" y="1154"/>
                      <a:pt x="1504" y="753"/>
                    </a:cubicBezTo>
                    <a:cubicBezTo>
                      <a:pt x="1504" y="327"/>
                      <a:pt x="1178"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3" name="Google Shape;88;p5"/>
              <p:cNvSpPr/>
              <p:nvPr/>
            </p:nvSpPr>
            <p:spPr>
              <a:xfrm>
                <a:off x="2808218" y="4882574"/>
                <a:ext cx="37758" cy="38048"/>
              </a:xfrm>
              <a:custGeom>
                <a:avLst/>
                <a:gdLst/>
                <a:ahLst/>
                <a:cxnLst/>
                <a:rect l="l" t="t" r="r" b="b"/>
                <a:pathLst>
                  <a:path w="1504" h="1505" extrusionOk="0">
                    <a:moveTo>
                      <a:pt x="752" y="0"/>
                    </a:moveTo>
                    <a:cubicBezTo>
                      <a:pt x="326" y="0"/>
                      <a:pt x="0" y="326"/>
                      <a:pt x="0" y="752"/>
                    </a:cubicBezTo>
                    <a:cubicBezTo>
                      <a:pt x="0" y="1178"/>
                      <a:pt x="326" y="1504"/>
                      <a:pt x="752" y="1504"/>
                    </a:cubicBezTo>
                    <a:cubicBezTo>
                      <a:pt x="1178" y="1504"/>
                      <a:pt x="1504" y="1178"/>
                      <a:pt x="1504" y="752"/>
                    </a:cubicBezTo>
                    <a:cubicBezTo>
                      <a:pt x="1504" y="326"/>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4" name="Google Shape;89;p5"/>
              <p:cNvSpPr/>
              <p:nvPr/>
            </p:nvSpPr>
            <p:spPr>
              <a:xfrm>
                <a:off x="2887275" y="4890537"/>
                <a:ext cx="37758" cy="37164"/>
              </a:xfrm>
              <a:custGeom>
                <a:avLst/>
                <a:gdLst/>
                <a:ahLst/>
                <a:cxnLst/>
                <a:rect l="l" t="t" r="r" b="b"/>
                <a:pathLst>
                  <a:path w="1530" h="1504" extrusionOk="0">
                    <a:moveTo>
                      <a:pt x="778" y="0"/>
                    </a:moveTo>
                    <a:cubicBezTo>
                      <a:pt x="352" y="0"/>
                      <a:pt x="1" y="351"/>
                      <a:pt x="1" y="752"/>
                    </a:cubicBezTo>
                    <a:cubicBezTo>
                      <a:pt x="1" y="1178"/>
                      <a:pt x="352" y="1504"/>
                      <a:pt x="778" y="1504"/>
                    </a:cubicBezTo>
                    <a:cubicBezTo>
                      <a:pt x="1179" y="1504"/>
                      <a:pt x="1530" y="1178"/>
                      <a:pt x="1530" y="752"/>
                    </a:cubicBezTo>
                    <a:cubicBezTo>
                      <a:pt x="1530"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5" name="Google Shape;90;p5"/>
              <p:cNvSpPr/>
              <p:nvPr/>
            </p:nvSpPr>
            <p:spPr>
              <a:xfrm>
                <a:off x="2765740" y="4939204"/>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6" name="Google Shape;91;p5"/>
              <p:cNvSpPr/>
              <p:nvPr/>
            </p:nvSpPr>
            <p:spPr>
              <a:xfrm>
                <a:off x="2844797" y="4951592"/>
                <a:ext cx="37758" cy="37164"/>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7" name="Google Shape;92;p5"/>
              <p:cNvSpPr/>
              <p:nvPr/>
            </p:nvSpPr>
            <p:spPr>
              <a:xfrm>
                <a:off x="2923853" y="4958671"/>
                <a:ext cx="37758" cy="38048"/>
              </a:xfrm>
              <a:custGeom>
                <a:avLst/>
                <a:gdLst/>
                <a:ahLst/>
                <a:cxnLst/>
                <a:rect l="l" t="t" r="r" b="b"/>
                <a:pathLst>
                  <a:path w="1530" h="1504" extrusionOk="0">
                    <a:moveTo>
                      <a:pt x="753" y="0"/>
                    </a:moveTo>
                    <a:cubicBezTo>
                      <a:pt x="352" y="0"/>
                      <a:pt x="1" y="351"/>
                      <a:pt x="1" y="752"/>
                    </a:cubicBezTo>
                    <a:cubicBezTo>
                      <a:pt x="1" y="1178"/>
                      <a:pt x="352" y="1504"/>
                      <a:pt x="753" y="1504"/>
                    </a:cubicBezTo>
                    <a:cubicBezTo>
                      <a:pt x="1179" y="1504"/>
                      <a:pt x="1530" y="1178"/>
                      <a:pt x="1530" y="752"/>
                    </a:cubicBezTo>
                    <a:cubicBezTo>
                      <a:pt x="1530"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8" name="Google Shape;93;p5"/>
              <p:cNvSpPr/>
              <p:nvPr/>
            </p:nvSpPr>
            <p:spPr>
              <a:xfrm>
                <a:off x="3081966" y="4939204"/>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9" name="Google Shape;94;p5"/>
              <p:cNvSpPr/>
              <p:nvPr/>
            </p:nvSpPr>
            <p:spPr>
              <a:xfrm>
                <a:off x="3002909" y="4951592"/>
                <a:ext cx="37758" cy="37164"/>
              </a:xfrm>
              <a:custGeom>
                <a:avLst/>
                <a:gdLst/>
                <a:ahLst/>
                <a:cxnLst/>
                <a:rect l="l" t="t" r="r" b="b"/>
                <a:pathLst>
                  <a:path w="1505" h="1505" extrusionOk="0">
                    <a:moveTo>
                      <a:pt x="753" y="0"/>
                    </a:moveTo>
                    <a:cubicBezTo>
                      <a:pt x="326" y="0"/>
                      <a:pt x="1" y="326"/>
                      <a:pt x="1" y="752"/>
                    </a:cubicBezTo>
                    <a:cubicBezTo>
                      <a:pt x="1" y="1178"/>
                      <a:pt x="326" y="1504"/>
                      <a:pt x="753" y="1504"/>
                    </a:cubicBezTo>
                    <a:cubicBezTo>
                      <a:pt x="1179" y="1504"/>
                      <a:pt x="1504" y="1178"/>
                      <a:pt x="1504" y="752"/>
                    </a:cubicBezTo>
                    <a:cubicBezTo>
                      <a:pt x="1504"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60" name="Google Shape;95;p5"/>
              <p:cNvSpPr>
                <a:spLocks/>
              </p:cNvSpPr>
              <p:nvPr/>
            </p:nvSpPr>
            <p:spPr bwMode="auto">
              <a:xfrm>
                <a:off x="2623575" y="4378125"/>
                <a:ext cx="315825" cy="343750"/>
              </a:xfrm>
              <a:custGeom>
                <a:avLst/>
                <a:gdLst>
                  <a:gd name="T0" fmla="*/ 30062500 w 12633"/>
                  <a:gd name="T1" fmla="*/ 15625 h 13750"/>
                  <a:gd name="T2" fmla="*/ 14890625 w 12633"/>
                  <a:gd name="T3" fmla="*/ 15890625 h 13750"/>
                  <a:gd name="T4" fmla="*/ 164484375 w 12633"/>
                  <a:gd name="T5" fmla="*/ 214437500 h 13750"/>
                  <a:gd name="T6" fmla="*/ 170031250 w 12633"/>
                  <a:gd name="T7" fmla="*/ 214828125 h 13750"/>
                  <a:gd name="T8" fmla="*/ 189546875 w 12633"/>
                  <a:gd name="T9" fmla="*/ 193296875 h 13750"/>
                  <a:gd name="T10" fmla="*/ 36828125 w 12633"/>
                  <a:gd name="T11" fmla="*/ 625000 h 13750"/>
                  <a:gd name="T12" fmla="*/ 30062500 w 12633"/>
                  <a:gd name="T13" fmla="*/ 15625 h 137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33" h="13750" extrusionOk="0">
                    <a:moveTo>
                      <a:pt x="1924" y="1"/>
                    </a:moveTo>
                    <a:cubicBezTo>
                      <a:pt x="1220" y="1"/>
                      <a:pt x="1059" y="401"/>
                      <a:pt x="953" y="1017"/>
                    </a:cubicBezTo>
                    <a:cubicBezTo>
                      <a:pt x="1" y="6957"/>
                      <a:pt x="4487" y="13098"/>
                      <a:pt x="10527" y="13724"/>
                    </a:cubicBezTo>
                    <a:cubicBezTo>
                      <a:pt x="10652" y="13741"/>
                      <a:pt x="10771" y="13749"/>
                      <a:pt x="10882" y="13749"/>
                    </a:cubicBezTo>
                    <a:cubicBezTo>
                      <a:pt x="11617" y="13749"/>
                      <a:pt x="12044" y="13372"/>
                      <a:pt x="12131" y="12371"/>
                    </a:cubicBezTo>
                    <a:cubicBezTo>
                      <a:pt x="12632" y="6105"/>
                      <a:pt x="8572" y="992"/>
                      <a:pt x="2357" y="40"/>
                    </a:cubicBezTo>
                    <a:cubicBezTo>
                      <a:pt x="2193" y="13"/>
                      <a:pt x="2050" y="1"/>
                      <a:pt x="192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1" name="Google Shape;96;p5"/>
              <p:cNvSpPr/>
              <p:nvPr/>
            </p:nvSpPr>
            <p:spPr>
              <a:xfrm>
                <a:off x="2651285" y="4379980"/>
                <a:ext cx="271388" cy="338897"/>
              </a:xfrm>
              <a:custGeom>
                <a:avLst/>
                <a:gdLst/>
                <a:ahLst/>
                <a:cxnLst/>
                <a:rect l="l" t="t" r="r" b="b"/>
                <a:pathLst>
                  <a:path w="10861" h="13573" extrusionOk="0">
                    <a:moveTo>
                      <a:pt x="527" y="0"/>
                    </a:moveTo>
                    <a:cubicBezTo>
                      <a:pt x="96" y="0"/>
                      <a:pt x="25" y="321"/>
                      <a:pt x="25" y="811"/>
                    </a:cubicBezTo>
                    <a:cubicBezTo>
                      <a:pt x="0" y="6024"/>
                      <a:pt x="4537" y="12140"/>
                      <a:pt x="9624" y="13493"/>
                    </a:cubicBezTo>
                    <a:cubicBezTo>
                      <a:pt x="9814" y="13545"/>
                      <a:pt x="9983" y="13573"/>
                      <a:pt x="10129" y="13573"/>
                    </a:cubicBezTo>
                    <a:cubicBezTo>
                      <a:pt x="10621" y="13573"/>
                      <a:pt x="10860" y="13257"/>
                      <a:pt x="10802" y="12465"/>
                    </a:cubicBezTo>
                    <a:cubicBezTo>
                      <a:pt x="10401" y="6901"/>
                      <a:pt x="6366" y="1764"/>
                      <a:pt x="1078" y="109"/>
                    </a:cubicBezTo>
                    <a:cubicBezTo>
                      <a:pt x="849" y="35"/>
                      <a:pt x="669" y="0"/>
                      <a:pt x="52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62" name="Google Shape;97;p5"/>
              <p:cNvSpPr>
                <a:spLocks/>
              </p:cNvSpPr>
              <p:nvPr/>
            </p:nvSpPr>
            <p:spPr bwMode="auto">
              <a:xfrm>
                <a:off x="2652925" y="4380525"/>
                <a:ext cx="267875" cy="338050"/>
              </a:xfrm>
              <a:custGeom>
                <a:avLst/>
                <a:gdLst>
                  <a:gd name="T0" fmla="*/ 5562500 w 10715"/>
                  <a:gd name="T1" fmla="*/ 0 h 13522"/>
                  <a:gd name="T2" fmla="*/ 859375 w 10715"/>
                  <a:gd name="T3" fmla="*/ 11265625 h 13522"/>
                  <a:gd name="T4" fmla="*/ 150843750 w 10715"/>
                  <a:gd name="T5" fmla="*/ 209421875 h 13522"/>
                  <a:gd name="T6" fmla="*/ 159140625 w 10715"/>
                  <a:gd name="T7" fmla="*/ 211265625 h 13522"/>
                  <a:gd name="T8" fmla="*/ 165718750 w 10715"/>
                  <a:gd name="T9" fmla="*/ 196109375 h 13522"/>
                  <a:gd name="T10" fmla="*/ 14171875 w 10715"/>
                  <a:gd name="T11" fmla="*/ 2250000 h 13522"/>
                  <a:gd name="T12" fmla="*/ 5562500 w 10715"/>
                  <a:gd name="T13" fmla="*/ 0 h 135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15" h="13522" extrusionOk="0">
                    <a:moveTo>
                      <a:pt x="356" y="0"/>
                    </a:moveTo>
                    <a:cubicBezTo>
                      <a:pt x="24" y="0"/>
                      <a:pt x="1" y="290"/>
                      <a:pt x="55" y="721"/>
                    </a:cubicBezTo>
                    <a:cubicBezTo>
                      <a:pt x="481" y="5583"/>
                      <a:pt x="5042" y="11698"/>
                      <a:pt x="9654" y="13403"/>
                    </a:cubicBezTo>
                    <a:cubicBezTo>
                      <a:pt x="9863" y="13479"/>
                      <a:pt x="10040" y="13521"/>
                      <a:pt x="10185" y="13521"/>
                    </a:cubicBezTo>
                    <a:cubicBezTo>
                      <a:pt x="10562" y="13521"/>
                      <a:pt x="10715" y="13238"/>
                      <a:pt x="10606" y="12551"/>
                    </a:cubicBezTo>
                    <a:cubicBezTo>
                      <a:pt x="9754" y="7312"/>
                      <a:pt x="5719" y="2175"/>
                      <a:pt x="907" y="144"/>
                    </a:cubicBezTo>
                    <a:cubicBezTo>
                      <a:pt x="666" y="45"/>
                      <a:pt x="487" y="0"/>
                      <a:pt x="35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3" name="Google Shape;98;p5"/>
              <p:cNvSpPr/>
              <p:nvPr/>
            </p:nvSpPr>
            <p:spPr>
              <a:xfrm>
                <a:off x="2654825" y="4381749"/>
                <a:ext cx="261948" cy="335357"/>
              </a:xfrm>
              <a:custGeom>
                <a:avLst/>
                <a:gdLst/>
                <a:ahLst/>
                <a:cxnLst/>
                <a:rect l="l" t="t" r="r" b="b"/>
                <a:pathLst>
                  <a:path w="10479" h="13409" extrusionOk="0">
                    <a:moveTo>
                      <a:pt x="129" y="1"/>
                    </a:moveTo>
                    <a:cubicBezTo>
                      <a:pt x="0" y="1"/>
                      <a:pt x="57" y="215"/>
                      <a:pt x="181" y="525"/>
                    </a:cubicBezTo>
                    <a:cubicBezTo>
                      <a:pt x="1660" y="4560"/>
                      <a:pt x="6271" y="10650"/>
                      <a:pt x="9830" y="13156"/>
                    </a:cubicBezTo>
                    <a:cubicBezTo>
                      <a:pt x="10061" y="13317"/>
                      <a:pt x="10231" y="13409"/>
                      <a:pt x="10330" y="13409"/>
                    </a:cubicBezTo>
                    <a:cubicBezTo>
                      <a:pt x="10479" y="13409"/>
                      <a:pt x="10467" y="13201"/>
                      <a:pt x="10256" y="12705"/>
                    </a:cubicBezTo>
                    <a:cubicBezTo>
                      <a:pt x="8402" y="8269"/>
                      <a:pt x="4392" y="3106"/>
                      <a:pt x="607" y="274"/>
                    </a:cubicBezTo>
                    <a:cubicBezTo>
                      <a:pt x="358" y="82"/>
                      <a:pt x="208" y="1"/>
                      <a:pt x="129" y="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64" name="Google Shape;99;p5"/>
              <p:cNvSpPr>
                <a:spLocks/>
              </p:cNvSpPr>
              <p:nvPr/>
            </p:nvSpPr>
            <p:spPr bwMode="auto">
              <a:xfrm>
                <a:off x="2655400" y="4382075"/>
                <a:ext cx="260675" cy="334550"/>
              </a:xfrm>
              <a:custGeom>
                <a:avLst/>
                <a:gdLst>
                  <a:gd name="T0" fmla="*/ 1078125 w 10427"/>
                  <a:gd name="T1" fmla="*/ 15625 h 13382"/>
                  <a:gd name="T2" fmla="*/ 3609375 w 10427"/>
                  <a:gd name="T3" fmla="*/ 7156250 h 13382"/>
                  <a:gd name="T4" fmla="*/ 154781250 w 10427"/>
                  <a:gd name="T5" fmla="*/ 204140625 h 13382"/>
                  <a:gd name="T6" fmla="*/ 161656250 w 10427"/>
                  <a:gd name="T7" fmla="*/ 209078125 h 13382"/>
                  <a:gd name="T8" fmla="*/ 158296875 w 10427"/>
                  <a:gd name="T9" fmla="*/ 199437500 h 13382"/>
                  <a:gd name="T10" fmla="*/ 7921875 w 10427"/>
                  <a:gd name="T11" fmla="*/ 5203125 h 13382"/>
                  <a:gd name="T12" fmla="*/ 1078125 w 10427"/>
                  <a:gd name="T13" fmla="*/ 15625 h 133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27" h="13382" extrusionOk="0">
                    <a:moveTo>
                      <a:pt x="69" y="1"/>
                    </a:moveTo>
                    <a:cubicBezTo>
                      <a:pt x="1" y="1"/>
                      <a:pt x="87" y="184"/>
                      <a:pt x="231" y="458"/>
                    </a:cubicBezTo>
                    <a:cubicBezTo>
                      <a:pt x="2161" y="4143"/>
                      <a:pt x="6773" y="10208"/>
                      <a:pt x="9906" y="13065"/>
                    </a:cubicBezTo>
                    <a:cubicBezTo>
                      <a:pt x="10128" y="13265"/>
                      <a:pt x="10281" y="13381"/>
                      <a:pt x="10346" y="13381"/>
                    </a:cubicBezTo>
                    <a:cubicBezTo>
                      <a:pt x="10427" y="13381"/>
                      <a:pt x="10369" y="13197"/>
                      <a:pt x="10131" y="12764"/>
                    </a:cubicBezTo>
                    <a:cubicBezTo>
                      <a:pt x="7850" y="8654"/>
                      <a:pt x="3840" y="3491"/>
                      <a:pt x="507" y="333"/>
                    </a:cubicBezTo>
                    <a:cubicBezTo>
                      <a:pt x="252" y="100"/>
                      <a:pt x="119" y="1"/>
                      <a:pt x="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5" name="Google Shape;100;p5"/>
              <p:cNvSpPr/>
              <p:nvPr/>
            </p:nvSpPr>
            <p:spPr>
              <a:xfrm>
                <a:off x="2698483" y="4656052"/>
                <a:ext cx="490858" cy="78751"/>
              </a:xfrm>
              <a:custGeom>
                <a:avLst/>
                <a:gdLst/>
                <a:ahLst/>
                <a:cxnLst/>
                <a:rect l="l" t="t" r="r" b="b"/>
                <a:pathLst>
                  <a:path w="19600" h="3159" extrusionOk="0">
                    <a:moveTo>
                      <a:pt x="1755" y="1"/>
                    </a:moveTo>
                    <a:cubicBezTo>
                      <a:pt x="827" y="126"/>
                      <a:pt x="0" y="527"/>
                      <a:pt x="301" y="1805"/>
                    </a:cubicBezTo>
                    <a:cubicBezTo>
                      <a:pt x="2983" y="2657"/>
                      <a:pt x="6241" y="3159"/>
                      <a:pt x="9750" y="3159"/>
                    </a:cubicBezTo>
                    <a:cubicBezTo>
                      <a:pt x="13283" y="3159"/>
                      <a:pt x="16542" y="2657"/>
                      <a:pt x="19223" y="1805"/>
                    </a:cubicBezTo>
                    <a:cubicBezTo>
                      <a:pt x="19599" y="803"/>
                      <a:pt x="19148" y="151"/>
                      <a:pt x="17770" y="1"/>
                    </a:cubicBezTo>
                    <a:cubicBezTo>
                      <a:pt x="15201" y="828"/>
                      <a:pt x="12481" y="1241"/>
                      <a:pt x="9762" y="1241"/>
                    </a:cubicBezTo>
                    <a:cubicBezTo>
                      <a:pt x="7043" y="1241"/>
                      <a:pt x="4323" y="828"/>
                      <a:pt x="1755"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66" name="Google Shape;101;p5"/>
              <p:cNvSpPr>
                <a:spLocks/>
              </p:cNvSpPr>
              <p:nvPr/>
            </p:nvSpPr>
            <p:spPr bwMode="auto">
              <a:xfrm>
                <a:off x="3101050" y="4112150"/>
                <a:ext cx="82275" cy="60875"/>
              </a:xfrm>
              <a:custGeom>
                <a:avLst/>
                <a:gdLst>
                  <a:gd name="T0" fmla="*/ 24687500 w 3291"/>
                  <a:gd name="T1" fmla="*/ 15625 h 2435"/>
                  <a:gd name="T2" fmla="*/ 24265625 w 3291"/>
                  <a:gd name="T3" fmla="*/ 38015625 h 2435"/>
                  <a:gd name="T4" fmla="*/ 24625000 w 3291"/>
                  <a:gd name="T5" fmla="*/ 38031250 h 2435"/>
                  <a:gd name="T6" fmla="*/ 25843750 w 3291"/>
                  <a:gd name="T7" fmla="*/ 31250 h 2435"/>
                  <a:gd name="T8" fmla="*/ 24687500 w 3291"/>
                  <a:gd name="T9" fmla="*/ 15625 h 2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1" h="2435" extrusionOk="0">
                    <a:moveTo>
                      <a:pt x="1580" y="1"/>
                    </a:moveTo>
                    <a:cubicBezTo>
                      <a:pt x="1" y="1"/>
                      <a:pt x="862" y="2409"/>
                      <a:pt x="1553" y="2433"/>
                    </a:cubicBezTo>
                    <a:cubicBezTo>
                      <a:pt x="1561" y="2434"/>
                      <a:pt x="1569" y="2434"/>
                      <a:pt x="1576" y="2434"/>
                    </a:cubicBezTo>
                    <a:cubicBezTo>
                      <a:pt x="2301" y="2434"/>
                      <a:pt x="3291" y="101"/>
                      <a:pt x="1654" y="2"/>
                    </a:cubicBezTo>
                    <a:cubicBezTo>
                      <a:pt x="1629" y="1"/>
                      <a:pt x="1604" y="1"/>
                      <a:pt x="158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7" name="Google Shape;102;p5"/>
              <p:cNvSpPr>
                <a:spLocks/>
              </p:cNvSpPr>
              <p:nvPr/>
            </p:nvSpPr>
            <p:spPr bwMode="auto">
              <a:xfrm>
                <a:off x="3132825" y="4166325"/>
                <a:ext cx="75175" cy="49850"/>
              </a:xfrm>
              <a:custGeom>
                <a:avLst/>
                <a:gdLst>
                  <a:gd name="T0" fmla="*/ 16578125 w 3007"/>
                  <a:gd name="T1" fmla="*/ 15625 h 1994"/>
                  <a:gd name="T2" fmla="*/ 4406250 w 3007"/>
                  <a:gd name="T3" fmla="*/ 4156250 h 1994"/>
                  <a:gd name="T4" fmla="*/ 25515625 w 3007"/>
                  <a:gd name="T5" fmla="*/ 31140625 h 1994"/>
                  <a:gd name="T6" fmla="*/ 37312500 w 3007"/>
                  <a:gd name="T7" fmla="*/ 23343750 h 1994"/>
                  <a:gd name="T8" fmla="*/ 16578125 w 3007"/>
                  <a:gd name="T9" fmla="*/ 15625 h 1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7" h="1994" extrusionOk="0">
                    <a:moveTo>
                      <a:pt x="1061" y="1"/>
                    </a:moveTo>
                    <a:cubicBezTo>
                      <a:pt x="708" y="1"/>
                      <a:pt x="401" y="89"/>
                      <a:pt x="282" y="266"/>
                    </a:cubicBezTo>
                    <a:cubicBezTo>
                      <a:pt x="1" y="736"/>
                      <a:pt x="831" y="1993"/>
                      <a:pt x="1633" y="1993"/>
                    </a:cubicBezTo>
                    <a:cubicBezTo>
                      <a:pt x="1902" y="1993"/>
                      <a:pt x="2168" y="1853"/>
                      <a:pt x="2388" y="1494"/>
                    </a:cubicBezTo>
                    <a:cubicBezTo>
                      <a:pt x="3006" y="505"/>
                      <a:pt x="1905" y="1"/>
                      <a:pt x="106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8" name="Google Shape;103;p5"/>
              <p:cNvSpPr>
                <a:spLocks/>
              </p:cNvSpPr>
              <p:nvPr/>
            </p:nvSpPr>
            <p:spPr bwMode="auto">
              <a:xfrm>
                <a:off x="3133250" y="4128550"/>
                <a:ext cx="73600" cy="51200"/>
              </a:xfrm>
              <a:custGeom>
                <a:avLst/>
                <a:gdLst>
                  <a:gd name="T0" fmla="*/ 25046875 w 2944"/>
                  <a:gd name="T1" fmla="*/ 15625 h 2048"/>
                  <a:gd name="T2" fmla="*/ 4140625 w 2944"/>
                  <a:gd name="T3" fmla="*/ 27765625 h 2048"/>
                  <a:gd name="T4" fmla="*/ 15703125 w 2944"/>
                  <a:gd name="T5" fmla="*/ 32000000 h 2048"/>
                  <a:gd name="T6" fmla="*/ 36250000 w 2944"/>
                  <a:gd name="T7" fmla="*/ 7796875 h 2048"/>
                  <a:gd name="T8" fmla="*/ 25046875 w 2944"/>
                  <a:gd name="T9" fmla="*/ 15625 h 20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4" h="2048" extrusionOk="0">
                    <a:moveTo>
                      <a:pt x="1603" y="1"/>
                    </a:moveTo>
                    <a:cubicBezTo>
                      <a:pt x="819" y="1"/>
                      <a:pt x="1" y="1324"/>
                      <a:pt x="265" y="1777"/>
                    </a:cubicBezTo>
                    <a:cubicBezTo>
                      <a:pt x="374" y="1959"/>
                      <a:pt x="666" y="2048"/>
                      <a:pt x="1005" y="2048"/>
                    </a:cubicBezTo>
                    <a:cubicBezTo>
                      <a:pt x="1835" y="2048"/>
                      <a:pt x="2943" y="1514"/>
                      <a:pt x="2320" y="499"/>
                    </a:cubicBezTo>
                    <a:cubicBezTo>
                      <a:pt x="2111" y="142"/>
                      <a:pt x="1859" y="1"/>
                      <a:pt x="16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9" name="Google Shape;104;p5"/>
              <p:cNvSpPr>
                <a:spLocks/>
              </p:cNvSpPr>
              <p:nvPr/>
            </p:nvSpPr>
            <p:spPr bwMode="auto">
              <a:xfrm>
                <a:off x="3073900" y="4165250"/>
                <a:ext cx="72475" cy="50250"/>
              </a:xfrm>
              <a:custGeom>
                <a:avLst/>
                <a:gdLst>
                  <a:gd name="T0" fmla="*/ 28281250 w 2899"/>
                  <a:gd name="T1" fmla="*/ 15625 h 2010"/>
                  <a:gd name="T2" fmla="*/ 7953125 w 2899"/>
                  <a:gd name="T3" fmla="*/ 22843750 h 2010"/>
                  <a:gd name="T4" fmla="*/ 19468750 w 2899"/>
                  <a:gd name="T5" fmla="*/ 31390625 h 2010"/>
                  <a:gd name="T6" fmla="*/ 41234375 w 2899"/>
                  <a:gd name="T7" fmla="*/ 4828125 h 2010"/>
                  <a:gd name="T8" fmla="*/ 28281250 w 2899"/>
                  <a:gd name="T9" fmla="*/ 15625 h 2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99" h="2010" extrusionOk="0">
                    <a:moveTo>
                      <a:pt x="1810" y="1"/>
                    </a:moveTo>
                    <a:cubicBezTo>
                      <a:pt x="1005" y="1"/>
                      <a:pt x="0" y="462"/>
                      <a:pt x="509" y="1462"/>
                    </a:cubicBezTo>
                    <a:cubicBezTo>
                      <a:pt x="706" y="1856"/>
                      <a:pt x="970" y="2009"/>
                      <a:pt x="1246" y="2009"/>
                    </a:cubicBezTo>
                    <a:cubicBezTo>
                      <a:pt x="2024" y="2009"/>
                      <a:pt x="2898" y="790"/>
                      <a:pt x="2639" y="309"/>
                    </a:cubicBezTo>
                    <a:cubicBezTo>
                      <a:pt x="2534" y="107"/>
                      <a:pt x="2195" y="1"/>
                      <a:pt x="181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0" name="Google Shape;105;p5"/>
              <p:cNvSpPr>
                <a:spLocks/>
              </p:cNvSpPr>
              <p:nvPr/>
            </p:nvSpPr>
            <p:spPr bwMode="auto">
              <a:xfrm>
                <a:off x="3072500" y="4130150"/>
                <a:ext cx="74925" cy="49875"/>
              </a:xfrm>
              <a:custGeom>
                <a:avLst/>
                <a:gdLst>
                  <a:gd name="T0" fmla="*/ 21250000 w 2997"/>
                  <a:gd name="T1" fmla="*/ 0 h 1995"/>
                  <a:gd name="T2" fmla="*/ 9609375 w 2997"/>
                  <a:gd name="T3" fmla="*/ 7578125 h 1995"/>
                  <a:gd name="T4" fmla="*/ 29921875 w 2997"/>
                  <a:gd name="T5" fmla="*/ 31156250 h 1995"/>
                  <a:gd name="T6" fmla="*/ 42109375 w 2997"/>
                  <a:gd name="T7" fmla="*/ 26765625 h 1995"/>
                  <a:gd name="T8" fmla="*/ 21250000 w 2997"/>
                  <a:gd name="T9" fmla="*/ 0 h 1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7" h="1995" extrusionOk="0">
                    <a:moveTo>
                      <a:pt x="1360" y="0"/>
                    </a:moveTo>
                    <a:cubicBezTo>
                      <a:pt x="1095" y="0"/>
                      <a:pt x="833" y="137"/>
                      <a:pt x="615" y="485"/>
                    </a:cubicBezTo>
                    <a:cubicBezTo>
                      <a:pt x="1" y="1486"/>
                      <a:pt x="1083" y="1994"/>
                      <a:pt x="1915" y="1994"/>
                    </a:cubicBezTo>
                    <a:cubicBezTo>
                      <a:pt x="2272" y="1994"/>
                      <a:pt x="2583" y="1901"/>
                      <a:pt x="2695" y="1713"/>
                    </a:cubicBezTo>
                    <a:cubicBezTo>
                      <a:pt x="2997" y="1261"/>
                      <a:pt x="2164" y="0"/>
                      <a:pt x="13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1" name="Google Shape;106;p5"/>
              <p:cNvSpPr>
                <a:spLocks/>
              </p:cNvSpPr>
              <p:nvPr/>
            </p:nvSpPr>
            <p:spPr bwMode="auto">
              <a:xfrm>
                <a:off x="3105050" y="4172950"/>
                <a:ext cx="82025" cy="60925"/>
              </a:xfrm>
              <a:custGeom>
                <a:avLst/>
                <a:gdLst>
                  <a:gd name="T0" fmla="*/ 22125000 w 3281"/>
                  <a:gd name="T1" fmla="*/ 15625 h 2437"/>
                  <a:gd name="T2" fmla="*/ 21765625 w 3281"/>
                  <a:gd name="T3" fmla="*/ 15625 h 2437"/>
                  <a:gd name="T4" fmla="*/ 23468750 w 3281"/>
                  <a:gd name="T5" fmla="*/ 38078125 h 2437"/>
                  <a:gd name="T6" fmla="*/ 25296875 w 3281"/>
                  <a:gd name="T7" fmla="*/ 38000000 h 2437"/>
                  <a:gd name="T8" fmla="*/ 22125000 w 3281"/>
                  <a:gd name="T9" fmla="*/ 15625 h 2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1" h="2437" extrusionOk="0">
                    <a:moveTo>
                      <a:pt x="1416" y="1"/>
                    </a:moveTo>
                    <a:cubicBezTo>
                      <a:pt x="1409" y="1"/>
                      <a:pt x="1401" y="1"/>
                      <a:pt x="1393" y="1"/>
                    </a:cubicBezTo>
                    <a:cubicBezTo>
                      <a:pt x="709" y="50"/>
                      <a:pt x="0" y="2437"/>
                      <a:pt x="1502" y="2437"/>
                    </a:cubicBezTo>
                    <a:cubicBezTo>
                      <a:pt x="1540" y="2437"/>
                      <a:pt x="1579" y="2435"/>
                      <a:pt x="1619" y="2432"/>
                    </a:cubicBezTo>
                    <a:cubicBezTo>
                      <a:pt x="3280" y="2308"/>
                      <a:pt x="2145" y="1"/>
                      <a:pt x="141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2" name="Google Shape;107;p5"/>
              <p:cNvSpPr>
                <a:spLocks/>
              </p:cNvSpPr>
              <p:nvPr/>
            </p:nvSpPr>
            <p:spPr bwMode="auto">
              <a:xfrm>
                <a:off x="3128650" y="4182100"/>
                <a:ext cx="54975" cy="42000"/>
              </a:xfrm>
              <a:custGeom>
                <a:avLst/>
                <a:gdLst>
                  <a:gd name="T0" fmla="*/ 10906250 w 2199"/>
                  <a:gd name="T1" fmla="*/ 15625 h 1680"/>
                  <a:gd name="T2" fmla="*/ 9765625 w 2199"/>
                  <a:gd name="T3" fmla="*/ 171875 h 1680"/>
                  <a:gd name="T4" fmla="*/ 13281250 w 2199"/>
                  <a:gd name="T5" fmla="*/ 26234375 h 1680"/>
                  <a:gd name="T6" fmla="*/ 17203125 w 2199"/>
                  <a:gd name="T7" fmla="*/ 25625000 h 1680"/>
                  <a:gd name="T8" fmla="*/ 10906250 w 2199"/>
                  <a:gd name="T9" fmla="*/ 15625 h 1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9" h="1680" extrusionOk="0">
                    <a:moveTo>
                      <a:pt x="698" y="1"/>
                    </a:moveTo>
                    <a:cubicBezTo>
                      <a:pt x="672" y="1"/>
                      <a:pt x="648" y="4"/>
                      <a:pt x="625" y="11"/>
                    </a:cubicBezTo>
                    <a:cubicBezTo>
                      <a:pt x="164" y="126"/>
                      <a:pt x="0" y="1679"/>
                      <a:pt x="850" y="1679"/>
                    </a:cubicBezTo>
                    <a:cubicBezTo>
                      <a:pt x="926" y="1679"/>
                      <a:pt x="1009" y="1667"/>
                      <a:pt x="1101" y="1640"/>
                    </a:cubicBezTo>
                    <a:cubicBezTo>
                      <a:pt x="2198" y="1354"/>
                      <a:pt x="1207" y="1"/>
                      <a:pt x="69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3" name="Google Shape;108;p5"/>
              <p:cNvSpPr>
                <a:spLocks/>
              </p:cNvSpPr>
              <p:nvPr/>
            </p:nvSpPr>
            <p:spPr bwMode="auto">
              <a:xfrm>
                <a:off x="3137225" y="4146350"/>
                <a:ext cx="54000" cy="38650"/>
              </a:xfrm>
              <a:custGeom>
                <a:avLst/>
                <a:gdLst>
                  <a:gd name="T0" fmla="*/ 16328125 w 2160"/>
                  <a:gd name="T1" fmla="*/ 0 h 1546"/>
                  <a:gd name="T2" fmla="*/ 4406250 w 2160"/>
                  <a:gd name="T3" fmla="*/ 22515625 h 1546"/>
                  <a:gd name="T4" fmla="*/ 9343750 w 2160"/>
                  <a:gd name="T5" fmla="*/ 24140625 h 1546"/>
                  <a:gd name="T6" fmla="*/ 23593750 w 2160"/>
                  <a:gd name="T7" fmla="*/ 3718750 h 1546"/>
                  <a:gd name="T8" fmla="*/ 16328125 w 2160"/>
                  <a:gd name="T9" fmla="*/ 0 h 15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 h="1546" extrusionOk="0">
                    <a:moveTo>
                      <a:pt x="1045" y="0"/>
                    </a:moveTo>
                    <a:cubicBezTo>
                      <a:pt x="444" y="0"/>
                      <a:pt x="0" y="1140"/>
                      <a:pt x="282" y="1441"/>
                    </a:cubicBezTo>
                    <a:cubicBezTo>
                      <a:pt x="348" y="1512"/>
                      <a:pt x="462" y="1545"/>
                      <a:pt x="598" y="1545"/>
                    </a:cubicBezTo>
                    <a:cubicBezTo>
                      <a:pt x="1180" y="1545"/>
                      <a:pt x="2160" y="949"/>
                      <a:pt x="1510" y="238"/>
                    </a:cubicBezTo>
                    <a:cubicBezTo>
                      <a:pt x="1351" y="70"/>
                      <a:pt x="1193" y="0"/>
                      <a:pt x="104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4" name="Google Shape;109;p5"/>
              <p:cNvSpPr>
                <a:spLocks/>
              </p:cNvSpPr>
              <p:nvPr/>
            </p:nvSpPr>
            <p:spPr bwMode="auto">
              <a:xfrm>
                <a:off x="3099150" y="4160725"/>
                <a:ext cx="46775" cy="33100"/>
              </a:xfrm>
              <a:custGeom>
                <a:avLst/>
                <a:gdLst>
                  <a:gd name="T0" fmla="*/ 11000000 w 1871"/>
                  <a:gd name="T1" fmla="*/ 15625 h 1324"/>
                  <a:gd name="T2" fmla="*/ 1968750 w 1871"/>
                  <a:gd name="T3" fmla="*/ 8437500 h 1324"/>
                  <a:gd name="T4" fmla="*/ 13031250 w 1871"/>
                  <a:gd name="T5" fmla="*/ 20687500 h 1324"/>
                  <a:gd name="T6" fmla="*/ 28203125 w 1871"/>
                  <a:gd name="T7" fmla="*/ 13531250 h 1324"/>
                  <a:gd name="T8" fmla="*/ 11000000 w 1871"/>
                  <a:gd name="T9" fmla="*/ 15625 h 13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1" h="1324" extrusionOk="0">
                    <a:moveTo>
                      <a:pt x="704" y="1"/>
                    </a:moveTo>
                    <a:cubicBezTo>
                      <a:pt x="436" y="1"/>
                      <a:pt x="203" y="146"/>
                      <a:pt x="126" y="540"/>
                    </a:cubicBezTo>
                    <a:cubicBezTo>
                      <a:pt x="0" y="1117"/>
                      <a:pt x="395" y="1324"/>
                      <a:pt x="834" y="1324"/>
                    </a:cubicBezTo>
                    <a:cubicBezTo>
                      <a:pt x="1272" y="1324"/>
                      <a:pt x="1755" y="1117"/>
                      <a:pt x="1805" y="866"/>
                    </a:cubicBezTo>
                    <a:cubicBezTo>
                      <a:pt x="1871" y="537"/>
                      <a:pt x="1221" y="1"/>
                      <a:pt x="70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5" name="Google Shape;110;p5"/>
              <p:cNvSpPr>
                <a:spLocks/>
              </p:cNvSpPr>
              <p:nvPr/>
            </p:nvSpPr>
            <p:spPr bwMode="auto">
              <a:xfrm>
                <a:off x="2608825" y="4432200"/>
                <a:ext cx="39875" cy="26875"/>
              </a:xfrm>
              <a:custGeom>
                <a:avLst/>
                <a:gdLst>
                  <a:gd name="T0" fmla="*/ 11468750 w 1595"/>
                  <a:gd name="T1" fmla="*/ 15625 h 1075"/>
                  <a:gd name="T2" fmla="*/ 5312500 w 1595"/>
                  <a:gd name="T3" fmla="*/ 4031250 h 1075"/>
                  <a:gd name="T4" fmla="*/ 16390625 w 1595"/>
                  <a:gd name="T5" fmla="*/ 16796875 h 1075"/>
                  <a:gd name="T6" fmla="*/ 22546875 w 1595"/>
                  <a:gd name="T7" fmla="*/ 14609375 h 1075"/>
                  <a:gd name="T8" fmla="*/ 11468750 w 1595"/>
                  <a:gd name="T9" fmla="*/ 15625 h 10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5" h="1075" extrusionOk="0">
                    <a:moveTo>
                      <a:pt x="734" y="1"/>
                    </a:moveTo>
                    <a:cubicBezTo>
                      <a:pt x="595" y="1"/>
                      <a:pt x="457" y="73"/>
                      <a:pt x="340" y="258"/>
                    </a:cubicBezTo>
                    <a:cubicBezTo>
                      <a:pt x="1" y="793"/>
                      <a:pt x="602" y="1075"/>
                      <a:pt x="1049" y="1075"/>
                    </a:cubicBezTo>
                    <a:cubicBezTo>
                      <a:pt x="1230" y="1075"/>
                      <a:pt x="1385" y="1028"/>
                      <a:pt x="1443" y="935"/>
                    </a:cubicBezTo>
                    <a:cubicBezTo>
                      <a:pt x="1594" y="689"/>
                      <a:pt x="1160" y="1"/>
                      <a:pt x="73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6" name="Google Shape;111;p5"/>
              <p:cNvSpPr>
                <a:spLocks/>
              </p:cNvSpPr>
              <p:nvPr/>
            </p:nvSpPr>
            <p:spPr bwMode="auto">
              <a:xfrm>
                <a:off x="2641600" y="4432375"/>
                <a:ext cx="38900" cy="26950"/>
              </a:xfrm>
              <a:custGeom>
                <a:avLst/>
                <a:gdLst>
                  <a:gd name="T0" fmla="*/ 13609375 w 1556"/>
                  <a:gd name="T1" fmla="*/ 15625 h 1078"/>
                  <a:gd name="T2" fmla="*/ 2062500 w 1556"/>
                  <a:gd name="T3" fmla="*/ 14500000 h 1078"/>
                  <a:gd name="T4" fmla="*/ 8656250 w 1556"/>
                  <a:gd name="T5" fmla="*/ 16828125 h 1078"/>
                  <a:gd name="T6" fmla="*/ 19687500 w 1556"/>
                  <a:gd name="T7" fmla="*/ 4312500 h 1078"/>
                  <a:gd name="T8" fmla="*/ 13609375 w 1556"/>
                  <a:gd name="T9" fmla="*/ 15625 h 10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6" h="1078" extrusionOk="0">
                    <a:moveTo>
                      <a:pt x="871" y="1"/>
                    </a:moveTo>
                    <a:cubicBezTo>
                      <a:pt x="455" y="1"/>
                      <a:pt x="1" y="666"/>
                      <a:pt x="132" y="928"/>
                    </a:cubicBezTo>
                    <a:cubicBezTo>
                      <a:pt x="193" y="1027"/>
                      <a:pt x="361" y="1077"/>
                      <a:pt x="554" y="1077"/>
                    </a:cubicBezTo>
                    <a:cubicBezTo>
                      <a:pt x="992" y="1077"/>
                      <a:pt x="1556" y="816"/>
                      <a:pt x="1260" y="276"/>
                    </a:cubicBezTo>
                    <a:cubicBezTo>
                      <a:pt x="1151" y="78"/>
                      <a:pt x="1013" y="1"/>
                      <a:pt x="87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7" name="Google Shape;112;p5"/>
              <p:cNvSpPr>
                <a:spLocks/>
              </p:cNvSpPr>
              <p:nvPr/>
            </p:nvSpPr>
            <p:spPr bwMode="auto">
              <a:xfrm>
                <a:off x="2621075" y="4422975"/>
                <a:ext cx="44300" cy="32600"/>
              </a:xfrm>
              <a:custGeom>
                <a:avLst/>
                <a:gdLst>
                  <a:gd name="T0" fmla="*/ 14109375 w 1772"/>
                  <a:gd name="T1" fmla="*/ 0 h 1304"/>
                  <a:gd name="T2" fmla="*/ 13718750 w 1772"/>
                  <a:gd name="T3" fmla="*/ 0 h 1304"/>
                  <a:gd name="T4" fmla="*/ 14890625 w 1772"/>
                  <a:gd name="T5" fmla="*/ 20375000 h 1304"/>
                  <a:gd name="T6" fmla="*/ 14109375 w 1772"/>
                  <a:gd name="T7" fmla="*/ 0 h 1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72" h="1304" extrusionOk="0">
                    <a:moveTo>
                      <a:pt x="903" y="0"/>
                    </a:moveTo>
                    <a:cubicBezTo>
                      <a:pt x="895" y="0"/>
                      <a:pt x="886" y="0"/>
                      <a:pt x="878" y="0"/>
                    </a:cubicBezTo>
                    <a:cubicBezTo>
                      <a:pt x="0" y="25"/>
                      <a:pt x="577" y="1304"/>
                      <a:pt x="953" y="1304"/>
                    </a:cubicBezTo>
                    <a:cubicBezTo>
                      <a:pt x="1350" y="1279"/>
                      <a:pt x="1772" y="0"/>
                      <a:pt x="90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8" name="Google Shape;113;p5"/>
              <p:cNvSpPr>
                <a:spLocks/>
              </p:cNvSpPr>
              <p:nvPr/>
            </p:nvSpPr>
            <p:spPr bwMode="auto">
              <a:xfrm>
                <a:off x="2621925" y="4455550"/>
                <a:ext cx="44675" cy="32625"/>
              </a:xfrm>
              <a:custGeom>
                <a:avLst/>
                <a:gdLst>
                  <a:gd name="T0" fmla="*/ 14187500 w 1787"/>
                  <a:gd name="T1" fmla="*/ 0 h 1305"/>
                  <a:gd name="T2" fmla="*/ 13968750 w 1787"/>
                  <a:gd name="T3" fmla="*/ 20375000 h 1305"/>
                  <a:gd name="T4" fmla="*/ 14359375 w 1787"/>
                  <a:gd name="T5" fmla="*/ 20375000 h 1305"/>
                  <a:gd name="T6" fmla="*/ 14359375 w 1787"/>
                  <a:gd name="T7" fmla="*/ 15625 h 1305"/>
                  <a:gd name="T8" fmla="*/ 14187500 w 1787"/>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305" extrusionOk="0">
                    <a:moveTo>
                      <a:pt x="908" y="0"/>
                    </a:moveTo>
                    <a:cubicBezTo>
                      <a:pt x="532" y="0"/>
                      <a:pt x="0" y="1254"/>
                      <a:pt x="894" y="1304"/>
                    </a:cubicBezTo>
                    <a:cubicBezTo>
                      <a:pt x="902" y="1304"/>
                      <a:pt x="911" y="1304"/>
                      <a:pt x="919" y="1304"/>
                    </a:cubicBezTo>
                    <a:cubicBezTo>
                      <a:pt x="1787" y="1304"/>
                      <a:pt x="1316" y="25"/>
                      <a:pt x="919" y="1"/>
                    </a:cubicBezTo>
                    <a:cubicBezTo>
                      <a:pt x="915" y="0"/>
                      <a:pt x="911" y="0"/>
                      <a:pt x="90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9" name="Google Shape;114;p5"/>
              <p:cNvSpPr>
                <a:spLocks/>
              </p:cNvSpPr>
              <p:nvPr/>
            </p:nvSpPr>
            <p:spPr bwMode="auto">
              <a:xfrm>
                <a:off x="2609300" y="4451525"/>
                <a:ext cx="39350" cy="27150"/>
              </a:xfrm>
              <a:custGeom>
                <a:avLst/>
                <a:gdLst>
                  <a:gd name="T0" fmla="*/ 15781250 w 1574"/>
                  <a:gd name="T1" fmla="*/ 15625 h 1086"/>
                  <a:gd name="T2" fmla="*/ 4625000 w 1574"/>
                  <a:gd name="T3" fmla="*/ 12703125 h 1086"/>
                  <a:gd name="T4" fmla="*/ 10828125 w 1574"/>
                  <a:gd name="T5" fmla="*/ 16953125 h 1086"/>
                  <a:gd name="T6" fmla="*/ 22250000 w 1574"/>
                  <a:gd name="T7" fmla="*/ 2531250 h 1086"/>
                  <a:gd name="T8" fmla="*/ 15781250 w 1574"/>
                  <a:gd name="T9" fmla="*/ 15625 h 1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4" h="1086" extrusionOk="0">
                    <a:moveTo>
                      <a:pt x="1010" y="1"/>
                    </a:moveTo>
                    <a:cubicBezTo>
                      <a:pt x="573" y="1"/>
                      <a:pt x="0" y="274"/>
                      <a:pt x="296" y="813"/>
                    </a:cubicBezTo>
                    <a:cubicBezTo>
                      <a:pt x="409" y="1009"/>
                      <a:pt x="550" y="1085"/>
                      <a:pt x="693" y="1085"/>
                    </a:cubicBezTo>
                    <a:cubicBezTo>
                      <a:pt x="1120" y="1085"/>
                      <a:pt x="1574" y="406"/>
                      <a:pt x="1424" y="162"/>
                    </a:cubicBezTo>
                    <a:cubicBezTo>
                      <a:pt x="1370" y="54"/>
                      <a:pt x="1203" y="1"/>
                      <a:pt x="10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0" name="Google Shape;115;p5"/>
              <p:cNvSpPr>
                <a:spLocks/>
              </p:cNvSpPr>
              <p:nvPr/>
            </p:nvSpPr>
            <p:spPr bwMode="auto">
              <a:xfrm>
                <a:off x="2641700" y="4450575"/>
                <a:ext cx="39025" cy="25850"/>
              </a:xfrm>
              <a:custGeom>
                <a:avLst/>
                <a:gdLst>
                  <a:gd name="T0" fmla="*/ 10359375 w 1561"/>
                  <a:gd name="T1" fmla="*/ 0 h 1034"/>
                  <a:gd name="T2" fmla="*/ 2000000 w 1561"/>
                  <a:gd name="T3" fmla="*/ 3125000 h 1034"/>
                  <a:gd name="T4" fmla="*/ 13921875 w 1561"/>
                  <a:gd name="T5" fmla="*/ 16156250 h 1034"/>
                  <a:gd name="T6" fmla="*/ 20406250 w 1561"/>
                  <a:gd name="T7" fmla="*/ 11343750 h 1034"/>
                  <a:gd name="T8" fmla="*/ 10359375 w 1561"/>
                  <a:gd name="T9" fmla="*/ 0 h 1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1" h="1034" extrusionOk="0">
                    <a:moveTo>
                      <a:pt x="663" y="0"/>
                    </a:moveTo>
                    <a:cubicBezTo>
                      <a:pt x="419" y="0"/>
                      <a:pt x="192" y="72"/>
                      <a:pt x="128" y="200"/>
                    </a:cubicBezTo>
                    <a:cubicBezTo>
                      <a:pt x="1" y="453"/>
                      <a:pt x="476" y="1034"/>
                      <a:pt x="891" y="1034"/>
                    </a:cubicBezTo>
                    <a:cubicBezTo>
                      <a:pt x="1051" y="1034"/>
                      <a:pt x="1201" y="948"/>
                      <a:pt x="1306" y="726"/>
                    </a:cubicBezTo>
                    <a:cubicBezTo>
                      <a:pt x="1560" y="217"/>
                      <a:pt x="1087" y="0"/>
                      <a:pt x="66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1" name="Google Shape;116;p5"/>
              <p:cNvSpPr>
                <a:spLocks/>
              </p:cNvSpPr>
              <p:nvPr/>
            </p:nvSpPr>
            <p:spPr bwMode="auto">
              <a:xfrm>
                <a:off x="2649050" y="4450225"/>
                <a:ext cx="25350" cy="17775"/>
              </a:xfrm>
              <a:custGeom>
                <a:avLst/>
                <a:gdLst>
                  <a:gd name="T0" fmla="*/ 8593750 w 1014"/>
                  <a:gd name="T1" fmla="*/ 0 h 711"/>
                  <a:gd name="T2" fmla="*/ 531250 w 1014"/>
                  <a:gd name="T3" fmla="*/ 3734375 h 711"/>
                  <a:gd name="T4" fmla="*/ 9843750 w 1014"/>
                  <a:gd name="T5" fmla="*/ 11093750 h 711"/>
                  <a:gd name="T6" fmla="*/ 14640625 w 1014"/>
                  <a:gd name="T7" fmla="*/ 6859375 h 711"/>
                  <a:gd name="T8" fmla="*/ 8593750 w 1014"/>
                  <a:gd name="T9" fmla="*/ 0 h 7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4" h="711" extrusionOk="0">
                    <a:moveTo>
                      <a:pt x="550" y="0"/>
                    </a:moveTo>
                    <a:cubicBezTo>
                      <a:pt x="320" y="0"/>
                      <a:pt x="71" y="105"/>
                      <a:pt x="34" y="239"/>
                    </a:cubicBezTo>
                    <a:cubicBezTo>
                      <a:pt x="1" y="407"/>
                      <a:pt x="350" y="710"/>
                      <a:pt x="630" y="710"/>
                    </a:cubicBezTo>
                    <a:cubicBezTo>
                      <a:pt x="767" y="710"/>
                      <a:pt x="887" y="637"/>
                      <a:pt x="937" y="439"/>
                    </a:cubicBezTo>
                    <a:cubicBezTo>
                      <a:pt x="1014" y="117"/>
                      <a:pt x="793" y="0"/>
                      <a:pt x="5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2" name="Google Shape;117;p5"/>
              <p:cNvSpPr>
                <a:spLocks/>
              </p:cNvSpPr>
              <p:nvPr/>
            </p:nvSpPr>
            <p:spPr bwMode="auto">
              <a:xfrm>
                <a:off x="2629675" y="4433850"/>
                <a:ext cx="29800" cy="22400"/>
              </a:xfrm>
              <a:custGeom>
                <a:avLst/>
                <a:gdLst>
                  <a:gd name="T0" fmla="*/ 11078125 w 1192"/>
                  <a:gd name="T1" fmla="*/ 0 h 896"/>
                  <a:gd name="T2" fmla="*/ 9125000 w 1192"/>
                  <a:gd name="T3" fmla="*/ 265625 h 896"/>
                  <a:gd name="T4" fmla="*/ 12281250 w 1192"/>
                  <a:gd name="T5" fmla="*/ 14000000 h 896"/>
                  <a:gd name="T6" fmla="*/ 12640625 w 1192"/>
                  <a:gd name="T7" fmla="*/ 13968750 h 896"/>
                  <a:gd name="T8" fmla="*/ 11078125 w 1192"/>
                  <a:gd name="T9" fmla="*/ 0 h 8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2" h="896" extrusionOk="0">
                    <a:moveTo>
                      <a:pt x="709" y="0"/>
                    </a:moveTo>
                    <a:cubicBezTo>
                      <a:pt x="671" y="0"/>
                      <a:pt x="629" y="6"/>
                      <a:pt x="584" y="17"/>
                    </a:cubicBezTo>
                    <a:cubicBezTo>
                      <a:pt x="0" y="138"/>
                      <a:pt x="525" y="896"/>
                      <a:pt x="786" y="896"/>
                    </a:cubicBezTo>
                    <a:cubicBezTo>
                      <a:pt x="794" y="896"/>
                      <a:pt x="802" y="895"/>
                      <a:pt x="809" y="894"/>
                    </a:cubicBezTo>
                    <a:cubicBezTo>
                      <a:pt x="1065" y="824"/>
                      <a:pt x="1191" y="0"/>
                      <a:pt x="7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3" name="Google Shape;118;p5"/>
              <p:cNvSpPr>
                <a:spLocks/>
              </p:cNvSpPr>
              <p:nvPr/>
            </p:nvSpPr>
            <p:spPr bwMode="auto">
              <a:xfrm>
                <a:off x="2625375" y="4455200"/>
                <a:ext cx="29200" cy="21050"/>
              </a:xfrm>
              <a:custGeom>
                <a:avLst/>
                <a:gdLst>
                  <a:gd name="T0" fmla="*/ 13312500 w 1168"/>
                  <a:gd name="T1" fmla="*/ 15625 h 842"/>
                  <a:gd name="T2" fmla="*/ 6328125 w 1168"/>
                  <a:gd name="T3" fmla="*/ 11578125 h 842"/>
                  <a:gd name="T4" fmla="*/ 9984375 w 1168"/>
                  <a:gd name="T5" fmla="*/ 13140625 h 842"/>
                  <a:gd name="T6" fmla="*/ 15328125 w 1168"/>
                  <a:gd name="T7" fmla="*/ 625000 h 842"/>
                  <a:gd name="T8" fmla="*/ 13312500 w 1168"/>
                  <a:gd name="T9" fmla="*/ 15625 h 8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8" h="842" extrusionOk="0">
                    <a:moveTo>
                      <a:pt x="852" y="1"/>
                    </a:moveTo>
                    <a:cubicBezTo>
                      <a:pt x="552" y="1"/>
                      <a:pt x="1" y="380"/>
                      <a:pt x="405" y="741"/>
                    </a:cubicBezTo>
                    <a:cubicBezTo>
                      <a:pt x="488" y="812"/>
                      <a:pt x="567" y="841"/>
                      <a:pt x="639" y="841"/>
                    </a:cubicBezTo>
                    <a:cubicBezTo>
                      <a:pt x="978" y="841"/>
                      <a:pt x="1167" y="184"/>
                      <a:pt x="981" y="40"/>
                    </a:cubicBezTo>
                    <a:cubicBezTo>
                      <a:pt x="951" y="13"/>
                      <a:pt x="905" y="1"/>
                      <a:pt x="85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4" name="Google Shape;119;p5"/>
              <p:cNvSpPr>
                <a:spLocks/>
              </p:cNvSpPr>
              <p:nvPr/>
            </p:nvSpPr>
            <p:spPr bwMode="auto">
              <a:xfrm>
                <a:off x="3132350" y="4167950"/>
                <a:ext cx="21325" cy="21325"/>
              </a:xfrm>
              <a:custGeom>
                <a:avLst/>
                <a:gdLst>
                  <a:gd name="T0" fmla="*/ 6671875 w 853"/>
                  <a:gd name="T1" fmla="*/ 15625 h 853"/>
                  <a:gd name="T2" fmla="*/ 15625 w 853"/>
                  <a:gd name="T3" fmla="*/ 6671875 h 853"/>
                  <a:gd name="T4" fmla="*/ 6671875 w 853"/>
                  <a:gd name="T5" fmla="*/ 13328125 h 853"/>
                  <a:gd name="T6" fmla="*/ 13328125 w 853"/>
                  <a:gd name="T7" fmla="*/ 6671875 h 853"/>
                  <a:gd name="T8" fmla="*/ 6671875 w 853"/>
                  <a:gd name="T9" fmla="*/ 15625 h 8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3" h="853" extrusionOk="0">
                    <a:moveTo>
                      <a:pt x="427" y="1"/>
                    </a:moveTo>
                    <a:cubicBezTo>
                      <a:pt x="201" y="1"/>
                      <a:pt x="1" y="201"/>
                      <a:pt x="1" y="427"/>
                    </a:cubicBezTo>
                    <a:cubicBezTo>
                      <a:pt x="1" y="652"/>
                      <a:pt x="201" y="853"/>
                      <a:pt x="427" y="853"/>
                    </a:cubicBezTo>
                    <a:cubicBezTo>
                      <a:pt x="652" y="853"/>
                      <a:pt x="853" y="652"/>
                      <a:pt x="853" y="427"/>
                    </a:cubicBezTo>
                    <a:cubicBezTo>
                      <a:pt x="853" y="201"/>
                      <a:pt x="652" y="1"/>
                      <a:pt x="4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5" name="Google Shape;120;p5"/>
              <p:cNvSpPr>
                <a:spLocks/>
              </p:cNvSpPr>
              <p:nvPr/>
            </p:nvSpPr>
            <p:spPr bwMode="auto">
              <a:xfrm>
                <a:off x="2634850" y="4451800"/>
                <a:ext cx="16325" cy="16300"/>
              </a:xfrm>
              <a:custGeom>
                <a:avLst/>
                <a:gdLst>
                  <a:gd name="T0" fmla="*/ 5109375 w 653"/>
                  <a:gd name="T1" fmla="*/ 0 h 652"/>
                  <a:gd name="T2" fmla="*/ 15625 w 653"/>
                  <a:gd name="T3" fmla="*/ 5093750 h 652"/>
                  <a:gd name="T4" fmla="*/ 5109375 w 653"/>
                  <a:gd name="T5" fmla="*/ 10187500 h 652"/>
                  <a:gd name="T6" fmla="*/ 10187500 w 653"/>
                  <a:gd name="T7" fmla="*/ 5093750 h 652"/>
                  <a:gd name="T8" fmla="*/ 5109375 w 653"/>
                  <a:gd name="T9" fmla="*/ 0 h 6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3" h="652" extrusionOk="0">
                    <a:moveTo>
                      <a:pt x="327" y="0"/>
                    </a:moveTo>
                    <a:cubicBezTo>
                      <a:pt x="151" y="0"/>
                      <a:pt x="1" y="126"/>
                      <a:pt x="1" y="326"/>
                    </a:cubicBezTo>
                    <a:cubicBezTo>
                      <a:pt x="1" y="502"/>
                      <a:pt x="151" y="652"/>
                      <a:pt x="327" y="652"/>
                    </a:cubicBezTo>
                    <a:cubicBezTo>
                      <a:pt x="502" y="652"/>
                      <a:pt x="652" y="502"/>
                      <a:pt x="652" y="326"/>
                    </a:cubicBezTo>
                    <a:cubicBezTo>
                      <a:pt x="652" y="126"/>
                      <a:pt x="502" y="0"/>
                      <a:pt x="3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11" name="Google Shape;121;p5"/>
            <p:cNvGrpSpPr>
              <a:grpSpLocks/>
            </p:cNvGrpSpPr>
            <p:nvPr/>
          </p:nvGrpSpPr>
          <p:grpSpPr bwMode="auto">
            <a:xfrm>
              <a:off x="4030588" y="-396350"/>
              <a:ext cx="1082725" cy="723050"/>
              <a:chOff x="1352275" y="974950"/>
              <a:chExt cx="1082725" cy="723050"/>
            </a:xfrm>
          </p:grpSpPr>
          <p:sp>
            <p:nvSpPr>
              <p:cNvPr id="12" name="Google Shape;122;p5"/>
              <p:cNvSpPr/>
              <p:nvPr/>
            </p:nvSpPr>
            <p:spPr>
              <a:xfrm>
                <a:off x="1753987" y="1416617"/>
                <a:ext cx="279400" cy="280952"/>
              </a:xfrm>
              <a:custGeom>
                <a:avLst/>
                <a:gdLst/>
                <a:ahLst/>
                <a:cxnLst/>
                <a:rect l="l" t="t" r="r" b="b"/>
                <a:pathLst>
                  <a:path w="11229" h="11229" extrusionOk="0">
                    <a:moveTo>
                      <a:pt x="5614" y="0"/>
                    </a:moveTo>
                    <a:cubicBezTo>
                      <a:pt x="2507" y="0"/>
                      <a:pt x="0" y="2531"/>
                      <a:pt x="0" y="5614"/>
                    </a:cubicBezTo>
                    <a:cubicBezTo>
                      <a:pt x="0" y="8722"/>
                      <a:pt x="2507" y="11228"/>
                      <a:pt x="5614" y="11228"/>
                    </a:cubicBezTo>
                    <a:cubicBezTo>
                      <a:pt x="8697" y="11228"/>
                      <a:pt x="11229" y="8722"/>
                      <a:pt x="11229" y="5614"/>
                    </a:cubicBezTo>
                    <a:cubicBezTo>
                      <a:pt x="11229" y="2531"/>
                      <a:pt x="8697" y="0"/>
                      <a:pt x="5614" y="0"/>
                    </a:cubicBezTo>
                    <a:close/>
                  </a:path>
                </a:pathLst>
              </a:custGeom>
              <a:solidFill>
                <a:schemeClr val="accent3"/>
              </a:solidFill>
              <a:ln>
                <a:noFill/>
              </a:ln>
            </p:spPr>
            <p:txBody>
              <a:bodyPr spcFirstLastPara="1" lIns="91425" tIns="91425" rIns="91425" bIns="91425" anchor="ctr"/>
              <a:lstStyle/>
              <a:p>
                <a:pPr>
                  <a:defRPr/>
                </a:pPr>
                <a:endParaRPr sz="1350">
                  <a:solidFill>
                    <a:srgbClr val="322F46"/>
                  </a:solidFill>
                </a:endParaRPr>
              </a:p>
            </p:txBody>
          </p:sp>
          <p:sp>
            <p:nvSpPr>
              <p:cNvPr id="13" name="Google Shape;123;p5"/>
              <p:cNvSpPr>
                <a:spLocks/>
              </p:cNvSpPr>
              <p:nvPr/>
            </p:nvSpPr>
            <p:spPr bwMode="auto">
              <a:xfrm>
                <a:off x="1352275" y="974950"/>
                <a:ext cx="1082725" cy="620350"/>
              </a:xfrm>
              <a:custGeom>
                <a:avLst/>
                <a:gdLst>
                  <a:gd name="T0" fmla="*/ 279609375 w 43309"/>
                  <a:gd name="T1" fmla="*/ 15625 h 24814"/>
                  <a:gd name="T2" fmla="*/ 279609375 w 43309"/>
                  <a:gd name="T3" fmla="*/ 103390625 h 24814"/>
                  <a:gd name="T4" fmla="*/ 0 w 43309"/>
                  <a:gd name="T5" fmla="*/ 387703125 h 24814"/>
                  <a:gd name="T6" fmla="*/ 676703125 w 43309"/>
                  <a:gd name="T7" fmla="*/ 387703125 h 24814"/>
                  <a:gd name="T8" fmla="*/ 396703125 w 43309"/>
                  <a:gd name="T9" fmla="*/ 103390625 h 24814"/>
                  <a:gd name="T10" fmla="*/ 396703125 w 43309"/>
                  <a:gd name="T11" fmla="*/ 15625 h 24814"/>
                  <a:gd name="T12" fmla="*/ 279609375 w 43309"/>
                  <a:gd name="T13" fmla="*/ 15625 h 248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309" h="24814" extrusionOk="0">
                    <a:moveTo>
                      <a:pt x="17895" y="1"/>
                    </a:moveTo>
                    <a:lnTo>
                      <a:pt x="17895" y="6617"/>
                    </a:lnTo>
                    <a:cubicBezTo>
                      <a:pt x="7720" y="8146"/>
                      <a:pt x="0" y="15690"/>
                      <a:pt x="0" y="24813"/>
                    </a:cubicBezTo>
                    <a:lnTo>
                      <a:pt x="43309" y="24813"/>
                    </a:lnTo>
                    <a:cubicBezTo>
                      <a:pt x="43309" y="15690"/>
                      <a:pt x="35564" y="8146"/>
                      <a:pt x="25389" y="6617"/>
                    </a:cubicBezTo>
                    <a:lnTo>
                      <a:pt x="25389" y="1"/>
                    </a:lnTo>
                    <a:lnTo>
                      <a:pt x="1789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124" name="Google Shape;124;p5"/>
          <p:cNvSpPr txBox="1">
            <a:spLocks noGrp="1"/>
          </p:cNvSpPr>
          <p:nvPr>
            <p:ph type="title"/>
          </p:nvPr>
        </p:nvSpPr>
        <p:spPr>
          <a:xfrm>
            <a:off x="720000" y="414575"/>
            <a:ext cx="7704000" cy="572700"/>
          </a:xfrm>
          <a:prstGeom prst="rect">
            <a:avLst/>
          </a:prstGeom>
        </p:spPr>
        <p:txBody>
          <a:bodyPr spcFirstLastPara="1">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25" name="Google Shape;125;p5"/>
          <p:cNvSpPr txBox="1">
            <a:spLocks noGrp="1"/>
          </p:cNvSpPr>
          <p:nvPr>
            <p:ph type="subTitle" idx="1"/>
          </p:nvPr>
        </p:nvSpPr>
        <p:spPr>
          <a:xfrm>
            <a:off x="1327723" y="2649200"/>
            <a:ext cx="2518500" cy="469800"/>
          </a:xfrm>
          <a:prstGeom prst="rect">
            <a:avLst/>
          </a:prstGeom>
        </p:spPr>
        <p:txBody>
          <a:bodyPr spcFirstLastPara="1">
            <a:noAutofit/>
          </a:bodyPr>
          <a:lstStyle>
            <a:lvl1pPr lvl="0" algn="ctr"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algn="ctr" rtl="0">
              <a:lnSpc>
                <a:spcPct val="100000"/>
              </a:lnSpc>
              <a:spcBef>
                <a:spcPts val="0"/>
              </a:spcBef>
              <a:spcAft>
                <a:spcPts val="0"/>
              </a:spcAft>
              <a:buSzPts val="2000"/>
              <a:buFont typeface="Raleway"/>
              <a:buNone/>
              <a:defRPr sz="15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15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15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15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15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15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15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126" name="Google Shape;126;p5"/>
          <p:cNvSpPr txBox="1">
            <a:spLocks noGrp="1"/>
          </p:cNvSpPr>
          <p:nvPr>
            <p:ph type="subTitle" idx="2"/>
          </p:nvPr>
        </p:nvSpPr>
        <p:spPr>
          <a:xfrm>
            <a:off x="1327725" y="3119000"/>
            <a:ext cx="2518500" cy="776400"/>
          </a:xfrm>
          <a:prstGeom prst="rect">
            <a:avLst/>
          </a:prstGeom>
        </p:spPr>
        <p:txBody>
          <a:bodyPr spcFirstLastPara="1">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r>
              <a:rPr lang="en-US"/>
              <a:t>Click to edit Master subtitle style</a:t>
            </a:r>
            <a:endParaRPr/>
          </a:p>
        </p:txBody>
      </p:sp>
      <p:sp>
        <p:nvSpPr>
          <p:cNvPr id="127" name="Google Shape;127;p5"/>
          <p:cNvSpPr txBox="1">
            <a:spLocks noGrp="1"/>
          </p:cNvSpPr>
          <p:nvPr>
            <p:ph type="subTitle" idx="3"/>
          </p:nvPr>
        </p:nvSpPr>
        <p:spPr>
          <a:xfrm>
            <a:off x="5297763" y="2649200"/>
            <a:ext cx="2518500" cy="469800"/>
          </a:xfrm>
          <a:prstGeom prst="rect">
            <a:avLst/>
          </a:prstGeom>
        </p:spPr>
        <p:txBody>
          <a:bodyPr spcFirstLastPara="1">
            <a:noAutofit/>
          </a:bodyPr>
          <a:lstStyle>
            <a:lvl1pPr lvl="0" algn="ctr" rtl="0">
              <a:lnSpc>
                <a:spcPct val="100000"/>
              </a:lnSpc>
              <a:spcBef>
                <a:spcPts val="0"/>
              </a:spcBef>
              <a:spcAft>
                <a:spcPts val="0"/>
              </a:spcAft>
              <a:buSzPts val="2000"/>
              <a:buFont typeface="Raleway"/>
              <a:buNone/>
              <a:defRPr sz="1500">
                <a:solidFill>
                  <a:schemeClr val="accent4"/>
                </a:solidFill>
                <a:latin typeface="Titan One"/>
                <a:ea typeface="Titan One"/>
                <a:cs typeface="Titan One"/>
                <a:sym typeface="Titan One"/>
              </a:defRPr>
            </a:lvl1pPr>
            <a:lvl2pPr lvl="1" algn="ctr" rtl="0">
              <a:lnSpc>
                <a:spcPct val="100000"/>
              </a:lnSpc>
              <a:spcBef>
                <a:spcPts val="0"/>
              </a:spcBef>
              <a:spcAft>
                <a:spcPts val="0"/>
              </a:spcAft>
              <a:buSzPts val="2000"/>
              <a:buFont typeface="Raleway"/>
              <a:buNone/>
              <a:defRPr sz="15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15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15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15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15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15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15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1500" b="1">
                <a:latin typeface="Raleway"/>
                <a:ea typeface="Raleway"/>
                <a:cs typeface="Raleway"/>
                <a:sym typeface="Raleway"/>
              </a:defRPr>
            </a:lvl9pPr>
          </a:lstStyle>
          <a:p>
            <a:r>
              <a:rPr lang="en-US"/>
              <a:t>Click to edit Master subtitle style</a:t>
            </a:r>
            <a:endParaRPr/>
          </a:p>
        </p:txBody>
      </p:sp>
      <p:sp>
        <p:nvSpPr>
          <p:cNvPr id="128" name="Google Shape;128;p5"/>
          <p:cNvSpPr txBox="1">
            <a:spLocks noGrp="1"/>
          </p:cNvSpPr>
          <p:nvPr>
            <p:ph type="subTitle" idx="4"/>
          </p:nvPr>
        </p:nvSpPr>
        <p:spPr>
          <a:xfrm>
            <a:off x="5297774" y="3119000"/>
            <a:ext cx="2518500" cy="776400"/>
          </a:xfrm>
          <a:prstGeom prst="rect">
            <a:avLst/>
          </a:prstGeom>
        </p:spPr>
        <p:txBody>
          <a:bodyPr spcFirstLastPara="1">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r>
              <a:rPr lang="en-US"/>
              <a:t>Click to edit Master subtitle style</a:t>
            </a:r>
            <a:endParaRPr/>
          </a:p>
        </p:txBody>
      </p:sp>
    </p:spTree>
    <p:extLst>
      <p:ext uri="{BB962C8B-B14F-4D97-AF65-F5344CB8AC3E}">
        <p14:creationId xmlns:p14="http://schemas.microsoft.com/office/powerpoint/2010/main" val="27070159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55"/>
        <p:cNvGrpSpPr/>
        <p:nvPr/>
      </p:nvGrpSpPr>
      <p:grpSpPr>
        <a:xfrm>
          <a:off x="0" y="0"/>
          <a:ext cx="0" cy="0"/>
          <a:chOff x="0" y="0"/>
          <a:chExt cx="0" cy="0"/>
        </a:xfrm>
      </p:grpSpPr>
      <p:grpSp>
        <p:nvGrpSpPr>
          <p:cNvPr id="56" name="Google Shape;56;p7"/>
          <p:cNvGrpSpPr/>
          <p:nvPr/>
        </p:nvGrpSpPr>
        <p:grpSpPr>
          <a:xfrm>
            <a:off x="0" y="-4"/>
            <a:ext cx="9144000" cy="5143506"/>
            <a:chOff x="0" y="-4"/>
            <a:chExt cx="9144000" cy="5143506"/>
          </a:xfrm>
        </p:grpSpPr>
        <p:pic>
          <p:nvPicPr>
            <p:cNvPr id="57" name="Google Shape;57;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58" name="Google Shape;58;p7"/>
            <p:cNvSpPr/>
            <p:nvPr/>
          </p:nvSpPr>
          <p:spPr>
            <a:xfrm>
              <a:off x="621650" y="621800"/>
              <a:ext cx="7908000" cy="3900300"/>
            </a:xfrm>
            <a:prstGeom prst="roundRect">
              <a:avLst>
                <a:gd name="adj" fmla="val 740"/>
              </a:avLst>
            </a:prstGeom>
            <a:solidFill>
              <a:schemeClr val="lt1"/>
            </a:solidFill>
            <a:ln>
              <a:noFill/>
            </a:ln>
            <a:effectLst>
              <a:outerShdw blurRad="214313" dist="38100" dir="5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7"/>
            <p:cNvPicPr preferRelativeResize="0"/>
            <p:nvPr/>
          </p:nvPicPr>
          <p:blipFill>
            <a:blip r:embed="rId3">
              <a:alphaModFix/>
            </a:blip>
            <a:stretch>
              <a:fillRect/>
            </a:stretch>
          </p:blipFill>
          <p:spPr>
            <a:xfrm>
              <a:off x="282500" y="1944450"/>
              <a:ext cx="595725" cy="753624"/>
            </a:xfrm>
            <a:prstGeom prst="rect">
              <a:avLst/>
            </a:prstGeom>
            <a:noFill/>
            <a:ln>
              <a:noFill/>
            </a:ln>
          </p:spPr>
        </p:pic>
        <p:pic>
          <p:nvPicPr>
            <p:cNvPr id="60" name="Google Shape;60;p7"/>
            <p:cNvPicPr preferRelativeResize="0"/>
            <p:nvPr/>
          </p:nvPicPr>
          <p:blipFill rotWithShape="1">
            <a:blip r:embed="rId4">
              <a:alphaModFix/>
            </a:blip>
            <a:srcRect r="22480"/>
            <a:stretch/>
          </p:blipFill>
          <p:spPr>
            <a:xfrm>
              <a:off x="8047947" y="1912825"/>
              <a:ext cx="1096050" cy="1945050"/>
            </a:xfrm>
            <a:prstGeom prst="rect">
              <a:avLst/>
            </a:prstGeom>
            <a:noFill/>
            <a:ln>
              <a:noFill/>
            </a:ln>
          </p:spPr>
        </p:pic>
        <p:pic>
          <p:nvPicPr>
            <p:cNvPr id="61" name="Google Shape;61;p7"/>
            <p:cNvPicPr preferRelativeResize="0"/>
            <p:nvPr/>
          </p:nvPicPr>
          <p:blipFill rotWithShape="1">
            <a:blip r:embed="rId5">
              <a:alphaModFix/>
            </a:blip>
            <a:srcRect t="40915"/>
            <a:stretch/>
          </p:blipFill>
          <p:spPr>
            <a:xfrm>
              <a:off x="787000" y="-4"/>
              <a:ext cx="1923550" cy="1475800"/>
            </a:xfrm>
            <a:prstGeom prst="rect">
              <a:avLst/>
            </a:prstGeom>
            <a:noFill/>
            <a:ln>
              <a:noFill/>
            </a:ln>
          </p:spPr>
        </p:pic>
        <p:pic>
          <p:nvPicPr>
            <p:cNvPr id="62" name="Google Shape;62;p7"/>
            <p:cNvPicPr preferRelativeResize="0"/>
            <p:nvPr/>
          </p:nvPicPr>
          <p:blipFill rotWithShape="1">
            <a:blip r:embed="rId6">
              <a:alphaModFix/>
            </a:blip>
            <a:srcRect b="27081"/>
            <a:stretch/>
          </p:blipFill>
          <p:spPr>
            <a:xfrm>
              <a:off x="215950" y="4149127"/>
              <a:ext cx="1902000" cy="994375"/>
            </a:xfrm>
            <a:prstGeom prst="rect">
              <a:avLst/>
            </a:prstGeom>
            <a:noFill/>
            <a:ln>
              <a:noFill/>
            </a:ln>
          </p:spPr>
        </p:pic>
      </p:grpSp>
      <p:sp>
        <p:nvSpPr>
          <p:cNvPr id="63" name="Google Shape;63;p7"/>
          <p:cNvSpPr txBox="1">
            <a:spLocks noGrp="1"/>
          </p:cNvSpPr>
          <p:nvPr>
            <p:ph type="title"/>
          </p:nvPr>
        </p:nvSpPr>
        <p:spPr>
          <a:xfrm>
            <a:off x="983075" y="621650"/>
            <a:ext cx="7177800" cy="773700"/>
          </a:xfrm>
          <a:prstGeom prst="rect">
            <a:avLst/>
          </a:prstGeom>
        </p:spPr>
        <p:txBody>
          <a:bodyPr spcFirstLastPara="1" wrap="square" lIns="0" tIns="0" rIns="0" bIns="0" anchor="ctr"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64" name="Google Shape;64;p7"/>
          <p:cNvSpPr txBox="1">
            <a:spLocks noGrp="1"/>
          </p:cNvSpPr>
          <p:nvPr>
            <p:ph type="body" idx="1"/>
          </p:nvPr>
        </p:nvSpPr>
        <p:spPr>
          <a:xfrm>
            <a:off x="983100" y="1452925"/>
            <a:ext cx="3353700" cy="2681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65" name="Google Shape;65;p7"/>
          <p:cNvSpPr txBox="1">
            <a:spLocks noGrp="1"/>
          </p:cNvSpPr>
          <p:nvPr>
            <p:ph type="body" idx="2"/>
          </p:nvPr>
        </p:nvSpPr>
        <p:spPr>
          <a:xfrm>
            <a:off x="4807223" y="1452925"/>
            <a:ext cx="3353700" cy="26817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66" name="Google Shape;66;p7"/>
          <p:cNvSpPr txBox="1">
            <a:spLocks noGrp="1"/>
          </p:cNvSpPr>
          <p:nvPr>
            <p:ph type="sldNum" idx="12"/>
          </p:nvPr>
        </p:nvSpPr>
        <p:spPr>
          <a:xfrm>
            <a:off x="4297650" y="4525025"/>
            <a:ext cx="548700" cy="36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67" name="Google Shape;67;p7"/>
          <p:cNvGrpSpPr/>
          <p:nvPr/>
        </p:nvGrpSpPr>
        <p:grpSpPr>
          <a:xfrm>
            <a:off x="4172925" y="1213654"/>
            <a:ext cx="798150" cy="142397"/>
            <a:chOff x="4172925" y="1213654"/>
            <a:chExt cx="798150" cy="142397"/>
          </a:xfrm>
        </p:grpSpPr>
        <p:sp>
          <p:nvSpPr>
            <p:cNvPr id="68" name="Google Shape;68;p7"/>
            <p:cNvSpPr/>
            <p:nvPr/>
          </p:nvSpPr>
          <p:spPr>
            <a:xfrm>
              <a:off x="4478514" y="1213654"/>
              <a:ext cx="186973" cy="142397"/>
            </a:xfrm>
            <a:custGeom>
              <a:avLst/>
              <a:gdLst/>
              <a:ahLst/>
              <a:cxnLst/>
              <a:rect l="l" t="t" r="r" b="b"/>
              <a:pathLst>
                <a:path w="130979" h="99753" extrusionOk="0">
                  <a:moveTo>
                    <a:pt x="65345" y="92524"/>
                  </a:moveTo>
                  <a:lnTo>
                    <a:pt x="35275" y="99753"/>
                  </a:lnTo>
                  <a:lnTo>
                    <a:pt x="23131" y="94837"/>
                  </a:lnTo>
                  <a:lnTo>
                    <a:pt x="30648" y="87320"/>
                  </a:lnTo>
                  <a:lnTo>
                    <a:pt x="15035" y="84139"/>
                  </a:lnTo>
                  <a:lnTo>
                    <a:pt x="0" y="68526"/>
                  </a:lnTo>
                  <a:lnTo>
                    <a:pt x="21396" y="59562"/>
                  </a:lnTo>
                  <a:lnTo>
                    <a:pt x="13589" y="51177"/>
                  </a:lnTo>
                  <a:lnTo>
                    <a:pt x="10409" y="22842"/>
                  </a:lnTo>
                  <a:lnTo>
                    <a:pt x="37588" y="26312"/>
                  </a:lnTo>
                  <a:lnTo>
                    <a:pt x="49442" y="39612"/>
                  </a:lnTo>
                  <a:lnTo>
                    <a:pt x="48575" y="21396"/>
                  </a:lnTo>
                  <a:lnTo>
                    <a:pt x="64767" y="0"/>
                  </a:lnTo>
                  <a:lnTo>
                    <a:pt x="81826" y="23131"/>
                  </a:lnTo>
                  <a:lnTo>
                    <a:pt x="81248" y="39034"/>
                  </a:lnTo>
                  <a:lnTo>
                    <a:pt x="91657" y="26312"/>
                  </a:lnTo>
                  <a:lnTo>
                    <a:pt x="119703" y="22553"/>
                  </a:lnTo>
                  <a:lnTo>
                    <a:pt x="116523" y="51177"/>
                  </a:lnTo>
                  <a:lnTo>
                    <a:pt x="107559" y="60430"/>
                  </a:lnTo>
                  <a:lnTo>
                    <a:pt x="130979" y="69104"/>
                  </a:lnTo>
                  <a:lnTo>
                    <a:pt x="113631" y="84717"/>
                  </a:lnTo>
                  <a:lnTo>
                    <a:pt x="98596" y="86741"/>
                  </a:lnTo>
                  <a:lnTo>
                    <a:pt x="105824" y="95126"/>
                  </a:lnTo>
                  <a:lnTo>
                    <a:pt x="94837" y="99174"/>
                  </a:lnTo>
                  <a:close/>
                </a:path>
              </a:pathLst>
            </a:custGeom>
            <a:solidFill>
              <a:srgbClr val="E6DCD2"/>
            </a:solidFill>
            <a:ln>
              <a:noFill/>
            </a:ln>
          </p:spPr>
        </p:sp>
        <p:cxnSp>
          <p:nvCxnSpPr>
            <p:cNvPr id="69" name="Google Shape;69;p7"/>
            <p:cNvCxnSpPr/>
            <p:nvPr/>
          </p:nvCxnSpPr>
          <p:spPr>
            <a:xfrm>
              <a:off x="4677975" y="1296550"/>
              <a:ext cx="293100" cy="0"/>
            </a:xfrm>
            <a:prstGeom prst="straightConnector1">
              <a:avLst/>
            </a:prstGeom>
            <a:noFill/>
            <a:ln w="9525" cap="flat" cmpd="sng">
              <a:solidFill>
                <a:srgbClr val="E6DCD2"/>
              </a:solidFill>
              <a:prstDash val="solid"/>
              <a:round/>
              <a:headEnd type="none" w="sm" len="sm"/>
              <a:tailEnd type="oval" w="sm" len="sm"/>
            </a:ln>
          </p:spPr>
        </p:cxnSp>
        <p:cxnSp>
          <p:nvCxnSpPr>
            <p:cNvPr id="70" name="Google Shape;70;p7"/>
            <p:cNvCxnSpPr/>
            <p:nvPr/>
          </p:nvCxnSpPr>
          <p:spPr>
            <a:xfrm>
              <a:off x="4172925" y="1296550"/>
              <a:ext cx="293100" cy="0"/>
            </a:xfrm>
            <a:prstGeom prst="straightConnector1">
              <a:avLst/>
            </a:prstGeom>
            <a:noFill/>
            <a:ln w="9525" cap="flat" cmpd="sng">
              <a:solidFill>
                <a:srgbClr val="E6DCD2"/>
              </a:solidFill>
              <a:prstDash val="solid"/>
              <a:round/>
              <a:headEnd type="oval" w="sm" len="sm"/>
              <a:tailEnd type="none" w="sm" len="sm"/>
            </a:ln>
          </p:spPr>
        </p:cxnSp>
      </p:grpSp>
    </p:spTree>
    <p:extLst>
      <p:ext uri="{BB962C8B-B14F-4D97-AF65-F5344CB8AC3E}">
        <p14:creationId xmlns:p14="http://schemas.microsoft.com/office/powerpoint/2010/main" val="8754085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1"/>
        <p:cNvGrpSpPr/>
        <p:nvPr/>
      </p:nvGrpSpPr>
      <p:grpSpPr>
        <a:xfrm>
          <a:off x="0" y="0"/>
          <a:ext cx="0" cy="0"/>
          <a:chOff x="0" y="0"/>
          <a:chExt cx="0" cy="0"/>
        </a:xfrm>
      </p:grpSpPr>
      <p:grpSp>
        <p:nvGrpSpPr>
          <p:cNvPr id="72" name="Google Shape;72;p8"/>
          <p:cNvGrpSpPr/>
          <p:nvPr/>
        </p:nvGrpSpPr>
        <p:grpSpPr>
          <a:xfrm>
            <a:off x="0" y="-4"/>
            <a:ext cx="9144000" cy="5143506"/>
            <a:chOff x="0" y="-4"/>
            <a:chExt cx="9144000" cy="5143506"/>
          </a:xfrm>
        </p:grpSpPr>
        <p:pic>
          <p:nvPicPr>
            <p:cNvPr id="73" name="Google Shape;73;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74" name="Google Shape;74;p8"/>
            <p:cNvSpPr/>
            <p:nvPr/>
          </p:nvSpPr>
          <p:spPr>
            <a:xfrm>
              <a:off x="621650" y="621800"/>
              <a:ext cx="7908000" cy="3900300"/>
            </a:xfrm>
            <a:prstGeom prst="roundRect">
              <a:avLst>
                <a:gd name="adj" fmla="val 740"/>
              </a:avLst>
            </a:prstGeom>
            <a:solidFill>
              <a:schemeClr val="lt1"/>
            </a:solidFill>
            <a:ln>
              <a:noFill/>
            </a:ln>
            <a:effectLst>
              <a:outerShdw blurRad="214313" dist="38100" dir="5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8"/>
            <p:cNvPicPr preferRelativeResize="0"/>
            <p:nvPr/>
          </p:nvPicPr>
          <p:blipFill>
            <a:blip r:embed="rId3">
              <a:alphaModFix/>
            </a:blip>
            <a:stretch>
              <a:fillRect/>
            </a:stretch>
          </p:blipFill>
          <p:spPr>
            <a:xfrm>
              <a:off x="282500" y="1944450"/>
              <a:ext cx="595725" cy="753624"/>
            </a:xfrm>
            <a:prstGeom prst="rect">
              <a:avLst/>
            </a:prstGeom>
            <a:noFill/>
            <a:ln>
              <a:noFill/>
            </a:ln>
          </p:spPr>
        </p:pic>
        <p:pic>
          <p:nvPicPr>
            <p:cNvPr id="76" name="Google Shape;76;p8"/>
            <p:cNvPicPr preferRelativeResize="0"/>
            <p:nvPr/>
          </p:nvPicPr>
          <p:blipFill rotWithShape="1">
            <a:blip r:embed="rId4">
              <a:alphaModFix/>
            </a:blip>
            <a:srcRect r="22480"/>
            <a:stretch/>
          </p:blipFill>
          <p:spPr>
            <a:xfrm>
              <a:off x="8047947" y="1912825"/>
              <a:ext cx="1096050" cy="1945050"/>
            </a:xfrm>
            <a:prstGeom prst="rect">
              <a:avLst/>
            </a:prstGeom>
            <a:noFill/>
            <a:ln>
              <a:noFill/>
            </a:ln>
          </p:spPr>
        </p:pic>
        <p:pic>
          <p:nvPicPr>
            <p:cNvPr id="77" name="Google Shape;77;p8"/>
            <p:cNvPicPr preferRelativeResize="0"/>
            <p:nvPr/>
          </p:nvPicPr>
          <p:blipFill rotWithShape="1">
            <a:blip r:embed="rId5">
              <a:alphaModFix/>
            </a:blip>
            <a:srcRect t="40915"/>
            <a:stretch/>
          </p:blipFill>
          <p:spPr>
            <a:xfrm>
              <a:off x="787000" y="-4"/>
              <a:ext cx="1923550" cy="1475800"/>
            </a:xfrm>
            <a:prstGeom prst="rect">
              <a:avLst/>
            </a:prstGeom>
            <a:noFill/>
            <a:ln>
              <a:noFill/>
            </a:ln>
          </p:spPr>
        </p:pic>
        <p:pic>
          <p:nvPicPr>
            <p:cNvPr id="78" name="Google Shape;78;p8"/>
            <p:cNvPicPr preferRelativeResize="0"/>
            <p:nvPr/>
          </p:nvPicPr>
          <p:blipFill rotWithShape="1">
            <a:blip r:embed="rId6">
              <a:alphaModFix/>
            </a:blip>
            <a:srcRect b="27081"/>
            <a:stretch/>
          </p:blipFill>
          <p:spPr>
            <a:xfrm>
              <a:off x="215950" y="4149127"/>
              <a:ext cx="1902000" cy="994375"/>
            </a:xfrm>
            <a:prstGeom prst="rect">
              <a:avLst/>
            </a:prstGeom>
            <a:noFill/>
            <a:ln>
              <a:noFill/>
            </a:ln>
          </p:spPr>
        </p:pic>
      </p:grpSp>
      <p:sp>
        <p:nvSpPr>
          <p:cNvPr id="79" name="Google Shape;79;p8"/>
          <p:cNvSpPr txBox="1">
            <a:spLocks noGrp="1"/>
          </p:cNvSpPr>
          <p:nvPr>
            <p:ph type="title"/>
          </p:nvPr>
        </p:nvSpPr>
        <p:spPr>
          <a:xfrm>
            <a:off x="983075" y="621650"/>
            <a:ext cx="7177800" cy="773700"/>
          </a:xfrm>
          <a:prstGeom prst="rect">
            <a:avLst/>
          </a:prstGeom>
        </p:spPr>
        <p:txBody>
          <a:bodyPr spcFirstLastPara="1" wrap="square" lIns="0" tIns="0" rIns="0" bIns="0" anchor="ctr"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80" name="Google Shape;80;p8"/>
          <p:cNvSpPr txBox="1">
            <a:spLocks noGrp="1"/>
          </p:cNvSpPr>
          <p:nvPr>
            <p:ph type="body" idx="1"/>
          </p:nvPr>
        </p:nvSpPr>
        <p:spPr>
          <a:xfrm>
            <a:off x="983225" y="1452925"/>
            <a:ext cx="2235900" cy="2696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600"/>
              </a:spcAft>
              <a:buSzPts val="1600"/>
              <a:buChar char="■"/>
              <a:defRPr sz="1600"/>
            </a:lvl9pPr>
          </a:lstStyle>
          <a:p>
            <a:endParaRPr/>
          </a:p>
        </p:txBody>
      </p:sp>
      <p:sp>
        <p:nvSpPr>
          <p:cNvPr id="81" name="Google Shape;81;p8"/>
          <p:cNvSpPr txBox="1">
            <a:spLocks noGrp="1"/>
          </p:cNvSpPr>
          <p:nvPr>
            <p:ph type="body" idx="2"/>
          </p:nvPr>
        </p:nvSpPr>
        <p:spPr>
          <a:xfrm>
            <a:off x="3454050" y="1452925"/>
            <a:ext cx="2235900" cy="2696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600"/>
              </a:spcAft>
              <a:buSzPts val="1600"/>
              <a:buChar char="■"/>
              <a:defRPr sz="1600"/>
            </a:lvl9pPr>
          </a:lstStyle>
          <a:p>
            <a:endParaRPr/>
          </a:p>
        </p:txBody>
      </p:sp>
      <p:sp>
        <p:nvSpPr>
          <p:cNvPr id="82" name="Google Shape;82;p8"/>
          <p:cNvSpPr txBox="1">
            <a:spLocks noGrp="1"/>
          </p:cNvSpPr>
          <p:nvPr>
            <p:ph type="body" idx="3"/>
          </p:nvPr>
        </p:nvSpPr>
        <p:spPr>
          <a:xfrm>
            <a:off x="5924876" y="1452925"/>
            <a:ext cx="2235900" cy="2696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600"/>
              </a:spcAft>
              <a:buSzPts val="1600"/>
              <a:buChar char="■"/>
              <a:defRPr sz="1600"/>
            </a:lvl9pPr>
          </a:lstStyle>
          <a:p>
            <a:endParaRPr/>
          </a:p>
        </p:txBody>
      </p:sp>
      <p:sp>
        <p:nvSpPr>
          <p:cNvPr id="83" name="Google Shape;83;p8"/>
          <p:cNvSpPr txBox="1">
            <a:spLocks noGrp="1"/>
          </p:cNvSpPr>
          <p:nvPr>
            <p:ph type="sldNum" idx="12"/>
          </p:nvPr>
        </p:nvSpPr>
        <p:spPr>
          <a:xfrm>
            <a:off x="4297650" y="4525025"/>
            <a:ext cx="548700" cy="36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84" name="Google Shape;84;p8"/>
          <p:cNvGrpSpPr/>
          <p:nvPr/>
        </p:nvGrpSpPr>
        <p:grpSpPr>
          <a:xfrm>
            <a:off x="4172925" y="1213654"/>
            <a:ext cx="798150" cy="142397"/>
            <a:chOff x="4172925" y="1213654"/>
            <a:chExt cx="798150" cy="142397"/>
          </a:xfrm>
        </p:grpSpPr>
        <p:sp>
          <p:nvSpPr>
            <p:cNvPr id="85" name="Google Shape;85;p8"/>
            <p:cNvSpPr/>
            <p:nvPr/>
          </p:nvSpPr>
          <p:spPr>
            <a:xfrm>
              <a:off x="4478514" y="1213654"/>
              <a:ext cx="186973" cy="142397"/>
            </a:xfrm>
            <a:custGeom>
              <a:avLst/>
              <a:gdLst/>
              <a:ahLst/>
              <a:cxnLst/>
              <a:rect l="l" t="t" r="r" b="b"/>
              <a:pathLst>
                <a:path w="130979" h="99753" extrusionOk="0">
                  <a:moveTo>
                    <a:pt x="65345" y="92524"/>
                  </a:moveTo>
                  <a:lnTo>
                    <a:pt x="35275" y="99753"/>
                  </a:lnTo>
                  <a:lnTo>
                    <a:pt x="23131" y="94837"/>
                  </a:lnTo>
                  <a:lnTo>
                    <a:pt x="30648" y="87320"/>
                  </a:lnTo>
                  <a:lnTo>
                    <a:pt x="15035" y="84139"/>
                  </a:lnTo>
                  <a:lnTo>
                    <a:pt x="0" y="68526"/>
                  </a:lnTo>
                  <a:lnTo>
                    <a:pt x="21396" y="59562"/>
                  </a:lnTo>
                  <a:lnTo>
                    <a:pt x="13589" y="51177"/>
                  </a:lnTo>
                  <a:lnTo>
                    <a:pt x="10409" y="22842"/>
                  </a:lnTo>
                  <a:lnTo>
                    <a:pt x="37588" y="26312"/>
                  </a:lnTo>
                  <a:lnTo>
                    <a:pt x="49442" y="39612"/>
                  </a:lnTo>
                  <a:lnTo>
                    <a:pt x="48575" y="21396"/>
                  </a:lnTo>
                  <a:lnTo>
                    <a:pt x="64767" y="0"/>
                  </a:lnTo>
                  <a:lnTo>
                    <a:pt x="81826" y="23131"/>
                  </a:lnTo>
                  <a:lnTo>
                    <a:pt x="81248" y="39034"/>
                  </a:lnTo>
                  <a:lnTo>
                    <a:pt x="91657" y="26312"/>
                  </a:lnTo>
                  <a:lnTo>
                    <a:pt x="119703" y="22553"/>
                  </a:lnTo>
                  <a:lnTo>
                    <a:pt x="116523" y="51177"/>
                  </a:lnTo>
                  <a:lnTo>
                    <a:pt x="107559" y="60430"/>
                  </a:lnTo>
                  <a:lnTo>
                    <a:pt x="130979" y="69104"/>
                  </a:lnTo>
                  <a:lnTo>
                    <a:pt x="113631" y="84717"/>
                  </a:lnTo>
                  <a:lnTo>
                    <a:pt x="98596" y="86741"/>
                  </a:lnTo>
                  <a:lnTo>
                    <a:pt x="105824" y="95126"/>
                  </a:lnTo>
                  <a:lnTo>
                    <a:pt x="94837" y="99174"/>
                  </a:lnTo>
                  <a:close/>
                </a:path>
              </a:pathLst>
            </a:custGeom>
            <a:solidFill>
              <a:srgbClr val="E6DCD2"/>
            </a:solidFill>
            <a:ln>
              <a:noFill/>
            </a:ln>
          </p:spPr>
        </p:sp>
        <p:cxnSp>
          <p:nvCxnSpPr>
            <p:cNvPr id="86" name="Google Shape;86;p8"/>
            <p:cNvCxnSpPr/>
            <p:nvPr/>
          </p:nvCxnSpPr>
          <p:spPr>
            <a:xfrm>
              <a:off x="4677975" y="1296550"/>
              <a:ext cx="293100" cy="0"/>
            </a:xfrm>
            <a:prstGeom prst="straightConnector1">
              <a:avLst/>
            </a:prstGeom>
            <a:noFill/>
            <a:ln w="9525" cap="flat" cmpd="sng">
              <a:solidFill>
                <a:srgbClr val="E6DCD2"/>
              </a:solidFill>
              <a:prstDash val="solid"/>
              <a:round/>
              <a:headEnd type="none" w="sm" len="sm"/>
              <a:tailEnd type="oval" w="sm" len="sm"/>
            </a:ln>
          </p:spPr>
        </p:cxnSp>
        <p:cxnSp>
          <p:nvCxnSpPr>
            <p:cNvPr id="87" name="Google Shape;87;p8"/>
            <p:cNvCxnSpPr/>
            <p:nvPr/>
          </p:nvCxnSpPr>
          <p:spPr>
            <a:xfrm>
              <a:off x="4172925" y="1296550"/>
              <a:ext cx="293100" cy="0"/>
            </a:xfrm>
            <a:prstGeom prst="straightConnector1">
              <a:avLst/>
            </a:prstGeom>
            <a:noFill/>
            <a:ln w="9525" cap="flat" cmpd="sng">
              <a:solidFill>
                <a:srgbClr val="E6DCD2"/>
              </a:solidFill>
              <a:prstDash val="solid"/>
              <a:round/>
              <a:headEnd type="oval" w="sm" len="sm"/>
              <a:tailEnd type="none" w="sm" len="sm"/>
            </a:ln>
          </p:spPr>
        </p:cxnSp>
      </p:grpSp>
    </p:spTree>
    <p:extLst>
      <p:ext uri="{BB962C8B-B14F-4D97-AF65-F5344CB8AC3E}">
        <p14:creationId xmlns:p14="http://schemas.microsoft.com/office/powerpoint/2010/main" val="20845605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88"/>
        <p:cNvGrpSpPr/>
        <p:nvPr/>
      </p:nvGrpSpPr>
      <p:grpSpPr>
        <a:xfrm>
          <a:off x="0" y="0"/>
          <a:ext cx="0" cy="0"/>
          <a:chOff x="0" y="0"/>
          <a:chExt cx="0" cy="0"/>
        </a:xfrm>
      </p:grpSpPr>
      <p:grpSp>
        <p:nvGrpSpPr>
          <p:cNvPr id="89" name="Google Shape;89;p9"/>
          <p:cNvGrpSpPr/>
          <p:nvPr/>
        </p:nvGrpSpPr>
        <p:grpSpPr>
          <a:xfrm>
            <a:off x="0" y="-4"/>
            <a:ext cx="9144000" cy="5143506"/>
            <a:chOff x="0" y="-4"/>
            <a:chExt cx="9144000" cy="5143506"/>
          </a:xfrm>
        </p:grpSpPr>
        <p:pic>
          <p:nvPicPr>
            <p:cNvPr id="90" name="Google Shape;90;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91" name="Google Shape;91;p9"/>
            <p:cNvSpPr/>
            <p:nvPr/>
          </p:nvSpPr>
          <p:spPr>
            <a:xfrm>
              <a:off x="621650" y="621800"/>
              <a:ext cx="7908000" cy="3900300"/>
            </a:xfrm>
            <a:prstGeom prst="roundRect">
              <a:avLst>
                <a:gd name="adj" fmla="val 740"/>
              </a:avLst>
            </a:prstGeom>
            <a:solidFill>
              <a:schemeClr val="lt1"/>
            </a:solidFill>
            <a:ln>
              <a:noFill/>
            </a:ln>
            <a:effectLst>
              <a:outerShdw blurRad="214313" dist="38100" dir="5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 name="Google Shape;92;p9"/>
            <p:cNvPicPr preferRelativeResize="0"/>
            <p:nvPr/>
          </p:nvPicPr>
          <p:blipFill>
            <a:blip r:embed="rId3">
              <a:alphaModFix/>
            </a:blip>
            <a:stretch>
              <a:fillRect/>
            </a:stretch>
          </p:blipFill>
          <p:spPr>
            <a:xfrm>
              <a:off x="282500" y="1944450"/>
              <a:ext cx="595725" cy="753624"/>
            </a:xfrm>
            <a:prstGeom prst="rect">
              <a:avLst/>
            </a:prstGeom>
            <a:noFill/>
            <a:ln>
              <a:noFill/>
            </a:ln>
          </p:spPr>
        </p:pic>
        <p:pic>
          <p:nvPicPr>
            <p:cNvPr id="93" name="Google Shape;93;p9"/>
            <p:cNvPicPr preferRelativeResize="0"/>
            <p:nvPr/>
          </p:nvPicPr>
          <p:blipFill rotWithShape="1">
            <a:blip r:embed="rId4">
              <a:alphaModFix/>
            </a:blip>
            <a:srcRect r="22480"/>
            <a:stretch/>
          </p:blipFill>
          <p:spPr>
            <a:xfrm>
              <a:off x="8047947" y="1912825"/>
              <a:ext cx="1096050" cy="1945050"/>
            </a:xfrm>
            <a:prstGeom prst="rect">
              <a:avLst/>
            </a:prstGeom>
            <a:noFill/>
            <a:ln>
              <a:noFill/>
            </a:ln>
          </p:spPr>
        </p:pic>
        <p:pic>
          <p:nvPicPr>
            <p:cNvPr id="94" name="Google Shape;94;p9"/>
            <p:cNvPicPr preferRelativeResize="0"/>
            <p:nvPr/>
          </p:nvPicPr>
          <p:blipFill rotWithShape="1">
            <a:blip r:embed="rId5">
              <a:alphaModFix/>
            </a:blip>
            <a:srcRect t="40915"/>
            <a:stretch/>
          </p:blipFill>
          <p:spPr>
            <a:xfrm>
              <a:off x="787000" y="-4"/>
              <a:ext cx="1923550" cy="1475800"/>
            </a:xfrm>
            <a:prstGeom prst="rect">
              <a:avLst/>
            </a:prstGeom>
            <a:noFill/>
            <a:ln>
              <a:noFill/>
            </a:ln>
          </p:spPr>
        </p:pic>
        <p:pic>
          <p:nvPicPr>
            <p:cNvPr id="95" name="Google Shape;95;p9"/>
            <p:cNvPicPr preferRelativeResize="0"/>
            <p:nvPr/>
          </p:nvPicPr>
          <p:blipFill rotWithShape="1">
            <a:blip r:embed="rId6">
              <a:alphaModFix/>
            </a:blip>
            <a:srcRect b="27081"/>
            <a:stretch/>
          </p:blipFill>
          <p:spPr>
            <a:xfrm>
              <a:off x="215950" y="4149127"/>
              <a:ext cx="1902000" cy="994375"/>
            </a:xfrm>
            <a:prstGeom prst="rect">
              <a:avLst/>
            </a:prstGeom>
            <a:noFill/>
            <a:ln>
              <a:noFill/>
            </a:ln>
          </p:spPr>
        </p:pic>
      </p:grpSp>
      <p:grpSp>
        <p:nvGrpSpPr>
          <p:cNvPr id="96" name="Google Shape;96;p9"/>
          <p:cNvGrpSpPr/>
          <p:nvPr/>
        </p:nvGrpSpPr>
        <p:grpSpPr>
          <a:xfrm>
            <a:off x="4172925" y="1213654"/>
            <a:ext cx="798150" cy="142397"/>
            <a:chOff x="4172925" y="1213654"/>
            <a:chExt cx="798150" cy="142397"/>
          </a:xfrm>
        </p:grpSpPr>
        <p:sp>
          <p:nvSpPr>
            <p:cNvPr id="97" name="Google Shape;97;p9"/>
            <p:cNvSpPr/>
            <p:nvPr/>
          </p:nvSpPr>
          <p:spPr>
            <a:xfrm>
              <a:off x="4478514" y="1213654"/>
              <a:ext cx="186973" cy="142397"/>
            </a:xfrm>
            <a:custGeom>
              <a:avLst/>
              <a:gdLst/>
              <a:ahLst/>
              <a:cxnLst/>
              <a:rect l="l" t="t" r="r" b="b"/>
              <a:pathLst>
                <a:path w="130979" h="99753" extrusionOk="0">
                  <a:moveTo>
                    <a:pt x="65345" y="92524"/>
                  </a:moveTo>
                  <a:lnTo>
                    <a:pt x="35275" y="99753"/>
                  </a:lnTo>
                  <a:lnTo>
                    <a:pt x="23131" y="94837"/>
                  </a:lnTo>
                  <a:lnTo>
                    <a:pt x="30648" y="87320"/>
                  </a:lnTo>
                  <a:lnTo>
                    <a:pt x="15035" y="84139"/>
                  </a:lnTo>
                  <a:lnTo>
                    <a:pt x="0" y="68526"/>
                  </a:lnTo>
                  <a:lnTo>
                    <a:pt x="21396" y="59562"/>
                  </a:lnTo>
                  <a:lnTo>
                    <a:pt x="13589" y="51177"/>
                  </a:lnTo>
                  <a:lnTo>
                    <a:pt x="10409" y="22842"/>
                  </a:lnTo>
                  <a:lnTo>
                    <a:pt x="37588" y="26312"/>
                  </a:lnTo>
                  <a:lnTo>
                    <a:pt x="49442" y="39612"/>
                  </a:lnTo>
                  <a:lnTo>
                    <a:pt x="48575" y="21396"/>
                  </a:lnTo>
                  <a:lnTo>
                    <a:pt x="64767" y="0"/>
                  </a:lnTo>
                  <a:lnTo>
                    <a:pt x="81826" y="23131"/>
                  </a:lnTo>
                  <a:lnTo>
                    <a:pt x="81248" y="39034"/>
                  </a:lnTo>
                  <a:lnTo>
                    <a:pt x="91657" y="26312"/>
                  </a:lnTo>
                  <a:lnTo>
                    <a:pt x="119703" y="22553"/>
                  </a:lnTo>
                  <a:lnTo>
                    <a:pt x="116523" y="51177"/>
                  </a:lnTo>
                  <a:lnTo>
                    <a:pt x="107559" y="60430"/>
                  </a:lnTo>
                  <a:lnTo>
                    <a:pt x="130979" y="69104"/>
                  </a:lnTo>
                  <a:lnTo>
                    <a:pt x="113631" y="84717"/>
                  </a:lnTo>
                  <a:lnTo>
                    <a:pt x="98596" y="86741"/>
                  </a:lnTo>
                  <a:lnTo>
                    <a:pt x="105824" y="95126"/>
                  </a:lnTo>
                  <a:lnTo>
                    <a:pt x="94837" y="99174"/>
                  </a:lnTo>
                  <a:close/>
                </a:path>
              </a:pathLst>
            </a:custGeom>
            <a:solidFill>
              <a:srgbClr val="E6DCD2"/>
            </a:solidFill>
            <a:ln>
              <a:noFill/>
            </a:ln>
          </p:spPr>
        </p:sp>
        <p:cxnSp>
          <p:nvCxnSpPr>
            <p:cNvPr id="98" name="Google Shape;98;p9"/>
            <p:cNvCxnSpPr/>
            <p:nvPr/>
          </p:nvCxnSpPr>
          <p:spPr>
            <a:xfrm>
              <a:off x="4677975" y="1296550"/>
              <a:ext cx="293100" cy="0"/>
            </a:xfrm>
            <a:prstGeom prst="straightConnector1">
              <a:avLst/>
            </a:prstGeom>
            <a:noFill/>
            <a:ln w="9525" cap="flat" cmpd="sng">
              <a:solidFill>
                <a:srgbClr val="E6DCD2"/>
              </a:solidFill>
              <a:prstDash val="solid"/>
              <a:round/>
              <a:headEnd type="none" w="sm" len="sm"/>
              <a:tailEnd type="oval" w="sm" len="sm"/>
            </a:ln>
          </p:spPr>
        </p:cxnSp>
        <p:cxnSp>
          <p:nvCxnSpPr>
            <p:cNvPr id="99" name="Google Shape;99;p9"/>
            <p:cNvCxnSpPr/>
            <p:nvPr/>
          </p:nvCxnSpPr>
          <p:spPr>
            <a:xfrm>
              <a:off x="4172925" y="1296550"/>
              <a:ext cx="293100" cy="0"/>
            </a:xfrm>
            <a:prstGeom prst="straightConnector1">
              <a:avLst/>
            </a:prstGeom>
            <a:noFill/>
            <a:ln w="9525" cap="flat" cmpd="sng">
              <a:solidFill>
                <a:srgbClr val="E6DCD2"/>
              </a:solidFill>
              <a:prstDash val="solid"/>
              <a:round/>
              <a:headEnd type="oval" w="sm" len="sm"/>
              <a:tailEnd type="none" w="sm" len="sm"/>
            </a:ln>
          </p:spPr>
        </p:cxnSp>
      </p:grpSp>
      <p:sp>
        <p:nvSpPr>
          <p:cNvPr id="100" name="Google Shape;100;p9"/>
          <p:cNvSpPr txBox="1">
            <a:spLocks noGrp="1"/>
          </p:cNvSpPr>
          <p:nvPr>
            <p:ph type="title"/>
          </p:nvPr>
        </p:nvSpPr>
        <p:spPr>
          <a:xfrm>
            <a:off x="983075" y="621650"/>
            <a:ext cx="7177800" cy="773700"/>
          </a:xfrm>
          <a:prstGeom prst="rect">
            <a:avLst/>
          </a:prstGeom>
        </p:spPr>
        <p:txBody>
          <a:bodyPr spcFirstLastPara="1" wrap="square" lIns="0" tIns="0" rIns="0" bIns="0" anchor="ctr"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101" name="Google Shape;101;p9"/>
          <p:cNvSpPr txBox="1">
            <a:spLocks noGrp="1"/>
          </p:cNvSpPr>
          <p:nvPr>
            <p:ph type="sldNum" idx="12"/>
          </p:nvPr>
        </p:nvSpPr>
        <p:spPr>
          <a:xfrm>
            <a:off x="4297650" y="4525025"/>
            <a:ext cx="548700" cy="36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531750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grpSp>
        <p:nvGrpSpPr>
          <p:cNvPr id="103" name="Google Shape;103;p10"/>
          <p:cNvGrpSpPr/>
          <p:nvPr/>
        </p:nvGrpSpPr>
        <p:grpSpPr>
          <a:xfrm>
            <a:off x="0" y="-4"/>
            <a:ext cx="9144000" cy="5143506"/>
            <a:chOff x="0" y="-4"/>
            <a:chExt cx="9144000" cy="5143506"/>
          </a:xfrm>
        </p:grpSpPr>
        <p:pic>
          <p:nvPicPr>
            <p:cNvPr id="104" name="Google Shape;104;p10"/>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5" name="Google Shape;105;p10"/>
            <p:cNvSpPr/>
            <p:nvPr/>
          </p:nvSpPr>
          <p:spPr>
            <a:xfrm>
              <a:off x="621650" y="621800"/>
              <a:ext cx="7908000" cy="3900300"/>
            </a:xfrm>
            <a:prstGeom prst="roundRect">
              <a:avLst>
                <a:gd name="adj" fmla="val 740"/>
              </a:avLst>
            </a:prstGeom>
            <a:solidFill>
              <a:schemeClr val="lt1"/>
            </a:solidFill>
            <a:ln>
              <a:noFill/>
            </a:ln>
            <a:effectLst>
              <a:outerShdw blurRad="214313" dist="38100" dir="5400000" algn="bl" rotWithShape="0">
                <a:schemeClr val="dk1">
                  <a:alpha val="6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 name="Google Shape;106;p10"/>
            <p:cNvPicPr preferRelativeResize="0"/>
            <p:nvPr/>
          </p:nvPicPr>
          <p:blipFill>
            <a:blip r:embed="rId3">
              <a:alphaModFix/>
            </a:blip>
            <a:stretch>
              <a:fillRect/>
            </a:stretch>
          </p:blipFill>
          <p:spPr>
            <a:xfrm>
              <a:off x="282500" y="1944450"/>
              <a:ext cx="595725" cy="753624"/>
            </a:xfrm>
            <a:prstGeom prst="rect">
              <a:avLst/>
            </a:prstGeom>
            <a:noFill/>
            <a:ln>
              <a:noFill/>
            </a:ln>
          </p:spPr>
        </p:pic>
        <p:pic>
          <p:nvPicPr>
            <p:cNvPr id="107" name="Google Shape;107;p10"/>
            <p:cNvPicPr preferRelativeResize="0"/>
            <p:nvPr/>
          </p:nvPicPr>
          <p:blipFill rotWithShape="1">
            <a:blip r:embed="rId4">
              <a:alphaModFix/>
            </a:blip>
            <a:srcRect r="22480"/>
            <a:stretch/>
          </p:blipFill>
          <p:spPr>
            <a:xfrm>
              <a:off x="8047947" y="1912825"/>
              <a:ext cx="1096050" cy="1945050"/>
            </a:xfrm>
            <a:prstGeom prst="rect">
              <a:avLst/>
            </a:prstGeom>
            <a:noFill/>
            <a:ln>
              <a:noFill/>
            </a:ln>
          </p:spPr>
        </p:pic>
        <p:pic>
          <p:nvPicPr>
            <p:cNvPr id="108" name="Google Shape;108;p10"/>
            <p:cNvPicPr preferRelativeResize="0"/>
            <p:nvPr/>
          </p:nvPicPr>
          <p:blipFill rotWithShape="1">
            <a:blip r:embed="rId5">
              <a:alphaModFix/>
            </a:blip>
            <a:srcRect t="40915"/>
            <a:stretch/>
          </p:blipFill>
          <p:spPr>
            <a:xfrm>
              <a:off x="787000" y="-4"/>
              <a:ext cx="1923550" cy="1475800"/>
            </a:xfrm>
            <a:prstGeom prst="rect">
              <a:avLst/>
            </a:prstGeom>
            <a:noFill/>
            <a:ln>
              <a:noFill/>
            </a:ln>
          </p:spPr>
        </p:pic>
        <p:pic>
          <p:nvPicPr>
            <p:cNvPr id="109" name="Google Shape;109;p10"/>
            <p:cNvPicPr preferRelativeResize="0"/>
            <p:nvPr/>
          </p:nvPicPr>
          <p:blipFill rotWithShape="1">
            <a:blip r:embed="rId6">
              <a:alphaModFix/>
            </a:blip>
            <a:srcRect b="27081"/>
            <a:stretch/>
          </p:blipFill>
          <p:spPr>
            <a:xfrm>
              <a:off x="215950" y="4149127"/>
              <a:ext cx="1902000" cy="994375"/>
            </a:xfrm>
            <a:prstGeom prst="rect">
              <a:avLst/>
            </a:prstGeom>
            <a:noFill/>
            <a:ln>
              <a:noFill/>
            </a:ln>
          </p:spPr>
        </p:pic>
      </p:grpSp>
      <p:grpSp>
        <p:nvGrpSpPr>
          <p:cNvPr id="110" name="Google Shape;110;p10"/>
          <p:cNvGrpSpPr/>
          <p:nvPr/>
        </p:nvGrpSpPr>
        <p:grpSpPr>
          <a:xfrm>
            <a:off x="4172925" y="3934854"/>
            <a:ext cx="798150" cy="142397"/>
            <a:chOff x="4172925" y="1213654"/>
            <a:chExt cx="798150" cy="142397"/>
          </a:xfrm>
        </p:grpSpPr>
        <p:sp>
          <p:nvSpPr>
            <p:cNvPr id="111" name="Google Shape;111;p10"/>
            <p:cNvSpPr/>
            <p:nvPr/>
          </p:nvSpPr>
          <p:spPr>
            <a:xfrm>
              <a:off x="4478514" y="1213654"/>
              <a:ext cx="186973" cy="142397"/>
            </a:xfrm>
            <a:custGeom>
              <a:avLst/>
              <a:gdLst/>
              <a:ahLst/>
              <a:cxnLst/>
              <a:rect l="l" t="t" r="r" b="b"/>
              <a:pathLst>
                <a:path w="130979" h="99753" extrusionOk="0">
                  <a:moveTo>
                    <a:pt x="65345" y="92524"/>
                  </a:moveTo>
                  <a:lnTo>
                    <a:pt x="35275" y="99753"/>
                  </a:lnTo>
                  <a:lnTo>
                    <a:pt x="23131" y="94837"/>
                  </a:lnTo>
                  <a:lnTo>
                    <a:pt x="30648" y="87320"/>
                  </a:lnTo>
                  <a:lnTo>
                    <a:pt x="15035" y="84139"/>
                  </a:lnTo>
                  <a:lnTo>
                    <a:pt x="0" y="68526"/>
                  </a:lnTo>
                  <a:lnTo>
                    <a:pt x="21396" y="59562"/>
                  </a:lnTo>
                  <a:lnTo>
                    <a:pt x="13589" y="51177"/>
                  </a:lnTo>
                  <a:lnTo>
                    <a:pt x="10409" y="22842"/>
                  </a:lnTo>
                  <a:lnTo>
                    <a:pt x="37588" y="26312"/>
                  </a:lnTo>
                  <a:lnTo>
                    <a:pt x="49442" y="39612"/>
                  </a:lnTo>
                  <a:lnTo>
                    <a:pt x="48575" y="21396"/>
                  </a:lnTo>
                  <a:lnTo>
                    <a:pt x="64767" y="0"/>
                  </a:lnTo>
                  <a:lnTo>
                    <a:pt x="81826" y="23131"/>
                  </a:lnTo>
                  <a:lnTo>
                    <a:pt x="81248" y="39034"/>
                  </a:lnTo>
                  <a:lnTo>
                    <a:pt x="91657" y="26312"/>
                  </a:lnTo>
                  <a:lnTo>
                    <a:pt x="119703" y="22553"/>
                  </a:lnTo>
                  <a:lnTo>
                    <a:pt x="116523" y="51177"/>
                  </a:lnTo>
                  <a:lnTo>
                    <a:pt x="107559" y="60430"/>
                  </a:lnTo>
                  <a:lnTo>
                    <a:pt x="130979" y="69104"/>
                  </a:lnTo>
                  <a:lnTo>
                    <a:pt x="113631" y="84717"/>
                  </a:lnTo>
                  <a:lnTo>
                    <a:pt x="98596" y="86741"/>
                  </a:lnTo>
                  <a:lnTo>
                    <a:pt x="105824" y="95126"/>
                  </a:lnTo>
                  <a:lnTo>
                    <a:pt x="94837" y="99174"/>
                  </a:lnTo>
                  <a:close/>
                </a:path>
              </a:pathLst>
            </a:custGeom>
            <a:solidFill>
              <a:srgbClr val="E6DCD2"/>
            </a:solidFill>
            <a:ln>
              <a:noFill/>
            </a:ln>
          </p:spPr>
        </p:sp>
        <p:cxnSp>
          <p:nvCxnSpPr>
            <p:cNvPr id="112" name="Google Shape;112;p10"/>
            <p:cNvCxnSpPr/>
            <p:nvPr/>
          </p:nvCxnSpPr>
          <p:spPr>
            <a:xfrm>
              <a:off x="4677975" y="1296550"/>
              <a:ext cx="293100" cy="0"/>
            </a:xfrm>
            <a:prstGeom prst="straightConnector1">
              <a:avLst/>
            </a:prstGeom>
            <a:noFill/>
            <a:ln w="9525" cap="flat" cmpd="sng">
              <a:solidFill>
                <a:srgbClr val="E6DCD2"/>
              </a:solidFill>
              <a:prstDash val="solid"/>
              <a:round/>
              <a:headEnd type="none" w="sm" len="sm"/>
              <a:tailEnd type="oval" w="sm" len="sm"/>
            </a:ln>
          </p:spPr>
        </p:cxnSp>
        <p:cxnSp>
          <p:nvCxnSpPr>
            <p:cNvPr id="113" name="Google Shape;113;p10"/>
            <p:cNvCxnSpPr/>
            <p:nvPr/>
          </p:nvCxnSpPr>
          <p:spPr>
            <a:xfrm>
              <a:off x="4172925" y="1296550"/>
              <a:ext cx="293100" cy="0"/>
            </a:xfrm>
            <a:prstGeom prst="straightConnector1">
              <a:avLst/>
            </a:prstGeom>
            <a:noFill/>
            <a:ln w="9525" cap="flat" cmpd="sng">
              <a:solidFill>
                <a:srgbClr val="E6DCD2"/>
              </a:solidFill>
              <a:prstDash val="solid"/>
              <a:round/>
              <a:headEnd type="oval" w="sm" len="sm"/>
              <a:tailEnd type="none" w="sm" len="sm"/>
            </a:ln>
          </p:spPr>
        </p:cxnSp>
      </p:grpSp>
      <p:sp>
        <p:nvSpPr>
          <p:cNvPr id="114" name="Google Shape;114;p10"/>
          <p:cNvSpPr txBox="1">
            <a:spLocks noGrp="1"/>
          </p:cNvSpPr>
          <p:nvPr>
            <p:ph type="body" idx="1"/>
          </p:nvPr>
        </p:nvSpPr>
        <p:spPr>
          <a:xfrm>
            <a:off x="855300" y="4019025"/>
            <a:ext cx="7433400" cy="506100"/>
          </a:xfrm>
          <a:prstGeom prst="rect">
            <a:avLst/>
          </a:prstGeom>
        </p:spPr>
        <p:txBody>
          <a:bodyPr spcFirstLastPara="1" wrap="square" lIns="0" tIns="0" rIns="0" bIns="0" anchor="ctr" anchorCtr="0">
            <a:noAutofit/>
          </a:bodyPr>
          <a:lstStyle>
            <a:lvl1pPr marL="457200" lvl="0" indent="-228600" algn="ctr" rtl="0">
              <a:spcBef>
                <a:spcPts val="0"/>
              </a:spcBef>
              <a:spcAft>
                <a:spcPts val="0"/>
              </a:spcAft>
              <a:buSzPts val="1200"/>
              <a:buNone/>
              <a:defRPr sz="1200"/>
            </a:lvl1pPr>
          </a:lstStyle>
          <a:p>
            <a:endParaRPr/>
          </a:p>
        </p:txBody>
      </p:sp>
      <p:sp>
        <p:nvSpPr>
          <p:cNvPr id="115" name="Google Shape;115;p10"/>
          <p:cNvSpPr txBox="1">
            <a:spLocks noGrp="1"/>
          </p:cNvSpPr>
          <p:nvPr>
            <p:ph type="sldNum" idx="12"/>
          </p:nvPr>
        </p:nvSpPr>
        <p:spPr>
          <a:xfrm>
            <a:off x="4297650" y="4525025"/>
            <a:ext cx="548700" cy="36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165462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16"/>
        <p:cNvGrpSpPr/>
        <p:nvPr/>
      </p:nvGrpSpPr>
      <p:grpSpPr>
        <a:xfrm>
          <a:off x="0" y="0"/>
          <a:ext cx="0" cy="0"/>
          <a:chOff x="0" y="0"/>
          <a:chExt cx="0" cy="0"/>
        </a:xfrm>
      </p:grpSpPr>
      <p:sp>
        <p:nvSpPr>
          <p:cNvPr id="117" name="Google Shape;117;p11"/>
          <p:cNvSpPr txBox="1">
            <a:spLocks noGrp="1"/>
          </p:cNvSpPr>
          <p:nvPr>
            <p:ph type="sldNum" idx="12"/>
          </p:nvPr>
        </p:nvSpPr>
        <p:spPr>
          <a:xfrm>
            <a:off x="4297650" y="4525025"/>
            <a:ext cx="548700" cy="36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pic>
        <p:nvPicPr>
          <p:cNvPr id="118" name="Google Shape;118;p11"/>
          <p:cNvPicPr preferRelativeResize="0"/>
          <p:nvPr/>
        </p:nvPicPr>
        <p:blipFill>
          <a:blip r:embed="rId2">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1216466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vi-VN" noProof="1"/>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4" name="Rectangle 4"/>
          <p:cNvSpPr>
            <a:spLocks noGrp="1" noChangeArrowheads="1"/>
          </p:cNvSpPr>
          <p:nvPr>
            <p:ph type="dt" sz="half" idx="10"/>
          </p:nvPr>
        </p:nvSpPr>
        <p:spPr>
          <a:xfrm>
            <a:off x="0" y="0"/>
            <a:ext cx="0" cy="0"/>
          </a:xfrm>
        </p:spPr>
        <p:txBody>
          <a:bodyPr/>
          <a:lstStyle>
            <a:lvl1pPr eaLnBrk="1" hangingPunct="1">
              <a:defRPr b="1"/>
            </a:lvl1pPr>
          </a:lstStyle>
          <a:p>
            <a:pPr>
              <a:defRPr/>
            </a:pPr>
            <a:fld id="{E48E9786-0D75-4BB9-85C3-804A1ECCD75E}" type="datetimeFigureOut">
              <a:rPr lang="en-US"/>
              <a:pPr>
                <a:defRPr/>
              </a:pPr>
              <a:t>3/7/2022</a:t>
            </a:fld>
            <a:endParaRPr lang="en-US"/>
          </a:p>
        </p:txBody>
      </p:sp>
      <p:sp>
        <p:nvSpPr>
          <p:cNvPr id="5" name="Rectangle 5"/>
          <p:cNvSpPr>
            <a:spLocks noGrp="1" noChangeArrowheads="1"/>
          </p:cNvSpPr>
          <p:nvPr>
            <p:ph type="ftr" sz="quarter" idx="11"/>
          </p:nvPr>
        </p:nvSpPr>
        <p:spPr>
          <a:xfrm>
            <a:off x="0" y="0"/>
            <a:ext cx="0" cy="0"/>
          </a:xfrm>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pPr>
              <a:defRPr/>
            </a:pPr>
            <a:fld id="{D6674856-D46A-49AC-B34D-8D065108773F}" type="slidenum">
              <a:rPr lang="en-US" altLang="en-US"/>
              <a:pPr>
                <a:defRPr/>
              </a:pPr>
              <a:t>‹#›</a:t>
            </a:fld>
            <a:endParaRPr lang="en-US" altLang="en-US"/>
          </a:p>
        </p:txBody>
      </p:sp>
    </p:spTree>
    <p:extLst>
      <p:ext uri="{BB962C8B-B14F-4D97-AF65-F5344CB8AC3E}">
        <p14:creationId xmlns:p14="http://schemas.microsoft.com/office/powerpoint/2010/main" val="23575979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654ED7-7A1A-4781-AF55-F8E954FC18F1}" type="slidenum">
              <a:rPr lang="en-US"/>
              <a:pPr>
                <a:defRPr/>
              </a:pPr>
              <a:t>‹#›</a:t>
            </a:fld>
            <a:endParaRPr lang="en-US"/>
          </a:p>
        </p:txBody>
      </p:sp>
    </p:spTree>
    <p:extLst>
      <p:ext uri="{BB962C8B-B14F-4D97-AF65-F5344CB8AC3E}">
        <p14:creationId xmlns:p14="http://schemas.microsoft.com/office/powerpoint/2010/main" val="30690278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3023BA-9140-4977-9CBC-CD985FE99244}" type="slidenum">
              <a:rPr lang="en-US"/>
              <a:pPr>
                <a:defRPr/>
              </a:pPr>
              <a:t>‹#›</a:t>
            </a:fld>
            <a:endParaRPr lang="en-US"/>
          </a:p>
        </p:txBody>
      </p:sp>
    </p:spTree>
    <p:extLst>
      <p:ext uri="{BB962C8B-B14F-4D97-AF65-F5344CB8AC3E}">
        <p14:creationId xmlns:p14="http://schemas.microsoft.com/office/powerpoint/2010/main" val="781822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117381-F2F7-4D00-8FDA-D470D5C1E2EA}" type="slidenum">
              <a:rPr lang="en-US"/>
              <a:pPr>
                <a:defRPr/>
              </a:pPr>
              <a:t>‹#›</a:t>
            </a:fld>
            <a:endParaRPr lang="en-US"/>
          </a:p>
        </p:txBody>
      </p:sp>
    </p:spTree>
    <p:extLst>
      <p:ext uri="{BB962C8B-B14F-4D97-AF65-F5344CB8AC3E}">
        <p14:creationId xmlns:p14="http://schemas.microsoft.com/office/powerpoint/2010/main" val="27749350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D94586-948C-4F15-913F-65614711D810}" type="slidenum">
              <a:rPr lang="en-US"/>
              <a:pPr>
                <a:defRPr/>
              </a:pPr>
              <a:t>‹#›</a:t>
            </a:fld>
            <a:endParaRPr lang="en-US"/>
          </a:p>
        </p:txBody>
      </p:sp>
    </p:spTree>
    <p:extLst>
      <p:ext uri="{BB962C8B-B14F-4D97-AF65-F5344CB8AC3E}">
        <p14:creationId xmlns:p14="http://schemas.microsoft.com/office/powerpoint/2010/main" val="27593648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9"/>
        <p:cNvGrpSpPr/>
        <p:nvPr/>
      </p:nvGrpSpPr>
      <p:grpSpPr>
        <a:xfrm>
          <a:off x="0" y="0"/>
          <a:ext cx="0" cy="0"/>
          <a:chOff x="0" y="0"/>
          <a:chExt cx="0" cy="0"/>
        </a:xfrm>
      </p:grpSpPr>
      <p:grpSp>
        <p:nvGrpSpPr>
          <p:cNvPr id="3" name="Google Shape;130;p6"/>
          <p:cNvGrpSpPr>
            <a:grpSpLocks/>
          </p:cNvGrpSpPr>
          <p:nvPr/>
        </p:nvGrpSpPr>
        <p:grpSpPr bwMode="auto">
          <a:xfrm>
            <a:off x="0" y="-23813"/>
            <a:ext cx="9144000" cy="5430441"/>
            <a:chOff x="-150" y="-23475"/>
            <a:chExt cx="9144079" cy="5430372"/>
          </a:xfrm>
        </p:grpSpPr>
        <p:sp>
          <p:nvSpPr>
            <p:cNvPr id="4" name="Google Shape;131;p6"/>
            <p:cNvSpPr>
              <a:spLocks/>
            </p:cNvSpPr>
            <p:nvPr/>
          </p:nvSpPr>
          <p:spPr bwMode="auto">
            <a:xfrm>
              <a:off x="0" y="-23475"/>
              <a:ext cx="9143929" cy="5166888"/>
            </a:xfrm>
            <a:custGeom>
              <a:avLst/>
              <a:gdLst>
                <a:gd name="T0" fmla="*/ 6508245 w 49014"/>
                <a:gd name="T1" fmla="*/ 3886612 h 32839"/>
                <a:gd name="T2" fmla="*/ 6508245 w 49014"/>
                <a:gd name="T3" fmla="*/ 2147483646 h 32839"/>
                <a:gd name="T4" fmla="*/ 2147483646 w 49014"/>
                <a:gd name="T5" fmla="*/ 2147483646 h 32839"/>
                <a:gd name="T6" fmla="*/ 2147483646 w 49014"/>
                <a:gd name="T7" fmla="*/ 3886612 h 32839"/>
                <a:gd name="T8" fmla="*/ 6508245 w 49014"/>
                <a:gd name="T9" fmla="*/ 3886612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5" name="Google Shape;132;p6"/>
            <p:cNvSpPr>
              <a:spLocks/>
            </p:cNvSpPr>
            <p:nvPr/>
          </p:nvSpPr>
          <p:spPr bwMode="auto">
            <a:xfrm>
              <a:off x="140934" y="165407"/>
              <a:ext cx="1458542" cy="621021"/>
            </a:xfrm>
            <a:custGeom>
              <a:avLst/>
              <a:gdLst>
                <a:gd name="T0" fmla="*/ 2147483646 w 9270"/>
                <a:gd name="T1" fmla="*/ 3886613 h 3947"/>
                <a:gd name="T2" fmla="*/ 2147483646 w 9270"/>
                <a:gd name="T3" fmla="*/ 148015407 h 3947"/>
                <a:gd name="T4" fmla="*/ 0 w 9270"/>
                <a:gd name="T5" fmla="*/ 2147483646 h 3947"/>
                <a:gd name="T6" fmla="*/ 2147483646 w 9270"/>
                <a:gd name="T7" fmla="*/ 2147483646 h 3947"/>
                <a:gd name="T8" fmla="*/ 2147483646 w 9270"/>
                <a:gd name="T9" fmla="*/ 2147483646 h 3947"/>
                <a:gd name="T10" fmla="*/ 2147483646 w 9270"/>
                <a:gd name="T11" fmla="*/ 2147483646 h 3947"/>
                <a:gd name="T12" fmla="*/ 2147483646 w 9270"/>
                <a:gd name="T13" fmla="*/ 2147483646 h 3947"/>
                <a:gd name="T14" fmla="*/ 2147483646 w 9270"/>
                <a:gd name="T15" fmla="*/ 2147483646 h 3947"/>
                <a:gd name="T16" fmla="*/ 2147483646 w 9270"/>
                <a:gd name="T17" fmla="*/ 2147483646 h 3947"/>
                <a:gd name="T18" fmla="*/ 2147483646 w 9270"/>
                <a:gd name="T19" fmla="*/ 2147483646 h 3947"/>
                <a:gd name="T20" fmla="*/ 2147483646 w 9270"/>
                <a:gd name="T21" fmla="*/ 2147483646 h 3947"/>
                <a:gd name="T22" fmla="*/ 2147483646 w 9270"/>
                <a:gd name="T23" fmla="*/ 2147483646 h 3947"/>
                <a:gd name="T24" fmla="*/ 2147483646 w 9270"/>
                <a:gd name="T25" fmla="*/ 2147483646 h 3947"/>
                <a:gd name="T26" fmla="*/ 2147483646 w 9270"/>
                <a:gd name="T27" fmla="*/ 3886613 h 39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 name="Google Shape;133;p6"/>
            <p:cNvSpPr>
              <a:spLocks/>
            </p:cNvSpPr>
            <p:nvPr/>
          </p:nvSpPr>
          <p:spPr bwMode="auto">
            <a:xfrm>
              <a:off x="7443257" y="1304648"/>
              <a:ext cx="1499293" cy="667751"/>
            </a:xfrm>
            <a:custGeom>
              <a:avLst/>
              <a:gdLst>
                <a:gd name="T0" fmla="*/ 2147483646 w 9529"/>
                <a:gd name="T1" fmla="*/ 3886613 h 4244"/>
                <a:gd name="T2" fmla="*/ 2147483646 w 9529"/>
                <a:gd name="T3" fmla="*/ 54537194 h 4244"/>
                <a:gd name="T4" fmla="*/ 70108665 w 9529"/>
                <a:gd name="T5" fmla="*/ 2147483646 h 4244"/>
                <a:gd name="T6" fmla="*/ 2147483646 w 9529"/>
                <a:gd name="T7" fmla="*/ 2147483646 h 4244"/>
                <a:gd name="T8" fmla="*/ 2147483646 w 9529"/>
                <a:gd name="T9" fmla="*/ 2147483646 h 4244"/>
                <a:gd name="T10" fmla="*/ 2147483646 w 9529"/>
                <a:gd name="T11" fmla="*/ 2147483646 h 4244"/>
                <a:gd name="T12" fmla="*/ 2147483646 w 9529"/>
                <a:gd name="T13" fmla="*/ 2147483646 h 4244"/>
                <a:gd name="T14" fmla="*/ 2147483646 w 9529"/>
                <a:gd name="T15" fmla="*/ 2147483646 h 4244"/>
                <a:gd name="T16" fmla="*/ 2147483646 w 9529"/>
                <a:gd name="T17" fmla="*/ 2147483646 h 4244"/>
                <a:gd name="T18" fmla="*/ 2147483646 w 9529"/>
                <a:gd name="T19" fmla="*/ 2147483646 h 4244"/>
                <a:gd name="T20" fmla="*/ 2147483646 w 9529"/>
                <a:gd name="T21" fmla="*/ 2147483646 h 4244"/>
                <a:gd name="T22" fmla="*/ 2147483646 w 9529"/>
                <a:gd name="T23" fmla="*/ 2147483646 h 4244"/>
                <a:gd name="T24" fmla="*/ 2147483646 w 9529"/>
                <a:gd name="T25" fmla="*/ 2147483646 h 4244"/>
                <a:gd name="T26" fmla="*/ 2147483646 w 9529"/>
                <a:gd name="T27" fmla="*/ 3886613 h 4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 name="Google Shape;134;p6"/>
            <p:cNvSpPr>
              <a:spLocks noChangeArrowheads="1"/>
            </p:cNvSpPr>
            <p:nvPr/>
          </p:nvSpPr>
          <p:spPr bwMode="auto">
            <a:xfrm>
              <a:off x="-150" y="4402022"/>
              <a:ext cx="9144079" cy="75722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8" name="Google Shape;135;p6"/>
            <p:cNvGrpSpPr>
              <a:grpSpLocks/>
            </p:cNvGrpSpPr>
            <p:nvPr/>
          </p:nvGrpSpPr>
          <p:grpSpPr bwMode="auto">
            <a:xfrm>
              <a:off x="7623203" y="4330249"/>
              <a:ext cx="1520699" cy="813424"/>
              <a:chOff x="3457050" y="4619150"/>
              <a:chExt cx="227075" cy="121450"/>
            </a:xfrm>
          </p:grpSpPr>
          <p:sp>
            <p:nvSpPr>
              <p:cNvPr id="12" name="Google Shape;136;p6"/>
              <p:cNvSpPr/>
              <p:nvPr/>
            </p:nvSpPr>
            <p:spPr>
              <a:xfrm>
                <a:off x="3457033" y="4619200"/>
                <a:ext cx="227096" cy="121415"/>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3" name="Google Shape;137;p6"/>
              <p:cNvSpPr>
                <a:spLocks/>
              </p:cNvSpPr>
              <p:nvPr/>
            </p:nvSpPr>
            <p:spPr bwMode="auto">
              <a:xfrm>
                <a:off x="3471550" y="4708900"/>
                <a:ext cx="68700" cy="31700"/>
              </a:xfrm>
              <a:custGeom>
                <a:avLst/>
                <a:gdLst>
                  <a:gd name="T0" fmla="*/ 17296875 w 2748"/>
                  <a:gd name="T1" fmla="*/ 0 h 1268"/>
                  <a:gd name="T2" fmla="*/ 13109375 w 2748"/>
                  <a:gd name="T3" fmla="*/ 578125 h 1268"/>
                  <a:gd name="T4" fmla="*/ 0 w 2748"/>
                  <a:gd name="T5" fmla="*/ 19812500 h 1268"/>
                  <a:gd name="T6" fmla="*/ 42937500 w 2748"/>
                  <a:gd name="T7" fmla="*/ 19812500 h 1268"/>
                  <a:gd name="T8" fmla="*/ 17296875 w 2748"/>
                  <a:gd name="T9" fmla="*/ 0 h 1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4" name="Google Shape;138;p6"/>
              <p:cNvSpPr>
                <a:spLocks/>
              </p:cNvSpPr>
              <p:nvPr/>
            </p:nvSpPr>
            <p:spPr bwMode="auto">
              <a:xfrm>
                <a:off x="3552050" y="4695475"/>
                <a:ext cx="66950" cy="45125"/>
              </a:xfrm>
              <a:custGeom>
                <a:avLst/>
                <a:gdLst>
                  <a:gd name="T0" fmla="*/ 14671875 w 2678"/>
                  <a:gd name="T1" fmla="*/ 15625 h 1805"/>
                  <a:gd name="T2" fmla="*/ 10890625 w 2678"/>
                  <a:gd name="T3" fmla="*/ 875000 h 1805"/>
                  <a:gd name="T4" fmla="*/ 3921875 w 2678"/>
                  <a:gd name="T5" fmla="*/ 28203125 h 1805"/>
                  <a:gd name="T6" fmla="*/ 41828125 w 2678"/>
                  <a:gd name="T7" fmla="*/ 28203125 h 1805"/>
                  <a:gd name="T8" fmla="*/ 14671875 w 2678"/>
                  <a:gd name="T9" fmla="*/ 15625 h 1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5" name="Google Shape;139;p6"/>
              <p:cNvSpPr>
                <a:spLocks/>
              </p:cNvSpPr>
              <p:nvPr/>
            </p:nvSpPr>
            <p:spPr bwMode="auto">
              <a:xfrm>
                <a:off x="3617625" y="4650650"/>
                <a:ext cx="66500" cy="89950"/>
              </a:xfrm>
              <a:custGeom>
                <a:avLst/>
                <a:gdLst>
                  <a:gd name="T0" fmla="*/ 24640625 w 2660"/>
                  <a:gd name="T1" fmla="*/ 0 h 3598"/>
                  <a:gd name="T2" fmla="*/ 4468750 w 2660"/>
                  <a:gd name="T3" fmla="*/ 17609375 h 3598"/>
                  <a:gd name="T4" fmla="*/ 1828125 w 2660"/>
                  <a:gd name="T5" fmla="*/ 56218750 h 3598"/>
                  <a:gd name="T6" fmla="*/ 41546875 w 2660"/>
                  <a:gd name="T7" fmla="*/ 56218750 h 3598"/>
                  <a:gd name="T8" fmla="*/ 41546875 w 2660"/>
                  <a:gd name="T9" fmla="*/ 5765625 h 3598"/>
                  <a:gd name="T10" fmla="*/ 26078125 w 2660"/>
                  <a:gd name="T11" fmla="*/ 46875 h 3598"/>
                  <a:gd name="T12" fmla="*/ 24640625 w 2660"/>
                  <a:gd name="T13" fmla="*/ 0 h 35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9" name="Google Shape;140;p6"/>
            <p:cNvGrpSpPr>
              <a:grpSpLocks/>
            </p:cNvGrpSpPr>
            <p:nvPr/>
          </p:nvGrpSpPr>
          <p:grpSpPr bwMode="auto">
            <a:xfrm flipH="1">
              <a:off x="-69" y="4310169"/>
              <a:ext cx="792529" cy="1096728"/>
              <a:chOff x="3536675" y="4387575"/>
              <a:chExt cx="147450" cy="204050"/>
            </a:xfrm>
          </p:grpSpPr>
          <p:sp>
            <p:nvSpPr>
              <p:cNvPr id="10" name="Google Shape;141;p6"/>
              <p:cNvSpPr/>
              <p:nvPr/>
            </p:nvSpPr>
            <p:spPr>
              <a:xfrm>
                <a:off x="3536757" y="4387608"/>
                <a:ext cx="147383" cy="204017"/>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1" name="Google Shape;142;p6"/>
              <p:cNvSpPr>
                <a:spLocks/>
              </p:cNvSpPr>
              <p:nvPr/>
            </p:nvSpPr>
            <p:spPr bwMode="auto">
              <a:xfrm>
                <a:off x="3567900" y="4414300"/>
                <a:ext cx="116225" cy="171300"/>
              </a:xfrm>
              <a:custGeom>
                <a:avLst/>
                <a:gdLst>
                  <a:gd name="T0" fmla="*/ 51437500 w 4649"/>
                  <a:gd name="T1" fmla="*/ 15625 h 6852"/>
                  <a:gd name="T2" fmla="*/ 37640625 w 4649"/>
                  <a:gd name="T3" fmla="*/ 70671875 h 6852"/>
                  <a:gd name="T4" fmla="*/ 11843750 w 4649"/>
                  <a:gd name="T5" fmla="*/ 48531250 h 6852"/>
                  <a:gd name="T6" fmla="*/ 6140625 w 4649"/>
                  <a:gd name="T7" fmla="*/ 51171875 h 6852"/>
                  <a:gd name="T8" fmla="*/ 13796875 w 4649"/>
                  <a:gd name="T9" fmla="*/ 80578125 h 6852"/>
                  <a:gd name="T10" fmla="*/ 25625000 w 4649"/>
                  <a:gd name="T11" fmla="*/ 93546875 h 6852"/>
                  <a:gd name="T12" fmla="*/ 25656250 w 4649"/>
                  <a:gd name="T13" fmla="*/ 93546875 h 6852"/>
                  <a:gd name="T14" fmla="*/ 72625000 w 4649"/>
                  <a:gd name="T15" fmla="*/ 107062500 h 6852"/>
                  <a:gd name="T16" fmla="*/ 72625000 w 4649"/>
                  <a:gd name="T17" fmla="*/ 56328125 h 6852"/>
                  <a:gd name="T18" fmla="*/ 54640625 w 4649"/>
                  <a:gd name="T19" fmla="*/ 74859375 h 6852"/>
                  <a:gd name="T20" fmla="*/ 51437500 w 4649"/>
                  <a:gd name="T21" fmla="*/ 15625 h 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143" name="Google Shape;143;p6"/>
          <p:cNvSpPr txBox="1">
            <a:spLocks noGrp="1"/>
          </p:cNvSpPr>
          <p:nvPr>
            <p:ph type="title"/>
          </p:nvPr>
        </p:nvSpPr>
        <p:spPr>
          <a:xfrm>
            <a:off x="720000" y="414575"/>
            <a:ext cx="7704000" cy="572700"/>
          </a:xfrm>
          <a:prstGeom prst="rect">
            <a:avLst/>
          </a:prstGeom>
        </p:spPr>
        <p:txBody>
          <a:bodyPr spcFirstLastPara="1">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29725539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C03015-3F2F-4438-BCE8-535C4274ED85}" type="slidenum">
              <a:rPr lang="en-US"/>
              <a:pPr>
                <a:defRPr/>
              </a:pPr>
              <a:t>‹#›</a:t>
            </a:fld>
            <a:endParaRPr lang="en-US"/>
          </a:p>
        </p:txBody>
      </p:sp>
    </p:spTree>
    <p:extLst>
      <p:ext uri="{BB962C8B-B14F-4D97-AF65-F5344CB8AC3E}">
        <p14:creationId xmlns:p14="http://schemas.microsoft.com/office/powerpoint/2010/main" val="7367732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508B1D7-6BFD-497F-8DED-A25C8606EB76}" type="slidenum">
              <a:rPr lang="en-US"/>
              <a:pPr>
                <a:defRPr/>
              </a:pPr>
              <a:t>‹#›</a:t>
            </a:fld>
            <a:endParaRPr lang="en-US"/>
          </a:p>
        </p:txBody>
      </p:sp>
    </p:spTree>
    <p:extLst>
      <p:ext uri="{BB962C8B-B14F-4D97-AF65-F5344CB8AC3E}">
        <p14:creationId xmlns:p14="http://schemas.microsoft.com/office/powerpoint/2010/main" val="12151802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8181E5D-4856-4AB7-81BF-D3711A0E9864}" type="slidenum">
              <a:rPr lang="en-US"/>
              <a:pPr>
                <a:defRPr/>
              </a:pPr>
              <a:t>‹#›</a:t>
            </a:fld>
            <a:endParaRPr lang="en-US"/>
          </a:p>
        </p:txBody>
      </p:sp>
    </p:spTree>
    <p:extLst>
      <p:ext uri="{BB962C8B-B14F-4D97-AF65-F5344CB8AC3E}">
        <p14:creationId xmlns:p14="http://schemas.microsoft.com/office/powerpoint/2010/main" val="1750684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A6E981-6ECA-4EC4-94CB-D27EF431AF6C}" type="slidenum">
              <a:rPr lang="en-US"/>
              <a:pPr>
                <a:defRPr/>
              </a:pPr>
              <a:t>‹#›</a:t>
            </a:fld>
            <a:endParaRPr lang="en-US"/>
          </a:p>
        </p:txBody>
      </p:sp>
    </p:spTree>
    <p:extLst>
      <p:ext uri="{BB962C8B-B14F-4D97-AF65-F5344CB8AC3E}">
        <p14:creationId xmlns:p14="http://schemas.microsoft.com/office/powerpoint/2010/main" val="39571713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021E5A-9636-4FF3-8100-193CA41CFDA7}" type="slidenum">
              <a:rPr lang="en-US"/>
              <a:pPr>
                <a:defRPr/>
              </a:pPr>
              <a:t>‹#›</a:t>
            </a:fld>
            <a:endParaRPr lang="en-US"/>
          </a:p>
        </p:txBody>
      </p:sp>
    </p:spTree>
    <p:extLst>
      <p:ext uri="{BB962C8B-B14F-4D97-AF65-F5344CB8AC3E}">
        <p14:creationId xmlns:p14="http://schemas.microsoft.com/office/powerpoint/2010/main" val="4696727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AC5D1F-2CD7-4E20-BB56-5E6D5497F366}" type="slidenum">
              <a:rPr lang="en-US"/>
              <a:pPr>
                <a:defRPr/>
              </a:pPr>
              <a:t>‹#›</a:t>
            </a:fld>
            <a:endParaRPr lang="en-US"/>
          </a:p>
        </p:txBody>
      </p:sp>
    </p:spTree>
    <p:extLst>
      <p:ext uri="{BB962C8B-B14F-4D97-AF65-F5344CB8AC3E}">
        <p14:creationId xmlns:p14="http://schemas.microsoft.com/office/powerpoint/2010/main" val="42691017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E09CEB-C21D-4996-96DA-FF6336206A43}" type="slidenum">
              <a:rPr lang="en-US"/>
              <a:pPr>
                <a:defRPr/>
              </a:pPr>
              <a:t>‹#›</a:t>
            </a:fld>
            <a:endParaRPr lang="en-US"/>
          </a:p>
        </p:txBody>
      </p:sp>
    </p:spTree>
    <p:extLst>
      <p:ext uri="{BB962C8B-B14F-4D97-AF65-F5344CB8AC3E}">
        <p14:creationId xmlns:p14="http://schemas.microsoft.com/office/powerpoint/2010/main" val="32069204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B5A8C4-61D9-429D-AE31-A6161D1AABA6}" type="slidenum">
              <a:rPr lang="en-US"/>
              <a:pPr>
                <a:defRPr/>
              </a:pPr>
              <a:t>‹#›</a:t>
            </a:fld>
            <a:endParaRPr lang="en-US"/>
          </a:p>
        </p:txBody>
      </p:sp>
    </p:spTree>
    <p:extLst>
      <p:ext uri="{BB962C8B-B14F-4D97-AF65-F5344CB8AC3E}">
        <p14:creationId xmlns:p14="http://schemas.microsoft.com/office/powerpoint/2010/main" val="19337954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4640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Break Slide layou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2316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4"/>
        <p:cNvGrpSpPr/>
        <p:nvPr/>
      </p:nvGrpSpPr>
      <p:grpSpPr>
        <a:xfrm>
          <a:off x="0" y="0"/>
          <a:ext cx="0" cy="0"/>
          <a:chOff x="0" y="0"/>
          <a:chExt cx="0" cy="0"/>
        </a:xfrm>
      </p:grpSpPr>
      <p:grpSp>
        <p:nvGrpSpPr>
          <p:cNvPr id="4" name="Google Shape;145;p7"/>
          <p:cNvGrpSpPr>
            <a:grpSpLocks/>
          </p:cNvGrpSpPr>
          <p:nvPr/>
        </p:nvGrpSpPr>
        <p:grpSpPr bwMode="auto">
          <a:xfrm>
            <a:off x="0" y="-23813"/>
            <a:ext cx="9144000" cy="5430441"/>
            <a:chOff x="-150" y="-23475"/>
            <a:chExt cx="9144079" cy="5430372"/>
          </a:xfrm>
        </p:grpSpPr>
        <p:sp>
          <p:nvSpPr>
            <p:cNvPr id="5" name="Google Shape;146;p7"/>
            <p:cNvSpPr>
              <a:spLocks/>
            </p:cNvSpPr>
            <p:nvPr/>
          </p:nvSpPr>
          <p:spPr bwMode="auto">
            <a:xfrm>
              <a:off x="0" y="-23475"/>
              <a:ext cx="9143929" cy="5166888"/>
            </a:xfrm>
            <a:custGeom>
              <a:avLst/>
              <a:gdLst>
                <a:gd name="T0" fmla="*/ 6508245 w 49014"/>
                <a:gd name="T1" fmla="*/ 3886612 h 32839"/>
                <a:gd name="T2" fmla="*/ 6508245 w 49014"/>
                <a:gd name="T3" fmla="*/ 2147483646 h 32839"/>
                <a:gd name="T4" fmla="*/ 2147483646 w 49014"/>
                <a:gd name="T5" fmla="*/ 2147483646 h 32839"/>
                <a:gd name="T6" fmla="*/ 2147483646 w 49014"/>
                <a:gd name="T7" fmla="*/ 3886612 h 32839"/>
                <a:gd name="T8" fmla="*/ 6508245 w 49014"/>
                <a:gd name="T9" fmla="*/ 3886612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 name="Google Shape;147;p7"/>
            <p:cNvSpPr>
              <a:spLocks/>
            </p:cNvSpPr>
            <p:nvPr/>
          </p:nvSpPr>
          <p:spPr bwMode="auto">
            <a:xfrm>
              <a:off x="140934" y="165407"/>
              <a:ext cx="1458542" cy="621021"/>
            </a:xfrm>
            <a:custGeom>
              <a:avLst/>
              <a:gdLst>
                <a:gd name="T0" fmla="*/ 2147483646 w 9270"/>
                <a:gd name="T1" fmla="*/ 3886613 h 3947"/>
                <a:gd name="T2" fmla="*/ 2147483646 w 9270"/>
                <a:gd name="T3" fmla="*/ 148015407 h 3947"/>
                <a:gd name="T4" fmla="*/ 0 w 9270"/>
                <a:gd name="T5" fmla="*/ 2147483646 h 3947"/>
                <a:gd name="T6" fmla="*/ 2147483646 w 9270"/>
                <a:gd name="T7" fmla="*/ 2147483646 h 3947"/>
                <a:gd name="T8" fmla="*/ 2147483646 w 9270"/>
                <a:gd name="T9" fmla="*/ 2147483646 h 3947"/>
                <a:gd name="T10" fmla="*/ 2147483646 w 9270"/>
                <a:gd name="T11" fmla="*/ 2147483646 h 3947"/>
                <a:gd name="T12" fmla="*/ 2147483646 w 9270"/>
                <a:gd name="T13" fmla="*/ 2147483646 h 3947"/>
                <a:gd name="T14" fmla="*/ 2147483646 w 9270"/>
                <a:gd name="T15" fmla="*/ 2147483646 h 3947"/>
                <a:gd name="T16" fmla="*/ 2147483646 w 9270"/>
                <a:gd name="T17" fmla="*/ 2147483646 h 3947"/>
                <a:gd name="T18" fmla="*/ 2147483646 w 9270"/>
                <a:gd name="T19" fmla="*/ 2147483646 h 3947"/>
                <a:gd name="T20" fmla="*/ 2147483646 w 9270"/>
                <a:gd name="T21" fmla="*/ 2147483646 h 3947"/>
                <a:gd name="T22" fmla="*/ 2147483646 w 9270"/>
                <a:gd name="T23" fmla="*/ 2147483646 h 3947"/>
                <a:gd name="T24" fmla="*/ 2147483646 w 9270"/>
                <a:gd name="T25" fmla="*/ 2147483646 h 3947"/>
                <a:gd name="T26" fmla="*/ 2147483646 w 9270"/>
                <a:gd name="T27" fmla="*/ 3886613 h 39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 name="Google Shape;148;p7"/>
            <p:cNvSpPr>
              <a:spLocks/>
            </p:cNvSpPr>
            <p:nvPr/>
          </p:nvSpPr>
          <p:spPr bwMode="auto">
            <a:xfrm>
              <a:off x="7443257" y="1304648"/>
              <a:ext cx="1499293" cy="667751"/>
            </a:xfrm>
            <a:custGeom>
              <a:avLst/>
              <a:gdLst>
                <a:gd name="T0" fmla="*/ 2147483646 w 9529"/>
                <a:gd name="T1" fmla="*/ 3886613 h 4244"/>
                <a:gd name="T2" fmla="*/ 2147483646 w 9529"/>
                <a:gd name="T3" fmla="*/ 54537194 h 4244"/>
                <a:gd name="T4" fmla="*/ 70108665 w 9529"/>
                <a:gd name="T5" fmla="*/ 2147483646 h 4244"/>
                <a:gd name="T6" fmla="*/ 2147483646 w 9529"/>
                <a:gd name="T7" fmla="*/ 2147483646 h 4244"/>
                <a:gd name="T8" fmla="*/ 2147483646 w 9529"/>
                <a:gd name="T9" fmla="*/ 2147483646 h 4244"/>
                <a:gd name="T10" fmla="*/ 2147483646 w 9529"/>
                <a:gd name="T11" fmla="*/ 2147483646 h 4244"/>
                <a:gd name="T12" fmla="*/ 2147483646 w 9529"/>
                <a:gd name="T13" fmla="*/ 2147483646 h 4244"/>
                <a:gd name="T14" fmla="*/ 2147483646 w 9529"/>
                <a:gd name="T15" fmla="*/ 2147483646 h 4244"/>
                <a:gd name="T16" fmla="*/ 2147483646 w 9529"/>
                <a:gd name="T17" fmla="*/ 2147483646 h 4244"/>
                <a:gd name="T18" fmla="*/ 2147483646 w 9529"/>
                <a:gd name="T19" fmla="*/ 2147483646 h 4244"/>
                <a:gd name="T20" fmla="*/ 2147483646 w 9529"/>
                <a:gd name="T21" fmla="*/ 2147483646 h 4244"/>
                <a:gd name="T22" fmla="*/ 2147483646 w 9529"/>
                <a:gd name="T23" fmla="*/ 2147483646 h 4244"/>
                <a:gd name="T24" fmla="*/ 2147483646 w 9529"/>
                <a:gd name="T25" fmla="*/ 2147483646 h 4244"/>
                <a:gd name="T26" fmla="*/ 2147483646 w 9529"/>
                <a:gd name="T27" fmla="*/ 3886613 h 4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 name="Google Shape;149;p7"/>
            <p:cNvSpPr>
              <a:spLocks noChangeArrowheads="1"/>
            </p:cNvSpPr>
            <p:nvPr/>
          </p:nvSpPr>
          <p:spPr bwMode="auto">
            <a:xfrm>
              <a:off x="-150" y="4402022"/>
              <a:ext cx="9144079" cy="75722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9" name="Google Shape;150;p7"/>
            <p:cNvGrpSpPr>
              <a:grpSpLocks/>
            </p:cNvGrpSpPr>
            <p:nvPr/>
          </p:nvGrpSpPr>
          <p:grpSpPr bwMode="auto">
            <a:xfrm>
              <a:off x="7623203" y="4330249"/>
              <a:ext cx="1520699" cy="813424"/>
              <a:chOff x="3457050" y="4619150"/>
              <a:chExt cx="227075" cy="121450"/>
            </a:xfrm>
          </p:grpSpPr>
          <p:sp>
            <p:nvSpPr>
              <p:cNvPr id="13" name="Google Shape;151;p7"/>
              <p:cNvSpPr/>
              <p:nvPr/>
            </p:nvSpPr>
            <p:spPr>
              <a:xfrm>
                <a:off x="3457033" y="4619200"/>
                <a:ext cx="227096" cy="121415"/>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4" name="Google Shape;152;p7"/>
              <p:cNvSpPr>
                <a:spLocks/>
              </p:cNvSpPr>
              <p:nvPr/>
            </p:nvSpPr>
            <p:spPr bwMode="auto">
              <a:xfrm>
                <a:off x="3471550" y="4708900"/>
                <a:ext cx="68700" cy="31700"/>
              </a:xfrm>
              <a:custGeom>
                <a:avLst/>
                <a:gdLst>
                  <a:gd name="T0" fmla="*/ 17296875 w 2748"/>
                  <a:gd name="T1" fmla="*/ 0 h 1268"/>
                  <a:gd name="T2" fmla="*/ 13109375 w 2748"/>
                  <a:gd name="T3" fmla="*/ 578125 h 1268"/>
                  <a:gd name="T4" fmla="*/ 0 w 2748"/>
                  <a:gd name="T5" fmla="*/ 19812500 h 1268"/>
                  <a:gd name="T6" fmla="*/ 42937500 w 2748"/>
                  <a:gd name="T7" fmla="*/ 19812500 h 1268"/>
                  <a:gd name="T8" fmla="*/ 17296875 w 2748"/>
                  <a:gd name="T9" fmla="*/ 0 h 1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5" name="Google Shape;153;p7"/>
              <p:cNvSpPr>
                <a:spLocks/>
              </p:cNvSpPr>
              <p:nvPr/>
            </p:nvSpPr>
            <p:spPr bwMode="auto">
              <a:xfrm>
                <a:off x="3552050" y="4695475"/>
                <a:ext cx="66950" cy="45125"/>
              </a:xfrm>
              <a:custGeom>
                <a:avLst/>
                <a:gdLst>
                  <a:gd name="T0" fmla="*/ 14671875 w 2678"/>
                  <a:gd name="T1" fmla="*/ 15625 h 1805"/>
                  <a:gd name="T2" fmla="*/ 10890625 w 2678"/>
                  <a:gd name="T3" fmla="*/ 875000 h 1805"/>
                  <a:gd name="T4" fmla="*/ 3921875 w 2678"/>
                  <a:gd name="T5" fmla="*/ 28203125 h 1805"/>
                  <a:gd name="T6" fmla="*/ 41828125 w 2678"/>
                  <a:gd name="T7" fmla="*/ 28203125 h 1805"/>
                  <a:gd name="T8" fmla="*/ 14671875 w 2678"/>
                  <a:gd name="T9" fmla="*/ 15625 h 1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6" name="Google Shape;154;p7"/>
              <p:cNvSpPr>
                <a:spLocks/>
              </p:cNvSpPr>
              <p:nvPr/>
            </p:nvSpPr>
            <p:spPr bwMode="auto">
              <a:xfrm>
                <a:off x="3617625" y="4650650"/>
                <a:ext cx="66500" cy="89950"/>
              </a:xfrm>
              <a:custGeom>
                <a:avLst/>
                <a:gdLst>
                  <a:gd name="T0" fmla="*/ 24640625 w 2660"/>
                  <a:gd name="T1" fmla="*/ 0 h 3598"/>
                  <a:gd name="T2" fmla="*/ 4468750 w 2660"/>
                  <a:gd name="T3" fmla="*/ 17609375 h 3598"/>
                  <a:gd name="T4" fmla="*/ 1828125 w 2660"/>
                  <a:gd name="T5" fmla="*/ 56218750 h 3598"/>
                  <a:gd name="T6" fmla="*/ 41546875 w 2660"/>
                  <a:gd name="T7" fmla="*/ 56218750 h 3598"/>
                  <a:gd name="T8" fmla="*/ 41546875 w 2660"/>
                  <a:gd name="T9" fmla="*/ 5765625 h 3598"/>
                  <a:gd name="T10" fmla="*/ 26078125 w 2660"/>
                  <a:gd name="T11" fmla="*/ 46875 h 3598"/>
                  <a:gd name="T12" fmla="*/ 24640625 w 2660"/>
                  <a:gd name="T13" fmla="*/ 0 h 35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10" name="Google Shape;155;p7"/>
            <p:cNvGrpSpPr>
              <a:grpSpLocks/>
            </p:cNvGrpSpPr>
            <p:nvPr/>
          </p:nvGrpSpPr>
          <p:grpSpPr bwMode="auto">
            <a:xfrm flipH="1">
              <a:off x="-69" y="4310169"/>
              <a:ext cx="792529" cy="1096728"/>
              <a:chOff x="3536675" y="4387575"/>
              <a:chExt cx="147450" cy="204050"/>
            </a:xfrm>
          </p:grpSpPr>
          <p:sp>
            <p:nvSpPr>
              <p:cNvPr id="11" name="Google Shape;156;p7"/>
              <p:cNvSpPr/>
              <p:nvPr/>
            </p:nvSpPr>
            <p:spPr>
              <a:xfrm>
                <a:off x="3536757" y="4387608"/>
                <a:ext cx="147383" cy="204017"/>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2" name="Google Shape;157;p7"/>
              <p:cNvSpPr>
                <a:spLocks/>
              </p:cNvSpPr>
              <p:nvPr/>
            </p:nvSpPr>
            <p:spPr bwMode="auto">
              <a:xfrm>
                <a:off x="3567900" y="4414300"/>
                <a:ext cx="116225" cy="171300"/>
              </a:xfrm>
              <a:custGeom>
                <a:avLst/>
                <a:gdLst>
                  <a:gd name="T0" fmla="*/ 51437500 w 4649"/>
                  <a:gd name="T1" fmla="*/ 15625 h 6852"/>
                  <a:gd name="T2" fmla="*/ 37640625 w 4649"/>
                  <a:gd name="T3" fmla="*/ 70671875 h 6852"/>
                  <a:gd name="T4" fmla="*/ 11843750 w 4649"/>
                  <a:gd name="T5" fmla="*/ 48531250 h 6852"/>
                  <a:gd name="T6" fmla="*/ 6140625 w 4649"/>
                  <a:gd name="T7" fmla="*/ 51171875 h 6852"/>
                  <a:gd name="T8" fmla="*/ 13796875 w 4649"/>
                  <a:gd name="T9" fmla="*/ 80578125 h 6852"/>
                  <a:gd name="T10" fmla="*/ 25625000 w 4649"/>
                  <a:gd name="T11" fmla="*/ 93546875 h 6852"/>
                  <a:gd name="T12" fmla="*/ 25656250 w 4649"/>
                  <a:gd name="T13" fmla="*/ 93546875 h 6852"/>
                  <a:gd name="T14" fmla="*/ 72625000 w 4649"/>
                  <a:gd name="T15" fmla="*/ 107062500 h 6852"/>
                  <a:gd name="T16" fmla="*/ 72625000 w 4649"/>
                  <a:gd name="T17" fmla="*/ 56328125 h 6852"/>
                  <a:gd name="T18" fmla="*/ 54640625 w 4649"/>
                  <a:gd name="T19" fmla="*/ 74859375 h 6852"/>
                  <a:gd name="T20" fmla="*/ 51437500 w 4649"/>
                  <a:gd name="T21" fmla="*/ 15625 h 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158" name="Google Shape;158;p7"/>
          <p:cNvSpPr txBox="1">
            <a:spLocks noGrp="1"/>
          </p:cNvSpPr>
          <p:nvPr>
            <p:ph type="title"/>
          </p:nvPr>
        </p:nvSpPr>
        <p:spPr>
          <a:xfrm>
            <a:off x="720000" y="969000"/>
            <a:ext cx="3088500" cy="2128800"/>
          </a:xfrm>
          <a:prstGeom prst="rect">
            <a:avLst/>
          </a:prstGeom>
        </p:spPr>
        <p:txBody>
          <a:bodyPr spcFirstLastPara="1">
            <a:noAutofit/>
          </a:bodyPr>
          <a:lstStyle>
            <a:lvl1pPr lvl="0" algn="l">
              <a:spcBef>
                <a:spcPts val="0"/>
              </a:spcBef>
              <a:spcAft>
                <a:spcPts val="0"/>
              </a:spcAft>
              <a:buSzPts val="3000"/>
              <a:buNone/>
              <a:defRPr/>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r>
              <a:rPr lang="en-US"/>
              <a:t>Click to edit Master title style</a:t>
            </a:r>
            <a:endParaRPr/>
          </a:p>
        </p:txBody>
      </p:sp>
      <p:sp>
        <p:nvSpPr>
          <p:cNvPr id="159" name="Google Shape;159;p7"/>
          <p:cNvSpPr txBox="1">
            <a:spLocks noGrp="1"/>
          </p:cNvSpPr>
          <p:nvPr>
            <p:ph type="subTitle" idx="1"/>
          </p:nvPr>
        </p:nvSpPr>
        <p:spPr>
          <a:xfrm>
            <a:off x="720000" y="3097975"/>
            <a:ext cx="2784300" cy="1076400"/>
          </a:xfrm>
          <a:prstGeom prst="rect">
            <a:avLst/>
          </a:prstGeom>
        </p:spPr>
        <p:txBody>
          <a:bodyPr spcFirstLastPara="1">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r>
              <a:rPr lang="en-US"/>
              <a:t>Click to edit Master subtitle style</a:t>
            </a:r>
            <a:endParaRPr/>
          </a:p>
        </p:txBody>
      </p:sp>
    </p:spTree>
    <p:extLst>
      <p:ext uri="{BB962C8B-B14F-4D97-AF65-F5344CB8AC3E}">
        <p14:creationId xmlns:p14="http://schemas.microsoft.com/office/powerpoint/2010/main" val="5308434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0102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ection Break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1891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fld id="{3C96A815-55C8-4ED3-9CCF-C99FB5AB8817}" type="datetime2">
              <a:rPr lang="en-US" smtClean="0"/>
              <a:pPr defTabSz="685800" fontAlgn="base">
                <a:spcBef>
                  <a:spcPct val="0"/>
                </a:spcBef>
                <a:spcAft>
                  <a:spcPct val="0"/>
                </a:spcAft>
                <a:defRPr/>
              </a:pPr>
              <a:t>Monday, March 7, 2022</a:t>
            </a:fld>
            <a:endParaRPr lang="en-US"/>
          </a:p>
        </p:txBody>
      </p:sp>
      <p:sp>
        <p:nvSpPr>
          <p:cNvPr id="5" name="Footer Placeholder 4"/>
          <p:cNvSpPr>
            <a:spLocks noGrp="1"/>
          </p:cNvSpPr>
          <p:nvPr>
            <p:ph type="ftr" sz="quarter" idx="11"/>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defTabSz="685800" fontAlgn="base">
              <a:spcBef>
                <a:spcPct val="0"/>
              </a:spcBef>
              <a:spcAft>
                <a:spcPct val="0"/>
              </a:spcAft>
            </a:pPr>
            <a:fld id="{6266941A-99E7-485C-B171-862D6CD6E154}" type="slidenum">
              <a:rPr lang="en-US" altLang="vi-VN" smtClean="0"/>
              <a:pPr defTabSz="685800" fontAlgn="base">
                <a:spcBef>
                  <a:spcPct val="0"/>
                </a:spcBef>
                <a:spcAft>
                  <a:spcPct val="0"/>
                </a:spcAft>
              </a:pPr>
              <a:t>‹#›</a:t>
            </a:fld>
            <a:endParaRPr lang="en-US" altLang="vi-VN"/>
          </a:p>
        </p:txBody>
      </p:sp>
    </p:spTree>
    <p:extLst>
      <p:ext uri="{BB962C8B-B14F-4D97-AF65-F5344CB8AC3E}">
        <p14:creationId xmlns:p14="http://schemas.microsoft.com/office/powerpoint/2010/main" val="15850056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fld id="{DE17943A-EDC5-4BB9-B464-DAA79B5B34B5}" type="datetime2">
              <a:rPr lang="en-US" smtClean="0"/>
              <a:pPr defTabSz="685800" fontAlgn="base">
                <a:spcBef>
                  <a:spcPct val="0"/>
                </a:spcBef>
                <a:spcAft>
                  <a:spcPct val="0"/>
                </a:spcAft>
                <a:defRPr/>
              </a:pPr>
              <a:t>Monday, March 7, 2022</a:t>
            </a:fld>
            <a:endParaRPr lang="en-US"/>
          </a:p>
        </p:txBody>
      </p:sp>
      <p:sp>
        <p:nvSpPr>
          <p:cNvPr id="5" name="Footer Placeholder 4"/>
          <p:cNvSpPr>
            <a:spLocks noGrp="1"/>
          </p:cNvSpPr>
          <p:nvPr>
            <p:ph type="ftr" sz="quarter" idx="11"/>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defTabSz="685800" fontAlgn="base">
              <a:spcBef>
                <a:spcPct val="0"/>
              </a:spcBef>
              <a:spcAft>
                <a:spcPct val="0"/>
              </a:spcAft>
            </a:pPr>
            <a:fld id="{B3852EDD-7F74-4425-A41E-5BC442DED099}" type="slidenum">
              <a:rPr lang="en-US" altLang="vi-VN" smtClean="0"/>
              <a:pPr defTabSz="685800" fontAlgn="base">
                <a:spcBef>
                  <a:spcPct val="0"/>
                </a:spcBef>
                <a:spcAft>
                  <a:spcPct val="0"/>
                </a:spcAft>
              </a:pPr>
              <a:t>‹#›</a:t>
            </a:fld>
            <a:endParaRPr lang="en-US" altLang="vi-VN"/>
          </a:p>
        </p:txBody>
      </p:sp>
    </p:spTree>
    <p:extLst>
      <p:ext uri="{BB962C8B-B14F-4D97-AF65-F5344CB8AC3E}">
        <p14:creationId xmlns:p14="http://schemas.microsoft.com/office/powerpoint/2010/main" val="21994439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207"/>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50"/>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fld id="{0A7912B1-C697-4F7D-954B-5CEA094B5657}" type="datetime2">
              <a:rPr lang="en-US" smtClean="0"/>
              <a:pPr defTabSz="685800" fontAlgn="base">
                <a:spcBef>
                  <a:spcPct val="0"/>
                </a:spcBef>
                <a:spcAft>
                  <a:spcPct val="0"/>
                </a:spcAft>
                <a:defRPr/>
              </a:pPr>
              <a:t>Monday, March 7, 2022</a:t>
            </a:fld>
            <a:endParaRPr lang="en-US"/>
          </a:p>
        </p:txBody>
      </p:sp>
      <p:sp>
        <p:nvSpPr>
          <p:cNvPr id="5" name="Footer Placeholder 4"/>
          <p:cNvSpPr>
            <a:spLocks noGrp="1"/>
          </p:cNvSpPr>
          <p:nvPr>
            <p:ph type="ftr" sz="quarter" idx="11"/>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defTabSz="685800" fontAlgn="base">
              <a:spcBef>
                <a:spcPct val="0"/>
              </a:spcBef>
              <a:spcAft>
                <a:spcPct val="0"/>
              </a:spcAft>
            </a:pPr>
            <a:fld id="{C92328B2-9461-4BF8-8FFD-2029C70C2D51}" type="slidenum">
              <a:rPr lang="en-US" altLang="vi-VN" smtClean="0"/>
              <a:pPr defTabSz="685800" fontAlgn="base">
                <a:spcBef>
                  <a:spcPct val="0"/>
                </a:spcBef>
                <a:spcAft>
                  <a:spcPct val="0"/>
                </a:spcAft>
              </a:pPr>
              <a:t>‹#›</a:t>
            </a:fld>
            <a:endParaRPr lang="en-US" altLang="vi-VN"/>
          </a:p>
        </p:txBody>
      </p:sp>
    </p:spTree>
    <p:extLst>
      <p:ext uri="{BB962C8B-B14F-4D97-AF65-F5344CB8AC3E}">
        <p14:creationId xmlns:p14="http://schemas.microsoft.com/office/powerpoint/2010/main" val="4229762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fld id="{6E382BD4-F29B-4B05-90DB-B5120F1CDABE}" type="datetime2">
              <a:rPr lang="en-US" smtClean="0"/>
              <a:pPr defTabSz="685800" fontAlgn="base">
                <a:spcBef>
                  <a:spcPct val="0"/>
                </a:spcBef>
                <a:spcAft>
                  <a:spcPct val="0"/>
                </a:spcAft>
                <a:defRPr/>
              </a:pPr>
              <a:t>Monday, March 7, 2022</a:t>
            </a:fld>
            <a:endParaRPr lang="en-US"/>
          </a:p>
        </p:txBody>
      </p:sp>
      <p:sp>
        <p:nvSpPr>
          <p:cNvPr id="6" name="Footer Placeholder 4"/>
          <p:cNvSpPr>
            <a:spLocks noGrp="1"/>
          </p:cNvSpPr>
          <p:nvPr>
            <p:ph type="ftr" sz="quarter" idx="11"/>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endParaRPr lang="en-US"/>
          </a:p>
        </p:txBody>
      </p:sp>
      <p:sp>
        <p:nvSpPr>
          <p:cNvPr id="7" name="Slide Number Placehold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defTabSz="685800" fontAlgn="base">
              <a:spcBef>
                <a:spcPct val="0"/>
              </a:spcBef>
              <a:spcAft>
                <a:spcPct val="0"/>
              </a:spcAft>
            </a:pPr>
            <a:fld id="{F901D9C5-FC3F-4B5E-A6B6-4105DFA585BC}" type="slidenum">
              <a:rPr lang="en-US" altLang="vi-VN" smtClean="0"/>
              <a:pPr defTabSz="685800" fontAlgn="base">
                <a:spcBef>
                  <a:spcPct val="0"/>
                </a:spcBef>
                <a:spcAft>
                  <a:spcPct val="0"/>
                </a:spcAft>
              </a:pPr>
              <a:t>‹#›</a:t>
            </a:fld>
            <a:endParaRPr lang="en-US" altLang="vi-VN"/>
          </a:p>
        </p:txBody>
      </p:sp>
    </p:spTree>
    <p:extLst>
      <p:ext uri="{BB962C8B-B14F-4D97-AF65-F5344CB8AC3E}">
        <p14:creationId xmlns:p14="http://schemas.microsoft.com/office/powerpoint/2010/main" val="23087529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4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fld id="{561D30AB-C3D9-476E-A2FC-47285CF42118}" type="datetime2">
              <a:rPr lang="en-US" smtClean="0"/>
              <a:pPr defTabSz="685800" fontAlgn="base">
                <a:spcBef>
                  <a:spcPct val="0"/>
                </a:spcBef>
                <a:spcAft>
                  <a:spcPct val="0"/>
                </a:spcAft>
                <a:defRPr/>
              </a:pPr>
              <a:t>Monday, March 7, 2022</a:t>
            </a:fld>
            <a:endParaRPr lang="en-US"/>
          </a:p>
        </p:txBody>
      </p:sp>
      <p:sp>
        <p:nvSpPr>
          <p:cNvPr id="8" name="Footer Placeholder 4"/>
          <p:cNvSpPr>
            <a:spLocks noGrp="1"/>
          </p:cNvSpPr>
          <p:nvPr>
            <p:ph type="ftr" sz="quarter" idx="11"/>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endParaRPr lang="en-US"/>
          </a:p>
        </p:txBody>
      </p:sp>
      <p:sp>
        <p:nvSpPr>
          <p:cNvPr id="9" name="Slide Number Placehold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defTabSz="685800" fontAlgn="base">
              <a:spcBef>
                <a:spcPct val="0"/>
              </a:spcBef>
              <a:spcAft>
                <a:spcPct val="0"/>
              </a:spcAft>
            </a:pPr>
            <a:fld id="{BD5CE077-1C55-48C5-BB77-F6DE3D7B8BE4}" type="slidenum">
              <a:rPr lang="en-US" altLang="vi-VN" smtClean="0"/>
              <a:pPr defTabSz="685800" fontAlgn="base">
                <a:spcBef>
                  <a:spcPct val="0"/>
                </a:spcBef>
                <a:spcAft>
                  <a:spcPct val="0"/>
                </a:spcAft>
              </a:pPr>
              <a:t>‹#›</a:t>
            </a:fld>
            <a:endParaRPr lang="en-US" altLang="vi-VN"/>
          </a:p>
        </p:txBody>
      </p:sp>
    </p:spTree>
    <p:extLst>
      <p:ext uri="{BB962C8B-B14F-4D97-AF65-F5344CB8AC3E}">
        <p14:creationId xmlns:p14="http://schemas.microsoft.com/office/powerpoint/2010/main" val="3926207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fld id="{EDF12FB0-5C58-4A38-8256-3B33B5A48D50}" type="datetime2">
              <a:rPr lang="en-US" smtClean="0"/>
              <a:pPr defTabSz="685800" fontAlgn="base">
                <a:spcBef>
                  <a:spcPct val="0"/>
                </a:spcBef>
                <a:spcAft>
                  <a:spcPct val="0"/>
                </a:spcAft>
                <a:defRPr/>
              </a:pPr>
              <a:t>Monday, March 7, 2022</a:t>
            </a:fld>
            <a:endParaRPr lang="en-US"/>
          </a:p>
        </p:txBody>
      </p:sp>
      <p:sp>
        <p:nvSpPr>
          <p:cNvPr id="4" name="Footer Placeholder 4"/>
          <p:cNvSpPr>
            <a:spLocks noGrp="1"/>
          </p:cNvSpPr>
          <p:nvPr>
            <p:ph type="ftr" sz="quarter" idx="11"/>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endParaRPr lang="en-US"/>
          </a:p>
        </p:txBody>
      </p:sp>
      <p:sp>
        <p:nvSpPr>
          <p:cNvPr id="5" name="Slide Number Placehold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defTabSz="685800" fontAlgn="base">
              <a:spcBef>
                <a:spcPct val="0"/>
              </a:spcBef>
              <a:spcAft>
                <a:spcPct val="0"/>
              </a:spcAft>
            </a:pPr>
            <a:fld id="{09CC37A7-6489-47CE-954E-8D95FBE253DD}" type="slidenum">
              <a:rPr lang="en-US" altLang="vi-VN" smtClean="0"/>
              <a:pPr defTabSz="685800" fontAlgn="base">
                <a:spcBef>
                  <a:spcPct val="0"/>
                </a:spcBef>
                <a:spcAft>
                  <a:spcPct val="0"/>
                </a:spcAft>
              </a:pPr>
              <a:t>‹#›</a:t>
            </a:fld>
            <a:endParaRPr lang="en-US" altLang="vi-VN"/>
          </a:p>
        </p:txBody>
      </p:sp>
    </p:spTree>
    <p:extLst>
      <p:ext uri="{BB962C8B-B14F-4D97-AF65-F5344CB8AC3E}">
        <p14:creationId xmlns:p14="http://schemas.microsoft.com/office/powerpoint/2010/main" val="7704401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fld id="{5053D544-CC56-4F4F-A697-EE0CFA2DFBDF}" type="datetime2">
              <a:rPr lang="en-US" smtClean="0"/>
              <a:pPr defTabSz="685800" fontAlgn="base">
                <a:spcBef>
                  <a:spcPct val="0"/>
                </a:spcBef>
                <a:spcAft>
                  <a:spcPct val="0"/>
                </a:spcAft>
                <a:defRPr/>
              </a:pPr>
              <a:t>Monday, March 7, 2022</a:t>
            </a:fld>
            <a:endParaRPr lang="en-US"/>
          </a:p>
        </p:txBody>
      </p:sp>
      <p:sp>
        <p:nvSpPr>
          <p:cNvPr id="3" name="Footer Placeholder 4"/>
          <p:cNvSpPr>
            <a:spLocks noGrp="1"/>
          </p:cNvSpPr>
          <p:nvPr>
            <p:ph type="ftr" sz="quarter" idx="11"/>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endParaRPr lang="en-US"/>
          </a:p>
        </p:txBody>
      </p:sp>
      <p:sp>
        <p:nvSpPr>
          <p:cNvPr id="4" name="Slide Number Placehold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defTabSz="685800" fontAlgn="base">
              <a:spcBef>
                <a:spcPct val="0"/>
              </a:spcBef>
              <a:spcAft>
                <a:spcPct val="0"/>
              </a:spcAft>
            </a:pPr>
            <a:fld id="{26FDFAAC-D88D-40B6-A2CF-C732B57927A7}" type="slidenum">
              <a:rPr lang="en-US" altLang="vi-VN" smtClean="0"/>
              <a:pPr defTabSz="685800" fontAlgn="base">
                <a:spcBef>
                  <a:spcPct val="0"/>
                </a:spcBef>
                <a:spcAft>
                  <a:spcPct val="0"/>
                </a:spcAft>
              </a:pPr>
              <a:t>‹#›</a:t>
            </a:fld>
            <a:endParaRPr lang="en-US" altLang="vi-VN"/>
          </a:p>
        </p:txBody>
      </p:sp>
    </p:spTree>
    <p:extLst>
      <p:ext uri="{BB962C8B-B14F-4D97-AF65-F5344CB8AC3E}">
        <p14:creationId xmlns:p14="http://schemas.microsoft.com/office/powerpoint/2010/main" val="35450389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81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43"/>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fld id="{ED70856B-DD9A-40BD-91C6-71387BFC5FB4}" type="datetime2">
              <a:rPr lang="en-US" smtClean="0"/>
              <a:pPr defTabSz="685800" fontAlgn="base">
                <a:spcBef>
                  <a:spcPct val="0"/>
                </a:spcBef>
                <a:spcAft>
                  <a:spcPct val="0"/>
                </a:spcAft>
                <a:defRPr/>
              </a:pPr>
              <a:t>Monday, March 7, 2022</a:t>
            </a:fld>
            <a:endParaRPr lang="en-US"/>
          </a:p>
        </p:txBody>
      </p:sp>
      <p:sp>
        <p:nvSpPr>
          <p:cNvPr id="6" name="Footer Placeholder 4"/>
          <p:cNvSpPr>
            <a:spLocks noGrp="1"/>
          </p:cNvSpPr>
          <p:nvPr>
            <p:ph type="ftr" sz="quarter" idx="11"/>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endParaRPr lang="en-US"/>
          </a:p>
        </p:txBody>
      </p:sp>
      <p:sp>
        <p:nvSpPr>
          <p:cNvPr id="7" name="Slide Number Placehold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defTabSz="685800" fontAlgn="base">
              <a:spcBef>
                <a:spcPct val="0"/>
              </a:spcBef>
              <a:spcAft>
                <a:spcPct val="0"/>
              </a:spcAft>
            </a:pPr>
            <a:fld id="{01B6B659-9F5B-4EB6-913F-04DDCD89A26F}" type="slidenum">
              <a:rPr lang="en-US" altLang="vi-VN" smtClean="0"/>
              <a:pPr defTabSz="685800" fontAlgn="base">
                <a:spcBef>
                  <a:spcPct val="0"/>
                </a:spcBef>
                <a:spcAft>
                  <a:spcPct val="0"/>
                </a:spcAft>
              </a:pPr>
              <a:t>‹#›</a:t>
            </a:fld>
            <a:endParaRPr lang="en-US" altLang="vi-VN"/>
          </a:p>
        </p:txBody>
      </p:sp>
    </p:spTree>
    <p:extLst>
      <p:ext uri="{BB962C8B-B14F-4D97-AF65-F5344CB8AC3E}">
        <p14:creationId xmlns:p14="http://schemas.microsoft.com/office/powerpoint/2010/main" val="12544313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0"/>
        <p:cNvGrpSpPr/>
        <p:nvPr/>
      </p:nvGrpSpPr>
      <p:grpSpPr>
        <a:xfrm>
          <a:off x="0" y="0"/>
          <a:ext cx="0" cy="0"/>
          <a:chOff x="0" y="0"/>
          <a:chExt cx="0" cy="0"/>
        </a:xfrm>
      </p:grpSpPr>
      <p:grpSp>
        <p:nvGrpSpPr>
          <p:cNvPr id="3" name="Google Shape;161;p8"/>
          <p:cNvGrpSpPr>
            <a:grpSpLocks/>
          </p:cNvGrpSpPr>
          <p:nvPr/>
        </p:nvGrpSpPr>
        <p:grpSpPr bwMode="auto">
          <a:xfrm>
            <a:off x="0" y="-396478"/>
            <a:ext cx="9144000" cy="5556647"/>
            <a:chOff x="0" y="-396350"/>
            <a:chExt cx="9144000" cy="5555950"/>
          </a:xfrm>
        </p:grpSpPr>
        <p:sp>
          <p:nvSpPr>
            <p:cNvPr id="4" name="Google Shape;162;p8"/>
            <p:cNvSpPr>
              <a:spLocks/>
            </p:cNvSpPr>
            <p:nvPr/>
          </p:nvSpPr>
          <p:spPr bwMode="auto">
            <a:xfrm>
              <a:off x="0" y="-75"/>
              <a:ext cx="9143929" cy="5143490"/>
            </a:xfrm>
            <a:custGeom>
              <a:avLst/>
              <a:gdLst>
                <a:gd name="T0" fmla="*/ 6508245 w 49014"/>
                <a:gd name="T1" fmla="*/ 3851626 h 32839"/>
                <a:gd name="T2" fmla="*/ 6508245 w 49014"/>
                <a:gd name="T3" fmla="*/ 2147483646 h 32839"/>
                <a:gd name="T4" fmla="*/ 2147483646 w 49014"/>
                <a:gd name="T5" fmla="*/ 2147483646 h 32839"/>
                <a:gd name="T6" fmla="*/ 2147483646 w 49014"/>
                <a:gd name="T7" fmla="*/ 3851626 h 32839"/>
                <a:gd name="T8" fmla="*/ 6508245 w 49014"/>
                <a:gd name="T9" fmla="*/ 3851626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rgbClr val="AFB9E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5" name="Google Shape;163;p8"/>
            <p:cNvSpPr>
              <a:spLocks noChangeArrowheads="1"/>
            </p:cNvSpPr>
            <p:nvPr/>
          </p:nvSpPr>
          <p:spPr bwMode="auto">
            <a:xfrm>
              <a:off x="0" y="4401267"/>
              <a:ext cx="9144000" cy="758333"/>
            </a:xfrm>
            <a:prstGeom prst="rect">
              <a:avLst/>
            </a:prstGeom>
            <a:solidFill>
              <a:srgbClr val="EBECF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6" name="Google Shape;164;p8"/>
            <p:cNvGrpSpPr>
              <a:grpSpLocks/>
            </p:cNvGrpSpPr>
            <p:nvPr/>
          </p:nvGrpSpPr>
          <p:grpSpPr bwMode="auto">
            <a:xfrm>
              <a:off x="8174062" y="3811555"/>
              <a:ext cx="969932" cy="1331946"/>
              <a:chOff x="2608825" y="4070850"/>
              <a:chExt cx="720925" cy="990000"/>
            </a:xfrm>
          </p:grpSpPr>
          <p:sp>
            <p:nvSpPr>
              <p:cNvPr id="10" name="Google Shape;165;p8"/>
              <p:cNvSpPr>
                <a:spLocks/>
              </p:cNvSpPr>
              <p:nvPr/>
            </p:nvSpPr>
            <p:spPr bwMode="auto">
              <a:xfrm>
                <a:off x="2656150" y="4889775"/>
                <a:ext cx="573350" cy="171075"/>
              </a:xfrm>
              <a:custGeom>
                <a:avLst/>
                <a:gdLst>
                  <a:gd name="T0" fmla="*/ 178984375 w 22934"/>
                  <a:gd name="T1" fmla="*/ 106906250 h 6843"/>
                  <a:gd name="T2" fmla="*/ 358328125 w 22934"/>
                  <a:gd name="T3" fmla="*/ 53656250 h 6843"/>
                  <a:gd name="T4" fmla="*/ 178984375 w 22934"/>
                  <a:gd name="T5" fmla="*/ 0 h 6843"/>
                  <a:gd name="T6" fmla="*/ 15625 w 22934"/>
                  <a:gd name="T7" fmla="*/ 53656250 h 6843"/>
                  <a:gd name="T8" fmla="*/ 178984375 w 22934"/>
                  <a:gd name="T9" fmla="*/ 106906250 h 6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34" h="6843" extrusionOk="0">
                    <a:moveTo>
                      <a:pt x="11455" y="6842"/>
                    </a:moveTo>
                    <a:cubicBezTo>
                      <a:pt x="17770" y="6842"/>
                      <a:pt x="22933" y="5313"/>
                      <a:pt x="22933" y="3434"/>
                    </a:cubicBezTo>
                    <a:cubicBezTo>
                      <a:pt x="22933" y="1554"/>
                      <a:pt x="17770" y="0"/>
                      <a:pt x="11455" y="0"/>
                    </a:cubicBezTo>
                    <a:cubicBezTo>
                      <a:pt x="5164" y="0"/>
                      <a:pt x="1" y="1554"/>
                      <a:pt x="1" y="3434"/>
                    </a:cubicBezTo>
                    <a:cubicBezTo>
                      <a:pt x="1" y="5313"/>
                      <a:pt x="5164" y="6842"/>
                      <a:pt x="11455" y="6842"/>
                    </a:cubicBezTo>
                    <a:close/>
                  </a:path>
                </a:pathLst>
              </a:custGeom>
              <a:solidFill>
                <a:srgbClr val="C9CAD2">
                  <a:alpha val="40784"/>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1" name="Google Shape;166;p8"/>
              <p:cNvSpPr>
                <a:spLocks/>
              </p:cNvSpPr>
              <p:nvPr/>
            </p:nvSpPr>
            <p:spPr bwMode="auto">
              <a:xfrm>
                <a:off x="2789625" y="4072100"/>
                <a:ext cx="436100" cy="614675"/>
              </a:xfrm>
              <a:custGeom>
                <a:avLst/>
                <a:gdLst>
                  <a:gd name="T0" fmla="*/ 74015625 w 17444"/>
                  <a:gd name="T1" fmla="*/ 360281250 h 24587"/>
                  <a:gd name="T2" fmla="*/ 163687500 w 17444"/>
                  <a:gd name="T3" fmla="*/ 10968750 h 24587"/>
                  <a:gd name="T4" fmla="*/ 201296875 w 17444"/>
                  <a:gd name="T5" fmla="*/ 21546875 h 24587"/>
                  <a:gd name="T6" fmla="*/ 121406250 w 17444"/>
                  <a:gd name="T7" fmla="*/ 369687500 h 24587"/>
                  <a:gd name="T8" fmla="*/ 74015625 w 17444"/>
                  <a:gd name="T9" fmla="*/ 360281250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44" h="24587" extrusionOk="0">
                    <a:moveTo>
                      <a:pt x="4737" y="23058"/>
                    </a:moveTo>
                    <a:cubicBezTo>
                      <a:pt x="0" y="15664"/>
                      <a:pt x="2882" y="4963"/>
                      <a:pt x="10476" y="702"/>
                    </a:cubicBezTo>
                    <a:cubicBezTo>
                      <a:pt x="11429" y="176"/>
                      <a:pt x="12081" y="0"/>
                      <a:pt x="12883" y="1379"/>
                    </a:cubicBezTo>
                    <a:cubicBezTo>
                      <a:pt x="17444" y="9299"/>
                      <a:pt x="15314" y="18547"/>
                      <a:pt x="7770" y="23660"/>
                    </a:cubicBezTo>
                    <a:cubicBezTo>
                      <a:pt x="6366" y="24587"/>
                      <a:pt x="5514" y="24261"/>
                      <a:pt x="4737" y="2305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2" name="Google Shape;167;p8"/>
              <p:cNvSpPr/>
              <p:nvPr/>
            </p:nvSpPr>
            <p:spPr>
              <a:xfrm>
                <a:off x="2840077" y="4072052"/>
                <a:ext cx="336285" cy="614085"/>
              </a:xfrm>
              <a:custGeom>
                <a:avLst/>
                <a:gdLst/>
                <a:ahLst/>
                <a:cxnLst/>
                <a:rect l="l" t="t" r="r" b="b"/>
                <a:pathLst>
                  <a:path w="13434" h="24562" extrusionOk="0">
                    <a:moveTo>
                      <a:pt x="3083" y="23158"/>
                    </a:moveTo>
                    <a:cubicBezTo>
                      <a:pt x="0" y="16166"/>
                      <a:pt x="2832" y="5439"/>
                      <a:pt x="8772" y="777"/>
                    </a:cubicBezTo>
                    <a:cubicBezTo>
                      <a:pt x="9499" y="201"/>
                      <a:pt x="10000" y="0"/>
                      <a:pt x="10527" y="1303"/>
                    </a:cubicBezTo>
                    <a:cubicBezTo>
                      <a:pt x="13434" y="8797"/>
                      <a:pt x="11254" y="18045"/>
                      <a:pt x="5314" y="23559"/>
                    </a:cubicBezTo>
                    <a:cubicBezTo>
                      <a:pt x="4211" y="24562"/>
                      <a:pt x="3584" y="24286"/>
                      <a:pt x="3083" y="23158"/>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3" name="Google Shape;168;p8"/>
              <p:cNvSpPr>
                <a:spLocks/>
              </p:cNvSpPr>
              <p:nvPr/>
            </p:nvSpPr>
            <p:spPr bwMode="auto">
              <a:xfrm>
                <a:off x="2866050" y="4071475"/>
                <a:ext cx="285750" cy="614675"/>
              </a:xfrm>
              <a:custGeom>
                <a:avLst/>
                <a:gdLst>
                  <a:gd name="T0" fmla="*/ 35265625 w 11430"/>
                  <a:gd name="T1" fmla="*/ 363015625 h 24587"/>
                  <a:gd name="T2" fmla="*/ 123375000 w 11430"/>
                  <a:gd name="T3" fmla="*/ 12921875 h 24587"/>
                  <a:gd name="T4" fmla="*/ 145687500 w 11430"/>
                  <a:gd name="T5" fmla="*/ 19968750 h 24587"/>
                  <a:gd name="T6" fmla="*/ 63843750 w 11430"/>
                  <a:gd name="T7" fmla="*/ 367718750 h 24587"/>
                  <a:gd name="T8" fmla="*/ 35265625 w 11430"/>
                  <a:gd name="T9" fmla="*/ 363015625 h 24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 h="24587" extrusionOk="0">
                    <a:moveTo>
                      <a:pt x="2257" y="23233"/>
                    </a:moveTo>
                    <a:cubicBezTo>
                      <a:pt x="1" y="16416"/>
                      <a:pt x="2783" y="5714"/>
                      <a:pt x="7896" y="827"/>
                    </a:cubicBezTo>
                    <a:cubicBezTo>
                      <a:pt x="8522" y="226"/>
                      <a:pt x="8948" y="0"/>
                      <a:pt x="9324" y="1278"/>
                    </a:cubicBezTo>
                    <a:cubicBezTo>
                      <a:pt x="11430" y="8597"/>
                      <a:pt x="9249" y="17820"/>
                      <a:pt x="4086" y="23534"/>
                    </a:cubicBezTo>
                    <a:cubicBezTo>
                      <a:pt x="3109" y="24587"/>
                      <a:pt x="2633" y="24336"/>
                      <a:pt x="2257" y="232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4" name="Google Shape;169;p8"/>
              <p:cNvSpPr/>
              <p:nvPr/>
            </p:nvSpPr>
            <p:spPr>
              <a:xfrm>
                <a:off x="2923853" y="4072052"/>
                <a:ext cx="171093" cy="612315"/>
              </a:xfrm>
              <a:custGeom>
                <a:avLst/>
                <a:gdLst/>
                <a:ahLst/>
                <a:cxnLst/>
                <a:rect l="l" t="t" r="r" b="b"/>
                <a:pathLst>
                  <a:path w="6868" h="24537" extrusionOk="0">
                    <a:moveTo>
                      <a:pt x="377" y="23334"/>
                    </a:moveTo>
                    <a:cubicBezTo>
                      <a:pt x="1" y="16993"/>
                      <a:pt x="2707" y="6266"/>
                      <a:pt x="5941" y="927"/>
                    </a:cubicBezTo>
                    <a:cubicBezTo>
                      <a:pt x="6342" y="251"/>
                      <a:pt x="6592" y="0"/>
                      <a:pt x="6642" y="1178"/>
                    </a:cubicBezTo>
                    <a:cubicBezTo>
                      <a:pt x="6868" y="8045"/>
                      <a:pt x="4662" y="17268"/>
                      <a:pt x="1304" y="23409"/>
                    </a:cubicBezTo>
                    <a:cubicBezTo>
                      <a:pt x="677" y="24537"/>
                      <a:pt x="452" y="24361"/>
                      <a:pt x="377" y="23334"/>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5" name="Google Shape;170;p8"/>
              <p:cNvSpPr>
                <a:spLocks/>
              </p:cNvSpPr>
              <p:nvPr/>
            </p:nvSpPr>
            <p:spPr bwMode="auto">
              <a:xfrm>
                <a:off x="2936225" y="4070850"/>
                <a:ext cx="151675" cy="614050"/>
              </a:xfrm>
              <a:custGeom>
                <a:avLst/>
                <a:gdLst>
                  <a:gd name="T0" fmla="*/ 1187500 w 6067"/>
                  <a:gd name="T1" fmla="*/ 365765625 h 24562"/>
                  <a:gd name="T2" fmla="*/ 87343750 w 6067"/>
                  <a:gd name="T3" fmla="*/ 15281250 h 24562"/>
                  <a:gd name="T4" fmla="*/ 93218750 w 6067"/>
                  <a:gd name="T5" fmla="*/ 18406250 h 24562"/>
                  <a:gd name="T6" fmla="*/ 9406250 w 6067"/>
                  <a:gd name="T7" fmla="*/ 365375000 h 24562"/>
                  <a:gd name="T8" fmla="*/ 1187500 w 6067"/>
                  <a:gd name="T9" fmla="*/ 365765625 h 245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67" h="24562" extrusionOk="0">
                    <a:moveTo>
                      <a:pt x="76" y="23409"/>
                    </a:moveTo>
                    <a:cubicBezTo>
                      <a:pt x="477" y="17268"/>
                      <a:pt x="3134" y="6516"/>
                      <a:pt x="5590" y="978"/>
                    </a:cubicBezTo>
                    <a:cubicBezTo>
                      <a:pt x="5891" y="301"/>
                      <a:pt x="6066" y="0"/>
                      <a:pt x="5966" y="1178"/>
                    </a:cubicBezTo>
                    <a:cubicBezTo>
                      <a:pt x="5415" y="7845"/>
                      <a:pt x="3184" y="17068"/>
                      <a:pt x="602" y="23384"/>
                    </a:cubicBezTo>
                    <a:cubicBezTo>
                      <a:pt x="126" y="24562"/>
                      <a:pt x="1" y="24386"/>
                      <a:pt x="76" y="2340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6" name="Google Shape;171;p8"/>
              <p:cNvSpPr>
                <a:spLocks/>
              </p:cNvSpPr>
              <p:nvPr/>
            </p:nvSpPr>
            <p:spPr bwMode="auto">
              <a:xfrm>
                <a:off x="2733850" y="4600300"/>
                <a:ext cx="409175" cy="110925"/>
              </a:xfrm>
              <a:custGeom>
                <a:avLst/>
                <a:gdLst>
                  <a:gd name="T0" fmla="*/ 255734375 w 16367"/>
                  <a:gd name="T1" fmla="*/ 34859375 h 4437"/>
                  <a:gd name="T2" fmla="*/ 15625 w 16367"/>
                  <a:gd name="T3" fmla="*/ 34859375 h 4437"/>
                  <a:gd name="T4" fmla="*/ 255734375 w 16367"/>
                  <a:gd name="T5" fmla="*/ 34859375 h 4437"/>
                  <a:gd name="T6" fmla="*/ 0 60000 65536"/>
                  <a:gd name="T7" fmla="*/ 0 60000 65536"/>
                  <a:gd name="T8" fmla="*/ 0 60000 65536"/>
                </a:gdLst>
                <a:ahLst/>
                <a:cxnLst>
                  <a:cxn ang="T6">
                    <a:pos x="T0" y="T1"/>
                  </a:cxn>
                  <a:cxn ang="T7">
                    <a:pos x="T2" y="T3"/>
                  </a:cxn>
                  <a:cxn ang="T8">
                    <a:pos x="T4" y="T5"/>
                  </a:cxn>
                </a:cxnLst>
                <a:rect l="0" t="0" r="r" b="b"/>
                <a:pathLst>
                  <a:path w="16367" h="4437" extrusionOk="0">
                    <a:moveTo>
                      <a:pt x="16367" y="2231"/>
                    </a:moveTo>
                    <a:cubicBezTo>
                      <a:pt x="10778" y="0"/>
                      <a:pt x="2733" y="1003"/>
                      <a:pt x="1" y="2231"/>
                    </a:cubicBezTo>
                    <a:cubicBezTo>
                      <a:pt x="2733" y="3434"/>
                      <a:pt x="10778" y="4436"/>
                      <a:pt x="16367" y="223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7" name="Google Shape;172;p8"/>
              <p:cNvSpPr/>
              <p:nvPr/>
            </p:nvSpPr>
            <p:spPr>
              <a:xfrm>
                <a:off x="2632406" y="4072937"/>
                <a:ext cx="457819" cy="660982"/>
              </a:xfrm>
              <a:custGeom>
                <a:avLst/>
                <a:gdLst/>
                <a:ahLst/>
                <a:cxnLst/>
                <a:rect l="l" t="t" r="r" b="b"/>
                <a:pathLst>
                  <a:path w="18322" h="26442" extrusionOk="0">
                    <a:moveTo>
                      <a:pt x="10301" y="25640"/>
                    </a:moveTo>
                    <a:cubicBezTo>
                      <a:pt x="2231" y="20752"/>
                      <a:pt x="0" y="9123"/>
                      <a:pt x="5289" y="1429"/>
                    </a:cubicBezTo>
                    <a:cubicBezTo>
                      <a:pt x="5940" y="476"/>
                      <a:pt x="6492" y="0"/>
                      <a:pt x="7920" y="953"/>
                    </a:cubicBezTo>
                    <a:cubicBezTo>
                      <a:pt x="16016" y="6416"/>
                      <a:pt x="18321" y="16316"/>
                      <a:pt x="13484" y="24787"/>
                    </a:cubicBezTo>
                    <a:cubicBezTo>
                      <a:pt x="12582" y="26366"/>
                      <a:pt x="11605" y="26442"/>
                      <a:pt x="10301" y="2564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8" name="Google Shape;173;p8"/>
              <p:cNvSpPr>
                <a:spLocks/>
              </p:cNvSpPr>
              <p:nvPr/>
            </p:nvSpPr>
            <p:spPr bwMode="auto">
              <a:xfrm>
                <a:off x="2684975" y="4072725"/>
                <a:ext cx="351525" cy="660425"/>
              </a:xfrm>
              <a:custGeom>
                <a:avLst/>
                <a:gdLst>
                  <a:gd name="T0" fmla="*/ 134328125 w 14061"/>
                  <a:gd name="T1" fmla="*/ 399437500 h 26417"/>
                  <a:gd name="T2" fmla="*/ 54843750 w 14061"/>
                  <a:gd name="T3" fmla="*/ 21156250 h 26417"/>
                  <a:gd name="T4" fmla="*/ 84984375 w 14061"/>
                  <a:gd name="T5" fmla="*/ 16062500 h 26417"/>
                  <a:gd name="T6" fmla="*/ 170750000 w 14061"/>
                  <a:gd name="T7" fmla="*/ 388875000 h 26417"/>
                  <a:gd name="T8" fmla="*/ 134328125 w 14061"/>
                  <a:gd name="T9" fmla="*/ 399437500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61" h="26417" extrusionOk="0">
                    <a:moveTo>
                      <a:pt x="8597" y="25564"/>
                    </a:moveTo>
                    <a:cubicBezTo>
                      <a:pt x="2332" y="20276"/>
                      <a:pt x="1" y="8647"/>
                      <a:pt x="3510" y="1354"/>
                    </a:cubicBezTo>
                    <a:cubicBezTo>
                      <a:pt x="3961" y="451"/>
                      <a:pt x="4337" y="0"/>
                      <a:pt x="5439" y="1028"/>
                    </a:cubicBezTo>
                    <a:cubicBezTo>
                      <a:pt x="11780" y="6893"/>
                      <a:pt x="14061" y="16792"/>
                      <a:pt x="10928" y="24888"/>
                    </a:cubicBezTo>
                    <a:cubicBezTo>
                      <a:pt x="10352" y="26391"/>
                      <a:pt x="9625" y="26416"/>
                      <a:pt x="8597" y="2556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9" name="Google Shape;174;p8"/>
              <p:cNvSpPr/>
              <p:nvPr/>
            </p:nvSpPr>
            <p:spPr>
              <a:xfrm>
                <a:off x="2711462" y="4073822"/>
                <a:ext cx="298527" cy="659212"/>
              </a:xfrm>
              <a:custGeom>
                <a:avLst/>
                <a:gdLst/>
                <a:ahLst/>
                <a:cxnLst/>
                <a:rect l="l" t="t" r="r" b="b"/>
                <a:pathLst>
                  <a:path w="11931" h="26392" extrusionOk="0">
                    <a:moveTo>
                      <a:pt x="7745" y="25489"/>
                    </a:moveTo>
                    <a:cubicBezTo>
                      <a:pt x="2381" y="20026"/>
                      <a:pt x="0" y="8396"/>
                      <a:pt x="2632" y="1279"/>
                    </a:cubicBezTo>
                    <a:cubicBezTo>
                      <a:pt x="2958" y="401"/>
                      <a:pt x="3259" y="0"/>
                      <a:pt x="4211" y="1053"/>
                    </a:cubicBezTo>
                    <a:cubicBezTo>
                      <a:pt x="9675" y="7093"/>
                      <a:pt x="11930" y="16993"/>
                      <a:pt x="9650" y="24913"/>
                    </a:cubicBezTo>
                    <a:cubicBezTo>
                      <a:pt x="9224" y="26391"/>
                      <a:pt x="8622" y="26366"/>
                      <a:pt x="7745" y="2548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0" name="Google Shape;175;p8"/>
              <p:cNvSpPr>
                <a:spLocks/>
              </p:cNvSpPr>
              <p:nvPr/>
            </p:nvSpPr>
            <p:spPr bwMode="auto">
              <a:xfrm>
                <a:off x="2771450" y="4073350"/>
                <a:ext cx="176725" cy="660425"/>
              </a:xfrm>
              <a:custGeom>
                <a:avLst/>
                <a:gdLst>
                  <a:gd name="T0" fmla="*/ 90859375 w 7069"/>
                  <a:gd name="T1" fmla="*/ 396703125 h 26417"/>
                  <a:gd name="T2" fmla="*/ 9406250 w 7069"/>
                  <a:gd name="T3" fmla="*/ 18796875 h 26417"/>
                  <a:gd name="T4" fmla="*/ 21937500 w 7069"/>
                  <a:gd name="T5" fmla="*/ 17625000 h 26417"/>
                  <a:gd name="T6" fmla="*/ 104953125 w 7069"/>
                  <a:gd name="T7" fmla="*/ 391218750 h 26417"/>
                  <a:gd name="T8" fmla="*/ 90859375 w 7069"/>
                  <a:gd name="T9" fmla="*/ 396703125 h 26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69" h="26417" extrusionOk="0">
                    <a:moveTo>
                      <a:pt x="5815" y="25389"/>
                    </a:moveTo>
                    <a:cubicBezTo>
                      <a:pt x="2457" y="19474"/>
                      <a:pt x="0" y="7870"/>
                      <a:pt x="602" y="1203"/>
                    </a:cubicBezTo>
                    <a:cubicBezTo>
                      <a:pt x="677" y="376"/>
                      <a:pt x="802" y="0"/>
                      <a:pt x="1404" y="1128"/>
                    </a:cubicBezTo>
                    <a:cubicBezTo>
                      <a:pt x="4838" y="7619"/>
                      <a:pt x="7068" y="17544"/>
                      <a:pt x="6717" y="25038"/>
                    </a:cubicBezTo>
                    <a:cubicBezTo>
                      <a:pt x="6667" y="26417"/>
                      <a:pt x="6366" y="26341"/>
                      <a:pt x="5815" y="253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1" name="Google Shape;176;p8"/>
              <p:cNvSpPr/>
              <p:nvPr/>
            </p:nvSpPr>
            <p:spPr>
              <a:xfrm>
                <a:off x="2789339" y="4073822"/>
                <a:ext cx="146313" cy="660097"/>
              </a:xfrm>
              <a:custGeom>
                <a:avLst/>
                <a:gdLst/>
                <a:ahLst/>
                <a:cxnLst/>
                <a:rect l="l" t="t" r="r" b="b"/>
                <a:pathLst>
                  <a:path w="5865" h="26442" extrusionOk="0">
                    <a:moveTo>
                      <a:pt x="5288" y="25339"/>
                    </a:moveTo>
                    <a:cubicBezTo>
                      <a:pt x="2782" y="19249"/>
                      <a:pt x="301" y="7645"/>
                      <a:pt x="25" y="1178"/>
                    </a:cubicBezTo>
                    <a:cubicBezTo>
                      <a:pt x="0" y="376"/>
                      <a:pt x="50" y="0"/>
                      <a:pt x="502" y="1178"/>
                    </a:cubicBezTo>
                    <a:cubicBezTo>
                      <a:pt x="3108" y="7845"/>
                      <a:pt x="5314" y="17770"/>
                      <a:pt x="5790" y="25088"/>
                    </a:cubicBezTo>
                    <a:cubicBezTo>
                      <a:pt x="5865" y="26442"/>
                      <a:pt x="5690" y="26341"/>
                      <a:pt x="5288" y="25339"/>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2" name="Google Shape;177;p8"/>
              <p:cNvSpPr/>
              <p:nvPr/>
            </p:nvSpPr>
            <p:spPr>
              <a:xfrm>
                <a:off x="2907333" y="4266719"/>
                <a:ext cx="422421" cy="446848"/>
              </a:xfrm>
              <a:custGeom>
                <a:avLst/>
                <a:gdLst/>
                <a:ahLst/>
                <a:cxnLst/>
                <a:rect l="l" t="t" r="r" b="b"/>
                <a:pathLst>
                  <a:path w="16919" h="17896" extrusionOk="0">
                    <a:moveTo>
                      <a:pt x="778" y="15941"/>
                    </a:moveTo>
                    <a:cubicBezTo>
                      <a:pt x="1" y="7921"/>
                      <a:pt x="6818" y="377"/>
                      <a:pt x="14813" y="51"/>
                    </a:cubicBezTo>
                    <a:cubicBezTo>
                      <a:pt x="15816" y="1"/>
                      <a:pt x="16417" y="151"/>
                      <a:pt x="16492" y="1605"/>
                    </a:cubicBezTo>
                    <a:cubicBezTo>
                      <a:pt x="16918" y="9976"/>
                      <a:pt x="11329" y="16667"/>
                      <a:pt x="3009" y="17695"/>
                    </a:cubicBezTo>
                    <a:cubicBezTo>
                      <a:pt x="1480" y="17896"/>
                      <a:pt x="928" y="17244"/>
                      <a:pt x="778" y="1594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3" name="Google Shape;178;p8"/>
              <p:cNvSpPr>
                <a:spLocks/>
              </p:cNvSpPr>
              <p:nvPr/>
            </p:nvSpPr>
            <p:spPr bwMode="auto">
              <a:xfrm>
                <a:off x="2931850" y="4268200"/>
                <a:ext cx="384750" cy="443650"/>
              </a:xfrm>
              <a:custGeom>
                <a:avLst/>
                <a:gdLst>
                  <a:gd name="T0" fmla="*/ 796875 w 15390"/>
                  <a:gd name="T1" fmla="*/ 251812500 h 17746"/>
                  <a:gd name="T2" fmla="*/ 219312500 w 15390"/>
                  <a:gd name="T3" fmla="*/ 2750000 h 17746"/>
                  <a:gd name="T4" fmla="*/ 238500000 w 15390"/>
                  <a:gd name="T5" fmla="*/ 20765625 h 17746"/>
                  <a:gd name="T6" fmla="*/ 26640625 w 15390"/>
                  <a:gd name="T7" fmla="*/ 271390625 h 17746"/>
                  <a:gd name="T8" fmla="*/ 796875 w 15390"/>
                  <a:gd name="T9" fmla="*/ 251812500 h 177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90" h="17746" extrusionOk="0">
                    <a:moveTo>
                      <a:pt x="51" y="16116"/>
                    </a:moveTo>
                    <a:cubicBezTo>
                      <a:pt x="452" y="9099"/>
                      <a:pt x="7244" y="1530"/>
                      <a:pt x="14036" y="176"/>
                    </a:cubicBezTo>
                    <a:cubicBezTo>
                      <a:pt x="14888" y="1"/>
                      <a:pt x="15389" y="51"/>
                      <a:pt x="15264" y="1329"/>
                    </a:cubicBezTo>
                    <a:cubicBezTo>
                      <a:pt x="14512" y="8698"/>
                      <a:pt x="8873" y="15339"/>
                      <a:pt x="1705" y="17369"/>
                    </a:cubicBezTo>
                    <a:cubicBezTo>
                      <a:pt x="376" y="17745"/>
                      <a:pt x="1" y="17244"/>
                      <a:pt x="51" y="1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4" name="Google Shape;179;p8"/>
              <p:cNvSpPr/>
              <p:nvPr/>
            </p:nvSpPr>
            <p:spPr>
              <a:xfrm>
                <a:off x="2932113" y="4269373"/>
                <a:ext cx="383482" cy="440655"/>
              </a:xfrm>
              <a:custGeom>
                <a:avLst/>
                <a:gdLst/>
                <a:ahLst/>
                <a:cxnLst/>
                <a:rect l="l" t="t" r="r" b="b"/>
                <a:pathLst>
                  <a:path w="15339" h="17671" extrusionOk="0">
                    <a:moveTo>
                      <a:pt x="176" y="16217"/>
                    </a:moveTo>
                    <a:cubicBezTo>
                      <a:pt x="1153" y="9700"/>
                      <a:pt x="7920" y="2106"/>
                      <a:pt x="14136" y="227"/>
                    </a:cubicBezTo>
                    <a:cubicBezTo>
                      <a:pt x="14913" y="1"/>
                      <a:pt x="15339" y="1"/>
                      <a:pt x="15113" y="1204"/>
                    </a:cubicBezTo>
                    <a:cubicBezTo>
                      <a:pt x="13760" y="8046"/>
                      <a:pt x="8146" y="14688"/>
                      <a:pt x="1529" y="17194"/>
                    </a:cubicBezTo>
                    <a:cubicBezTo>
                      <a:pt x="301" y="17670"/>
                      <a:pt x="1" y="17244"/>
                      <a:pt x="176" y="16217"/>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5" name="Google Shape;180;p8"/>
              <p:cNvSpPr>
                <a:spLocks/>
              </p:cNvSpPr>
              <p:nvPr/>
            </p:nvSpPr>
            <p:spPr bwMode="auto">
              <a:xfrm>
                <a:off x="2934975" y="4268200"/>
                <a:ext cx="379725" cy="440525"/>
              </a:xfrm>
              <a:custGeom>
                <a:avLst/>
                <a:gdLst>
                  <a:gd name="T0" fmla="*/ 5890625 w 15189"/>
                  <a:gd name="T1" fmla="*/ 257687500 h 17621"/>
                  <a:gd name="T2" fmla="*/ 223234375 w 15189"/>
                  <a:gd name="T3" fmla="*/ 7453125 h 17621"/>
                  <a:gd name="T4" fmla="*/ 230281250 w 15189"/>
                  <a:gd name="T5" fmla="*/ 15671875 h 17621"/>
                  <a:gd name="T6" fmla="*/ 17250000 w 15189"/>
                  <a:gd name="T7" fmla="*/ 264734375 h 17621"/>
                  <a:gd name="T8" fmla="*/ 5890625 w 15189"/>
                  <a:gd name="T9" fmla="*/ 257687500 h 176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89" h="17621" extrusionOk="0">
                    <a:moveTo>
                      <a:pt x="377" y="16492"/>
                    </a:moveTo>
                    <a:cubicBezTo>
                      <a:pt x="2708" y="11154"/>
                      <a:pt x="9399" y="3510"/>
                      <a:pt x="14287" y="477"/>
                    </a:cubicBezTo>
                    <a:cubicBezTo>
                      <a:pt x="14888" y="101"/>
                      <a:pt x="15189" y="1"/>
                      <a:pt x="14738" y="1003"/>
                    </a:cubicBezTo>
                    <a:cubicBezTo>
                      <a:pt x="12056" y="6693"/>
                      <a:pt x="6392" y="13309"/>
                      <a:pt x="1104" y="16943"/>
                    </a:cubicBezTo>
                    <a:cubicBezTo>
                      <a:pt x="101" y="17620"/>
                      <a:pt x="1" y="17369"/>
                      <a:pt x="377" y="1649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6" name="Google Shape;181;p8"/>
              <p:cNvSpPr/>
              <p:nvPr/>
            </p:nvSpPr>
            <p:spPr>
              <a:xfrm>
                <a:off x="2935652" y="4267604"/>
                <a:ext cx="378763" cy="439770"/>
              </a:xfrm>
              <a:custGeom>
                <a:avLst/>
                <a:gdLst/>
                <a:ahLst/>
                <a:cxnLst/>
                <a:rect l="l" t="t" r="r" b="b"/>
                <a:pathLst>
                  <a:path w="15139" h="17595" extrusionOk="0">
                    <a:moveTo>
                      <a:pt x="452" y="16643"/>
                    </a:moveTo>
                    <a:cubicBezTo>
                      <a:pt x="3359" y="11780"/>
                      <a:pt x="10026" y="4111"/>
                      <a:pt x="14337" y="602"/>
                    </a:cubicBezTo>
                    <a:cubicBezTo>
                      <a:pt x="14863" y="176"/>
                      <a:pt x="15139" y="1"/>
                      <a:pt x="14562" y="928"/>
                    </a:cubicBezTo>
                    <a:cubicBezTo>
                      <a:pt x="11354" y="6141"/>
                      <a:pt x="5665" y="12758"/>
                      <a:pt x="903" y="16843"/>
                    </a:cubicBezTo>
                    <a:cubicBezTo>
                      <a:pt x="26" y="17595"/>
                      <a:pt x="1" y="17419"/>
                      <a:pt x="452" y="16643"/>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27" name="Google Shape;182;p8"/>
              <p:cNvSpPr>
                <a:spLocks/>
              </p:cNvSpPr>
              <p:nvPr/>
            </p:nvSpPr>
            <p:spPr bwMode="auto">
              <a:xfrm>
                <a:off x="2655525" y="4656050"/>
                <a:ext cx="574600" cy="360925"/>
              </a:xfrm>
              <a:custGeom>
                <a:avLst/>
                <a:gdLst>
                  <a:gd name="T0" fmla="*/ 54453125 w 22984"/>
                  <a:gd name="T1" fmla="*/ 15625 h 14437"/>
                  <a:gd name="T2" fmla="*/ 304687500 w 22984"/>
                  <a:gd name="T3" fmla="*/ 15625 h 14437"/>
                  <a:gd name="T4" fmla="*/ 304687500 w 22984"/>
                  <a:gd name="T5" fmla="*/ 196593750 h 14437"/>
                  <a:gd name="T6" fmla="*/ 54453125 w 22984"/>
                  <a:gd name="T7" fmla="*/ 196593750 h 14437"/>
                  <a:gd name="T8" fmla="*/ 54453125 w 22984"/>
                  <a:gd name="T9" fmla="*/ 15625 h 14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84" h="14437" extrusionOk="0">
                    <a:moveTo>
                      <a:pt x="3485" y="1"/>
                    </a:moveTo>
                    <a:cubicBezTo>
                      <a:pt x="8622" y="1655"/>
                      <a:pt x="14362" y="1655"/>
                      <a:pt x="19500" y="1"/>
                    </a:cubicBezTo>
                    <a:cubicBezTo>
                      <a:pt x="22908" y="2808"/>
                      <a:pt x="22983" y="10778"/>
                      <a:pt x="19500" y="12582"/>
                    </a:cubicBezTo>
                    <a:cubicBezTo>
                      <a:pt x="14061" y="14437"/>
                      <a:pt x="8923" y="14437"/>
                      <a:pt x="3485" y="12582"/>
                    </a:cubicBezTo>
                    <a:cubicBezTo>
                      <a:pt x="1" y="10778"/>
                      <a:pt x="76" y="2808"/>
                      <a:pt x="348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8" name="Google Shape;183;p8"/>
              <p:cNvSpPr>
                <a:spLocks/>
              </p:cNvSpPr>
              <p:nvPr/>
            </p:nvSpPr>
            <p:spPr bwMode="auto">
              <a:xfrm>
                <a:off x="2765175" y="4674850"/>
                <a:ext cx="38250" cy="38250"/>
              </a:xfrm>
              <a:custGeom>
                <a:avLst/>
                <a:gdLst>
                  <a:gd name="T0" fmla="*/ 12156250 w 1530"/>
                  <a:gd name="T1" fmla="*/ 15625 h 1530"/>
                  <a:gd name="T2" fmla="*/ 15625 w 1530"/>
                  <a:gd name="T3" fmla="*/ 12156250 h 1530"/>
                  <a:gd name="T4" fmla="*/ 12156250 w 1530"/>
                  <a:gd name="T5" fmla="*/ 23890625 h 1530"/>
                  <a:gd name="T6" fmla="*/ 23906250 w 1530"/>
                  <a:gd name="T7" fmla="*/ 12156250 h 1530"/>
                  <a:gd name="T8" fmla="*/ 1215625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78" y="1"/>
                    </a:moveTo>
                    <a:cubicBezTo>
                      <a:pt x="352" y="1"/>
                      <a:pt x="1" y="352"/>
                      <a:pt x="1" y="778"/>
                    </a:cubicBezTo>
                    <a:cubicBezTo>
                      <a:pt x="1" y="1179"/>
                      <a:pt x="352" y="1529"/>
                      <a:pt x="778" y="1529"/>
                    </a:cubicBezTo>
                    <a:cubicBezTo>
                      <a:pt x="1179" y="1529"/>
                      <a:pt x="1530" y="1179"/>
                      <a:pt x="1530" y="778"/>
                    </a:cubicBezTo>
                    <a:cubicBezTo>
                      <a:pt x="1530" y="352"/>
                      <a:pt x="1179" y="1"/>
                      <a:pt x="778"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29" name="Google Shape;184;p8"/>
              <p:cNvSpPr>
                <a:spLocks/>
              </p:cNvSpPr>
              <p:nvPr/>
            </p:nvSpPr>
            <p:spPr bwMode="auto">
              <a:xfrm>
                <a:off x="2844750" y="4680500"/>
                <a:ext cx="37625" cy="38250"/>
              </a:xfrm>
              <a:custGeom>
                <a:avLst/>
                <a:gdLst>
                  <a:gd name="T0" fmla="*/ 11765625 w 1505"/>
                  <a:gd name="T1" fmla="*/ 0 h 1530"/>
                  <a:gd name="T2" fmla="*/ 15625 w 1505"/>
                  <a:gd name="T3" fmla="*/ 12140625 h 1530"/>
                  <a:gd name="T4" fmla="*/ 11765625 w 1505"/>
                  <a:gd name="T5" fmla="*/ 23890625 h 1530"/>
                  <a:gd name="T6" fmla="*/ 23515625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7" y="0"/>
                      <a:pt x="1" y="351"/>
                      <a:pt x="1" y="777"/>
                    </a:cubicBezTo>
                    <a:cubicBezTo>
                      <a:pt x="1" y="1178"/>
                      <a:pt x="327" y="1529"/>
                      <a:pt x="753" y="1529"/>
                    </a:cubicBezTo>
                    <a:cubicBezTo>
                      <a:pt x="1179" y="1529"/>
                      <a:pt x="1505" y="1178"/>
                      <a:pt x="1505" y="777"/>
                    </a:cubicBezTo>
                    <a:cubicBezTo>
                      <a:pt x="1505"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0" name="Google Shape;185;p8"/>
              <p:cNvSpPr>
                <a:spLocks/>
              </p:cNvSpPr>
              <p:nvPr/>
            </p:nvSpPr>
            <p:spPr bwMode="auto">
              <a:xfrm>
                <a:off x="3082225" y="4674850"/>
                <a:ext cx="38250" cy="38250"/>
              </a:xfrm>
              <a:custGeom>
                <a:avLst/>
                <a:gdLst>
                  <a:gd name="T0" fmla="*/ 11750000 w 1530"/>
                  <a:gd name="T1" fmla="*/ 15625 h 1530"/>
                  <a:gd name="T2" fmla="*/ 15625 w 1530"/>
                  <a:gd name="T3" fmla="*/ 12156250 h 1530"/>
                  <a:gd name="T4" fmla="*/ 11750000 w 1530"/>
                  <a:gd name="T5" fmla="*/ 23890625 h 1530"/>
                  <a:gd name="T6" fmla="*/ 23890625 w 1530"/>
                  <a:gd name="T7" fmla="*/ 12156250 h 1530"/>
                  <a:gd name="T8" fmla="*/ 11750000 w 1530"/>
                  <a:gd name="T9" fmla="*/ 15625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0" h="1530" extrusionOk="0">
                    <a:moveTo>
                      <a:pt x="752" y="1"/>
                    </a:moveTo>
                    <a:cubicBezTo>
                      <a:pt x="351" y="1"/>
                      <a:pt x="1" y="352"/>
                      <a:pt x="1" y="778"/>
                    </a:cubicBezTo>
                    <a:cubicBezTo>
                      <a:pt x="1" y="1179"/>
                      <a:pt x="351" y="1529"/>
                      <a:pt x="752" y="1529"/>
                    </a:cubicBezTo>
                    <a:cubicBezTo>
                      <a:pt x="1179" y="1529"/>
                      <a:pt x="1529" y="1179"/>
                      <a:pt x="1529" y="778"/>
                    </a:cubicBezTo>
                    <a:cubicBezTo>
                      <a:pt x="1529" y="352"/>
                      <a:pt x="1179" y="1"/>
                      <a:pt x="752" y="1"/>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1" name="Google Shape;186;p8"/>
              <p:cNvSpPr>
                <a:spLocks/>
              </p:cNvSpPr>
              <p:nvPr/>
            </p:nvSpPr>
            <p:spPr bwMode="auto">
              <a:xfrm>
                <a:off x="3003275" y="4680500"/>
                <a:ext cx="37625" cy="38250"/>
              </a:xfrm>
              <a:custGeom>
                <a:avLst/>
                <a:gdLst>
                  <a:gd name="T0" fmla="*/ 11765625 w 1505"/>
                  <a:gd name="T1" fmla="*/ 0 h 1530"/>
                  <a:gd name="T2" fmla="*/ 15625 w 1505"/>
                  <a:gd name="T3" fmla="*/ 12140625 h 1530"/>
                  <a:gd name="T4" fmla="*/ 11765625 w 1505"/>
                  <a:gd name="T5" fmla="*/ 23890625 h 1530"/>
                  <a:gd name="T6" fmla="*/ 23500000 w 1505"/>
                  <a:gd name="T7" fmla="*/ 12140625 h 1530"/>
                  <a:gd name="T8" fmla="*/ 11765625 w 1505"/>
                  <a:gd name="T9" fmla="*/ 0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5" h="1530" extrusionOk="0">
                    <a:moveTo>
                      <a:pt x="753" y="0"/>
                    </a:moveTo>
                    <a:cubicBezTo>
                      <a:pt x="326" y="0"/>
                      <a:pt x="1" y="351"/>
                      <a:pt x="1" y="777"/>
                    </a:cubicBezTo>
                    <a:cubicBezTo>
                      <a:pt x="1" y="1178"/>
                      <a:pt x="326" y="1529"/>
                      <a:pt x="753" y="1529"/>
                    </a:cubicBezTo>
                    <a:cubicBezTo>
                      <a:pt x="1179" y="1529"/>
                      <a:pt x="1504" y="1178"/>
                      <a:pt x="1504" y="777"/>
                    </a:cubicBezTo>
                    <a:cubicBezTo>
                      <a:pt x="1504" y="351"/>
                      <a:pt x="1179" y="0"/>
                      <a:pt x="753" y="0"/>
                    </a:cubicBezTo>
                    <a:close/>
                  </a:path>
                </a:pathLst>
              </a:custGeom>
              <a:solidFill>
                <a:srgbClr val="467C9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32" name="Google Shape;187;p8"/>
              <p:cNvSpPr/>
              <p:nvPr/>
            </p:nvSpPr>
            <p:spPr>
              <a:xfrm>
                <a:off x="3123264" y="4731264"/>
                <a:ext cx="37758" cy="38049"/>
              </a:xfrm>
              <a:custGeom>
                <a:avLst/>
                <a:gdLst/>
                <a:ahLst/>
                <a:cxnLst/>
                <a:rect l="l" t="t" r="r" b="b"/>
                <a:pathLst>
                  <a:path w="1530" h="1505" extrusionOk="0">
                    <a:moveTo>
                      <a:pt x="778" y="0"/>
                    </a:moveTo>
                    <a:cubicBezTo>
                      <a:pt x="352" y="0"/>
                      <a:pt x="1" y="351"/>
                      <a:pt x="1" y="752"/>
                    </a:cubicBezTo>
                    <a:cubicBezTo>
                      <a:pt x="1" y="1178"/>
                      <a:pt x="352" y="1504"/>
                      <a:pt x="778" y="1504"/>
                    </a:cubicBezTo>
                    <a:cubicBezTo>
                      <a:pt x="1179" y="1504"/>
                      <a:pt x="1529" y="1178"/>
                      <a:pt x="1529" y="752"/>
                    </a:cubicBezTo>
                    <a:cubicBezTo>
                      <a:pt x="1529"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3" name="Google Shape;188;p8"/>
              <p:cNvSpPr/>
              <p:nvPr/>
            </p:nvSpPr>
            <p:spPr>
              <a:xfrm>
                <a:off x="3044207" y="4742768"/>
                <a:ext cx="37758" cy="38048"/>
              </a:xfrm>
              <a:custGeom>
                <a:avLst/>
                <a:gdLst/>
                <a:ahLst/>
                <a:cxnLst/>
                <a:rect l="l" t="t" r="r" b="b"/>
                <a:pathLst>
                  <a:path w="1505" h="1505" extrusionOk="0">
                    <a:moveTo>
                      <a:pt x="753" y="0"/>
                    </a:moveTo>
                    <a:cubicBezTo>
                      <a:pt x="327" y="0"/>
                      <a:pt x="1" y="351"/>
                      <a:pt x="1" y="752"/>
                    </a:cubicBezTo>
                    <a:cubicBezTo>
                      <a:pt x="1" y="1178"/>
                      <a:pt x="327"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4" name="Google Shape;189;p8"/>
              <p:cNvSpPr/>
              <p:nvPr/>
            </p:nvSpPr>
            <p:spPr>
              <a:xfrm>
                <a:off x="2965151" y="4745422"/>
                <a:ext cx="37758" cy="38049"/>
              </a:xfrm>
              <a:custGeom>
                <a:avLst/>
                <a:gdLst/>
                <a:ahLst/>
                <a:cxnLst/>
                <a:rect l="l" t="t" r="r" b="b"/>
                <a:pathLst>
                  <a:path w="1505" h="1530" extrusionOk="0">
                    <a:moveTo>
                      <a:pt x="753" y="1"/>
                    </a:moveTo>
                    <a:cubicBezTo>
                      <a:pt x="352" y="1"/>
                      <a:pt x="1" y="352"/>
                      <a:pt x="1" y="778"/>
                    </a:cubicBezTo>
                    <a:cubicBezTo>
                      <a:pt x="1" y="1179"/>
                      <a:pt x="352" y="1530"/>
                      <a:pt x="753" y="1530"/>
                    </a:cubicBezTo>
                    <a:cubicBezTo>
                      <a:pt x="1179" y="1530"/>
                      <a:pt x="1505" y="1179"/>
                      <a:pt x="1505" y="778"/>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5" name="Google Shape;190;p8"/>
              <p:cNvSpPr/>
              <p:nvPr/>
            </p:nvSpPr>
            <p:spPr>
              <a:xfrm>
                <a:off x="2729162" y="4731264"/>
                <a:ext cx="37758" cy="38049"/>
              </a:xfrm>
              <a:custGeom>
                <a:avLst/>
                <a:gdLst/>
                <a:ahLst/>
                <a:cxnLst/>
                <a:rect l="l" t="t" r="r" b="b"/>
                <a:pathLst>
                  <a:path w="1504" h="1505" extrusionOk="0">
                    <a:moveTo>
                      <a:pt x="752" y="0"/>
                    </a:moveTo>
                    <a:cubicBezTo>
                      <a:pt x="351" y="0"/>
                      <a:pt x="0" y="351"/>
                      <a:pt x="0" y="752"/>
                    </a:cubicBezTo>
                    <a:cubicBezTo>
                      <a:pt x="0" y="1178"/>
                      <a:pt x="351"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6" name="Google Shape;191;p8"/>
              <p:cNvSpPr/>
              <p:nvPr/>
            </p:nvSpPr>
            <p:spPr>
              <a:xfrm>
                <a:off x="2808218" y="4742768"/>
                <a:ext cx="37758" cy="38048"/>
              </a:xfrm>
              <a:custGeom>
                <a:avLst/>
                <a:gdLst/>
                <a:ahLst/>
                <a:cxnLst/>
                <a:rect l="l" t="t" r="r" b="b"/>
                <a:pathLst>
                  <a:path w="1504" h="1505" extrusionOk="0">
                    <a:moveTo>
                      <a:pt x="752" y="0"/>
                    </a:moveTo>
                    <a:cubicBezTo>
                      <a:pt x="326" y="0"/>
                      <a:pt x="0" y="351"/>
                      <a:pt x="0" y="752"/>
                    </a:cubicBezTo>
                    <a:cubicBezTo>
                      <a:pt x="0" y="1178"/>
                      <a:pt x="326" y="1504"/>
                      <a:pt x="752" y="1504"/>
                    </a:cubicBezTo>
                    <a:cubicBezTo>
                      <a:pt x="1178" y="1504"/>
                      <a:pt x="1504" y="1178"/>
                      <a:pt x="1504" y="752"/>
                    </a:cubicBezTo>
                    <a:cubicBezTo>
                      <a:pt x="1504" y="351"/>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7" name="Google Shape;192;p8"/>
              <p:cNvSpPr/>
              <p:nvPr/>
            </p:nvSpPr>
            <p:spPr>
              <a:xfrm>
                <a:off x="2887275" y="4745422"/>
                <a:ext cx="37758" cy="38049"/>
              </a:xfrm>
              <a:custGeom>
                <a:avLst/>
                <a:gdLst/>
                <a:ahLst/>
                <a:cxnLst/>
                <a:rect l="l" t="t" r="r" b="b"/>
                <a:pathLst>
                  <a:path w="1530" h="1530" extrusionOk="0">
                    <a:moveTo>
                      <a:pt x="778" y="1"/>
                    </a:moveTo>
                    <a:cubicBezTo>
                      <a:pt x="352" y="1"/>
                      <a:pt x="1" y="352"/>
                      <a:pt x="1" y="778"/>
                    </a:cubicBezTo>
                    <a:cubicBezTo>
                      <a:pt x="1" y="1179"/>
                      <a:pt x="352" y="1530"/>
                      <a:pt x="778" y="1530"/>
                    </a:cubicBezTo>
                    <a:cubicBezTo>
                      <a:pt x="1179" y="1530"/>
                      <a:pt x="1530" y="1179"/>
                      <a:pt x="1530" y="778"/>
                    </a:cubicBezTo>
                    <a:cubicBezTo>
                      <a:pt x="1530" y="352"/>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8" name="Google Shape;193;p8"/>
              <p:cNvSpPr/>
              <p:nvPr/>
            </p:nvSpPr>
            <p:spPr>
              <a:xfrm>
                <a:off x="2686684" y="4797628"/>
                <a:ext cx="36578" cy="38048"/>
              </a:xfrm>
              <a:custGeom>
                <a:avLst/>
                <a:gdLst/>
                <a:ahLst/>
                <a:cxnLst/>
                <a:rect l="l" t="t" r="r" b="b"/>
                <a:pathLst>
                  <a:path w="1505" h="1530" extrusionOk="0">
                    <a:moveTo>
                      <a:pt x="753" y="1"/>
                    </a:moveTo>
                    <a:cubicBezTo>
                      <a:pt x="327" y="1"/>
                      <a:pt x="1" y="352"/>
                      <a:pt x="1" y="753"/>
                    </a:cubicBezTo>
                    <a:cubicBezTo>
                      <a:pt x="1" y="1179"/>
                      <a:pt x="327" y="1530"/>
                      <a:pt x="753" y="1530"/>
                    </a:cubicBezTo>
                    <a:cubicBezTo>
                      <a:pt x="1179" y="1530"/>
                      <a:pt x="1505" y="1179"/>
                      <a:pt x="1505" y="753"/>
                    </a:cubicBezTo>
                    <a:cubicBezTo>
                      <a:pt x="1505"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39" name="Google Shape;194;p8"/>
              <p:cNvSpPr/>
              <p:nvPr/>
            </p:nvSpPr>
            <p:spPr>
              <a:xfrm>
                <a:off x="2765740" y="4809131"/>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0" name="Google Shape;195;p8"/>
              <p:cNvSpPr/>
              <p:nvPr/>
            </p:nvSpPr>
            <p:spPr>
              <a:xfrm>
                <a:off x="2844797" y="4814440"/>
                <a:ext cx="37758" cy="37164"/>
              </a:xfrm>
              <a:custGeom>
                <a:avLst/>
                <a:gdLst/>
                <a:ahLst/>
                <a:cxnLst/>
                <a:rect l="l" t="t" r="r" b="b"/>
                <a:pathLst>
                  <a:path w="1505" h="1505" extrusionOk="0">
                    <a:moveTo>
                      <a:pt x="753" y="1"/>
                    </a:moveTo>
                    <a:cubicBezTo>
                      <a:pt x="327" y="1"/>
                      <a:pt x="1" y="326"/>
                      <a:pt x="1" y="753"/>
                    </a:cubicBezTo>
                    <a:cubicBezTo>
                      <a:pt x="1" y="1179"/>
                      <a:pt x="327" y="1504"/>
                      <a:pt x="753" y="1504"/>
                    </a:cubicBezTo>
                    <a:cubicBezTo>
                      <a:pt x="1179" y="1504"/>
                      <a:pt x="1505" y="1179"/>
                      <a:pt x="1505" y="753"/>
                    </a:cubicBezTo>
                    <a:cubicBezTo>
                      <a:pt x="1505"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1" name="Google Shape;196;p8"/>
              <p:cNvSpPr/>
              <p:nvPr/>
            </p:nvSpPr>
            <p:spPr>
              <a:xfrm>
                <a:off x="2923853" y="4817095"/>
                <a:ext cx="37758" cy="38048"/>
              </a:xfrm>
              <a:custGeom>
                <a:avLst/>
                <a:gdLst/>
                <a:ahLst/>
                <a:cxnLst/>
                <a:rect l="l" t="t" r="r" b="b"/>
                <a:pathLst>
                  <a:path w="1530" h="1530" extrusionOk="0">
                    <a:moveTo>
                      <a:pt x="753" y="1"/>
                    </a:moveTo>
                    <a:cubicBezTo>
                      <a:pt x="352" y="1"/>
                      <a:pt x="1" y="352"/>
                      <a:pt x="1" y="753"/>
                    </a:cubicBezTo>
                    <a:cubicBezTo>
                      <a:pt x="1" y="1179"/>
                      <a:pt x="352" y="1530"/>
                      <a:pt x="753" y="1530"/>
                    </a:cubicBezTo>
                    <a:cubicBezTo>
                      <a:pt x="1179" y="1530"/>
                      <a:pt x="1530" y="1179"/>
                      <a:pt x="1530" y="753"/>
                    </a:cubicBezTo>
                    <a:cubicBezTo>
                      <a:pt x="1530" y="352"/>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2" name="Google Shape;197;p8"/>
              <p:cNvSpPr/>
              <p:nvPr/>
            </p:nvSpPr>
            <p:spPr>
              <a:xfrm>
                <a:off x="3162202" y="4797628"/>
                <a:ext cx="37758" cy="38048"/>
              </a:xfrm>
              <a:custGeom>
                <a:avLst/>
                <a:gdLst/>
                <a:ahLst/>
                <a:cxnLst/>
                <a:rect l="l" t="t" r="r" b="b"/>
                <a:pathLst>
                  <a:path w="1505" h="1530" extrusionOk="0">
                    <a:moveTo>
                      <a:pt x="752" y="1"/>
                    </a:moveTo>
                    <a:cubicBezTo>
                      <a:pt x="326" y="1"/>
                      <a:pt x="1" y="352"/>
                      <a:pt x="1" y="753"/>
                    </a:cubicBezTo>
                    <a:cubicBezTo>
                      <a:pt x="1" y="1179"/>
                      <a:pt x="326" y="1530"/>
                      <a:pt x="752" y="1530"/>
                    </a:cubicBezTo>
                    <a:cubicBezTo>
                      <a:pt x="1153" y="1530"/>
                      <a:pt x="1504" y="1179"/>
                      <a:pt x="1504" y="753"/>
                    </a:cubicBezTo>
                    <a:cubicBezTo>
                      <a:pt x="1504" y="352"/>
                      <a:pt x="1153"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3" name="Google Shape;198;p8"/>
              <p:cNvSpPr/>
              <p:nvPr/>
            </p:nvSpPr>
            <p:spPr>
              <a:xfrm>
                <a:off x="3081966" y="4809131"/>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4" name="Google Shape;199;p8"/>
              <p:cNvSpPr/>
              <p:nvPr/>
            </p:nvSpPr>
            <p:spPr>
              <a:xfrm>
                <a:off x="3002909" y="4814440"/>
                <a:ext cx="37758" cy="37164"/>
              </a:xfrm>
              <a:custGeom>
                <a:avLst/>
                <a:gdLst/>
                <a:ahLst/>
                <a:cxnLst/>
                <a:rect l="l" t="t" r="r" b="b"/>
                <a:pathLst>
                  <a:path w="1505" h="1505" extrusionOk="0">
                    <a:moveTo>
                      <a:pt x="753" y="1"/>
                    </a:moveTo>
                    <a:cubicBezTo>
                      <a:pt x="326" y="1"/>
                      <a:pt x="1" y="326"/>
                      <a:pt x="1" y="753"/>
                    </a:cubicBezTo>
                    <a:cubicBezTo>
                      <a:pt x="1" y="1179"/>
                      <a:pt x="326" y="1504"/>
                      <a:pt x="753" y="1504"/>
                    </a:cubicBezTo>
                    <a:cubicBezTo>
                      <a:pt x="1179" y="1504"/>
                      <a:pt x="1504" y="1179"/>
                      <a:pt x="1504" y="753"/>
                    </a:cubicBezTo>
                    <a:cubicBezTo>
                      <a:pt x="1504" y="326"/>
                      <a:pt x="1179" y="1"/>
                      <a:pt x="753"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5" name="Google Shape;200;p8"/>
              <p:cNvSpPr/>
              <p:nvPr/>
            </p:nvSpPr>
            <p:spPr>
              <a:xfrm>
                <a:off x="3123264" y="4865761"/>
                <a:ext cx="37758" cy="37164"/>
              </a:xfrm>
              <a:custGeom>
                <a:avLst/>
                <a:gdLst/>
                <a:ahLst/>
                <a:cxnLst/>
                <a:rect l="l" t="t" r="r" b="b"/>
                <a:pathLst>
                  <a:path w="1530" h="1505" extrusionOk="0">
                    <a:moveTo>
                      <a:pt x="778" y="1"/>
                    </a:moveTo>
                    <a:cubicBezTo>
                      <a:pt x="352" y="1"/>
                      <a:pt x="1" y="327"/>
                      <a:pt x="1" y="753"/>
                    </a:cubicBezTo>
                    <a:cubicBezTo>
                      <a:pt x="1" y="1154"/>
                      <a:pt x="352" y="1505"/>
                      <a:pt x="778" y="1505"/>
                    </a:cubicBezTo>
                    <a:cubicBezTo>
                      <a:pt x="1179" y="1505"/>
                      <a:pt x="1529" y="1154"/>
                      <a:pt x="1529" y="753"/>
                    </a:cubicBezTo>
                    <a:cubicBezTo>
                      <a:pt x="1529" y="327"/>
                      <a:pt x="1179" y="1"/>
                      <a:pt x="778"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6" name="Google Shape;201;p8"/>
              <p:cNvSpPr/>
              <p:nvPr/>
            </p:nvSpPr>
            <p:spPr>
              <a:xfrm>
                <a:off x="3044207" y="4882574"/>
                <a:ext cx="37758" cy="38048"/>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7" name="Google Shape;202;p8"/>
              <p:cNvSpPr/>
              <p:nvPr/>
            </p:nvSpPr>
            <p:spPr>
              <a:xfrm>
                <a:off x="2965151" y="4890537"/>
                <a:ext cx="37758" cy="37164"/>
              </a:xfrm>
              <a:custGeom>
                <a:avLst/>
                <a:gdLst/>
                <a:ahLst/>
                <a:cxnLst/>
                <a:rect l="l" t="t" r="r" b="b"/>
                <a:pathLst>
                  <a:path w="1505" h="1504" extrusionOk="0">
                    <a:moveTo>
                      <a:pt x="753" y="0"/>
                    </a:moveTo>
                    <a:cubicBezTo>
                      <a:pt x="352" y="0"/>
                      <a:pt x="1" y="351"/>
                      <a:pt x="1" y="752"/>
                    </a:cubicBezTo>
                    <a:cubicBezTo>
                      <a:pt x="1" y="1178"/>
                      <a:pt x="352" y="1504"/>
                      <a:pt x="753" y="1504"/>
                    </a:cubicBezTo>
                    <a:cubicBezTo>
                      <a:pt x="1179" y="1504"/>
                      <a:pt x="1505" y="1178"/>
                      <a:pt x="1505" y="752"/>
                    </a:cubicBezTo>
                    <a:cubicBezTo>
                      <a:pt x="1505"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8" name="Google Shape;203;p8"/>
              <p:cNvSpPr/>
              <p:nvPr/>
            </p:nvSpPr>
            <p:spPr>
              <a:xfrm>
                <a:off x="2729162" y="4865761"/>
                <a:ext cx="37758" cy="37164"/>
              </a:xfrm>
              <a:custGeom>
                <a:avLst/>
                <a:gdLst/>
                <a:ahLst/>
                <a:cxnLst/>
                <a:rect l="l" t="t" r="r" b="b"/>
                <a:pathLst>
                  <a:path w="1504" h="1505" extrusionOk="0">
                    <a:moveTo>
                      <a:pt x="752" y="1"/>
                    </a:moveTo>
                    <a:cubicBezTo>
                      <a:pt x="351" y="1"/>
                      <a:pt x="0" y="327"/>
                      <a:pt x="0" y="753"/>
                    </a:cubicBezTo>
                    <a:cubicBezTo>
                      <a:pt x="0" y="1154"/>
                      <a:pt x="351" y="1505"/>
                      <a:pt x="752" y="1505"/>
                    </a:cubicBezTo>
                    <a:cubicBezTo>
                      <a:pt x="1178" y="1505"/>
                      <a:pt x="1504" y="1154"/>
                      <a:pt x="1504" y="753"/>
                    </a:cubicBezTo>
                    <a:cubicBezTo>
                      <a:pt x="1504" y="327"/>
                      <a:pt x="1178" y="1"/>
                      <a:pt x="752"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49" name="Google Shape;204;p8"/>
              <p:cNvSpPr/>
              <p:nvPr/>
            </p:nvSpPr>
            <p:spPr>
              <a:xfrm>
                <a:off x="2808218" y="4882574"/>
                <a:ext cx="37758" cy="38048"/>
              </a:xfrm>
              <a:custGeom>
                <a:avLst/>
                <a:gdLst/>
                <a:ahLst/>
                <a:cxnLst/>
                <a:rect l="l" t="t" r="r" b="b"/>
                <a:pathLst>
                  <a:path w="1504" h="1505" extrusionOk="0">
                    <a:moveTo>
                      <a:pt x="752" y="0"/>
                    </a:moveTo>
                    <a:cubicBezTo>
                      <a:pt x="326" y="0"/>
                      <a:pt x="0" y="326"/>
                      <a:pt x="0" y="752"/>
                    </a:cubicBezTo>
                    <a:cubicBezTo>
                      <a:pt x="0" y="1178"/>
                      <a:pt x="326" y="1504"/>
                      <a:pt x="752" y="1504"/>
                    </a:cubicBezTo>
                    <a:cubicBezTo>
                      <a:pt x="1178" y="1504"/>
                      <a:pt x="1504" y="1178"/>
                      <a:pt x="1504" y="752"/>
                    </a:cubicBezTo>
                    <a:cubicBezTo>
                      <a:pt x="1504" y="326"/>
                      <a:pt x="1178"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0" name="Google Shape;205;p8"/>
              <p:cNvSpPr/>
              <p:nvPr/>
            </p:nvSpPr>
            <p:spPr>
              <a:xfrm>
                <a:off x="2887275" y="4890537"/>
                <a:ext cx="37758" cy="37164"/>
              </a:xfrm>
              <a:custGeom>
                <a:avLst/>
                <a:gdLst/>
                <a:ahLst/>
                <a:cxnLst/>
                <a:rect l="l" t="t" r="r" b="b"/>
                <a:pathLst>
                  <a:path w="1530" h="1504" extrusionOk="0">
                    <a:moveTo>
                      <a:pt x="778" y="0"/>
                    </a:moveTo>
                    <a:cubicBezTo>
                      <a:pt x="352" y="0"/>
                      <a:pt x="1" y="351"/>
                      <a:pt x="1" y="752"/>
                    </a:cubicBezTo>
                    <a:cubicBezTo>
                      <a:pt x="1" y="1178"/>
                      <a:pt x="352" y="1504"/>
                      <a:pt x="778" y="1504"/>
                    </a:cubicBezTo>
                    <a:cubicBezTo>
                      <a:pt x="1179" y="1504"/>
                      <a:pt x="1530" y="1178"/>
                      <a:pt x="1530" y="752"/>
                    </a:cubicBezTo>
                    <a:cubicBezTo>
                      <a:pt x="1530" y="351"/>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1" name="Google Shape;206;p8"/>
              <p:cNvSpPr/>
              <p:nvPr/>
            </p:nvSpPr>
            <p:spPr>
              <a:xfrm>
                <a:off x="2765740" y="4939204"/>
                <a:ext cx="37758" cy="37164"/>
              </a:xfrm>
              <a:custGeom>
                <a:avLst/>
                <a:gdLst/>
                <a:ahLst/>
                <a:cxnLst/>
                <a:rect l="l" t="t" r="r" b="b"/>
                <a:pathLst>
                  <a:path w="1530" h="1504" extrusionOk="0">
                    <a:moveTo>
                      <a:pt x="778" y="0"/>
                    </a:moveTo>
                    <a:cubicBezTo>
                      <a:pt x="352" y="0"/>
                      <a:pt x="1" y="326"/>
                      <a:pt x="1" y="752"/>
                    </a:cubicBezTo>
                    <a:cubicBezTo>
                      <a:pt x="1" y="1178"/>
                      <a:pt x="352" y="1504"/>
                      <a:pt x="778" y="1504"/>
                    </a:cubicBezTo>
                    <a:cubicBezTo>
                      <a:pt x="1179" y="1504"/>
                      <a:pt x="1530" y="1178"/>
                      <a:pt x="1530" y="752"/>
                    </a:cubicBezTo>
                    <a:cubicBezTo>
                      <a:pt x="1530" y="326"/>
                      <a:pt x="1179" y="0"/>
                      <a:pt x="778"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2" name="Google Shape;207;p8"/>
              <p:cNvSpPr/>
              <p:nvPr/>
            </p:nvSpPr>
            <p:spPr>
              <a:xfrm>
                <a:off x="2844797" y="4951592"/>
                <a:ext cx="37758" cy="37164"/>
              </a:xfrm>
              <a:custGeom>
                <a:avLst/>
                <a:gdLst/>
                <a:ahLst/>
                <a:cxnLst/>
                <a:rect l="l" t="t" r="r" b="b"/>
                <a:pathLst>
                  <a:path w="1505" h="1505" extrusionOk="0">
                    <a:moveTo>
                      <a:pt x="753" y="0"/>
                    </a:moveTo>
                    <a:cubicBezTo>
                      <a:pt x="327" y="0"/>
                      <a:pt x="1" y="326"/>
                      <a:pt x="1" y="752"/>
                    </a:cubicBezTo>
                    <a:cubicBezTo>
                      <a:pt x="1" y="1178"/>
                      <a:pt x="327" y="1504"/>
                      <a:pt x="753" y="1504"/>
                    </a:cubicBezTo>
                    <a:cubicBezTo>
                      <a:pt x="1179" y="1504"/>
                      <a:pt x="1505" y="1178"/>
                      <a:pt x="1505" y="752"/>
                    </a:cubicBezTo>
                    <a:cubicBezTo>
                      <a:pt x="1505"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3" name="Google Shape;208;p8"/>
              <p:cNvSpPr/>
              <p:nvPr/>
            </p:nvSpPr>
            <p:spPr>
              <a:xfrm>
                <a:off x="2923853" y="4958671"/>
                <a:ext cx="37758" cy="38048"/>
              </a:xfrm>
              <a:custGeom>
                <a:avLst/>
                <a:gdLst/>
                <a:ahLst/>
                <a:cxnLst/>
                <a:rect l="l" t="t" r="r" b="b"/>
                <a:pathLst>
                  <a:path w="1530" h="1504" extrusionOk="0">
                    <a:moveTo>
                      <a:pt x="753" y="0"/>
                    </a:moveTo>
                    <a:cubicBezTo>
                      <a:pt x="352" y="0"/>
                      <a:pt x="1" y="351"/>
                      <a:pt x="1" y="752"/>
                    </a:cubicBezTo>
                    <a:cubicBezTo>
                      <a:pt x="1" y="1178"/>
                      <a:pt x="352" y="1504"/>
                      <a:pt x="753" y="1504"/>
                    </a:cubicBezTo>
                    <a:cubicBezTo>
                      <a:pt x="1179" y="1504"/>
                      <a:pt x="1530" y="1178"/>
                      <a:pt x="1530" y="752"/>
                    </a:cubicBezTo>
                    <a:cubicBezTo>
                      <a:pt x="1530" y="351"/>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4" name="Google Shape;209;p8"/>
              <p:cNvSpPr/>
              <p:nvPr/>
            </p:nvSpPr>
            <p:spPr>
              <a:xfrm>
                <a:off x="3081966" y="4939204"/>
                <a:ext cx="38939" cy="37164"/>
              </a:xfrm>
              <a:custGeom>
                <a:avLst/>
                <a:gdLst/>
                <a:ahLst/>
                <a:cxnLst/>
                <a:rect l="l" t="t" r="r" b="b"/>
                <a:pathLst>
                  <a:path w="1530" h="1504" extrusionOk="0">
                    <a:moveTo>
                      <a:pt x="752" y="0"/>
                    </a:moveTo>
                    <a:cubicBezTo>
                      <a:pt x="351" y="0"/>
                      <a:pt x="1" y="326"/>
                      <a:pt x="1" y="752"/>
                    </a:cubicBezTo>
                    <a:cubicBezTo>
                      <a:pt x="1" y="1178"/>
                      <a:pt x="351" y="1504"/>
                      <a:pt x="752" y="1504"/>
                    </a:cubicBezTo>
                    <a:cubicBezTo>
                      <a:pt x="1179" y="1504"/>
                      <a:pt x="1529" y="1178"/>
                      <a:pt x="1529" y="752"/>
                    </a:cubicBezTo>
                    <a:cubicBezTo>
                      <a:pt x="1529" y="326"/>
                      <a:pt x="1179" y="0"/>
                      <a:pt x="752"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5" name="Google Shape;210;p8"/>
              <p:cNvSpPr/>
              <p:nvPr/>
            </p:nvSpPr>
            <p:spPr>
              <a:xfrm>
                <a:off x="3002909" y="4951592"/>
                <a:ext cx="37758" cy="37164"/>
              </a:xfrm>
              <a:custGeom>
                <a:avLst/>
                <a:gdLst/>
                <a:ahLst/>
                <a:cxnLst/>
                <a:rect l="l" t="t" r="r" b="b"/>
                <a:pathLst>
                  <a:path w="1505" h="1505" extrusionOk="0">
                    <a:moveTo>
                      <a:pt x="753" y="0"/>
                    </a:moveTo>
                    <a:cubicBezTo>
                      <a:pt x="326" y="0"/>
                      <a:pt x="1" y="326"/>
                      <a:pt x="1" y="752"/>
                    </a:cubicBezTo>
                    <a:cubicBezTo>
                      <a:pt x="1" y="1178"/>
                      <a:pt x="326" y="1504"/>
                      <a:pt x="753" y="1504"/>
                    </a:cubicBezTo>
                    <a:cubicBezTo>
                      <a:pt x="1179" y="1504"/>
                      <a:pt x="1504" y="1178"/>
                      <a:pt x="1504" y="752"/>
                    </a:cubicBezTo>
                    <a:cubicBezTo>
                      <a:pt x="1504" y="326"/>
                      <a:pt x="1179" y="0"/>
                      <a:pt x="753" y="0"/>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56" name="Google Shape;211;p8"/>
              <p:cNvSpPr>
                <a:spLocks/>
              </p:cNvSpPr>
              <p:nvPr/>
            </p:nvSpPr>
            <p:spPr bwMode="auto">
              <a:xfrm>
                <a:off x="2623575" y="4378125"/>
                <a:ext cx="315825" cy="343750"/>
              </a:xfrm>
              <a:custGeom>
                <a:avLst/>
                <a:gdLst>
                  <a:gd name="T0" fmla="*/ 30062500 w 12633"/>
                  <a:gd name="T1" fmla="*/ 15625 h 13750"/>
                  <a:gd name="T2" fmla="*/ 14890625 w 12633"/>
                  <a:gd name="T3" fmla="*/ 15890625 h 13750"/>
                  <a:gd name="T4" fmla="*/ 164484375 w 12633"/>
                  <a:gd name="T5" fmla="*/ 214437500 h 13750"/>
                  <a:gd name="T6" fmla="*/ 170031250 w 12633"/>
                  <a:gd name="T7" fmla="*/ 214828125 h 13750"/>
                  <a:gd name="T8" fmla="*/ 189546875 w 12633"/>
                  <a:gd name="T9" fmla="*/ 193296875 h 13750"/>
                  <a:gd name="T10" fmla="*/ 36828125 w 12633"/>
                  <a:gd name="T11" fmla="*/ 625000 h 13750"/>
                  <a:gd name="T12" fmla="*/ 30062500 w 12633"/>
                  <a:gd name="T13" fmla="*/ 15625 h 137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33" h="13750" extrusionOk="0">
                    <a:moveTo>
                      <a:pt x="1924" y="1"/>
                    </a:moveTo>
                    <a:cubicBezTo>
                      <a:pt x="1220" y="1"/>
                      <a:pt x="1059" y="401"/>
                      <a:pt x="953" y="1017"/>
                    </a:cubicBezTo>
                    <a:cubicBezTo>
                      <a:pt x="1" y="6957"/>
                      <a:pt x="4487" y="13098"/>
                      <a:pt x="10527" y="13724"/>
                    </a:cubicBezTo>
                    <a:cubicBezTo>
                      <a:pt x="10652" y="13741"/>
                      <a:pt x="10771" y="13749"/>
                      <a:pt x="10882" y="13749"/>
                    </a:cubicBezTo>
                    <a:cubicBezTo>
                      <a:pt x="11617" y="13749"/>
                      <a:pt x="12044" y="13372"/>
                      <a:pt x="12131" y="12371"/>
                    </a:cubicBezTo>
                    <a:cubicBezTo>
                      <a:pt x="12632" y="6105"/>
                      <a:pt x="8572" y="992"/>
                      <a:pt x="2357" y="40"/>
                    </a:cubicBezTo>
                    <a:cubicBezTo>
                      <a:pt x="2193" y="13"/>
                      <a:pt x="2050" y="1"/>
                      <a:pt x="192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57" name="Google Shape;212;p8"/>
              <p:cNvSpPr/>
              <p:nvPr/>
            </p:nvSpPr>
            <p:spPr>
              <a:xfrm>
                <a:off x="2651285" y="4379980"/>
                <a:ext cx="271388" cy="338897"/>
              </a:xfrm>
              <a:custGeom>
                <a:avLst/>
                <a:gdLst/>
                <a:ahLst/>
                <a:cxnLst/>
                <a:rect l="l" t="t" r="r" b="b"/>
                <a:pathLst>
                  <a:path w="10861" h="13573" extrusionOk="0">
                    <a:moveTo>
                      <a:pt x="527" y="0"/>
                    </a:moveTo>
                    <a:cubicBezTo>
                      <a:pt x="96" y="0"/>
                      <a:pt x="25" y="321"/>
                      <a:pt x="25" y="811"/>
                    </a:cubicBezTo>
                    <a:cubicBezTo>
                      <a:pt x="0" y="6024"/>
                      <a:pt x="4537" y="12140"/>
                      <a:pt x="9624" y="13493"/>
                    </a:cubicBezTo>
                    <a:cubicBezTo>
                      <a:pt x="9814" y="13545"/>
                      <a:pt x="9983" y="13573"/>
                      <a:pt x="10129" y="13573"/>
                    </a:cubicBezTo>
                    <a:cubicBezTo>
                      <a:pt x="10621" y="13573"/>
                      <a:pt x="10860" y="13257"/>
                      <a:pt x="10802" y="12465"/>
                    </a:cubicBezTo>
                    <a:cubicBezTo>
                      <a:pt x="10401" y="6901"/>
                      <a:pt x="6366" y="1764"/>
                      <a:pt x="1078" y="109"/>
                    </a:cubicBezTo>
                    <a:cubicBezTo>
                      <a:pt x="849" y="35"/>
                      <a:pt x="669" y="0"/>
                      <a:pt x="52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58" name="Google Shape;213;p8"/>
              <p:cNvSpPr>
                <a:spLocks/>
              </p:cNvSpPr>
              <p:nvPr/>
            </p:nvSpPr>
            <p:spPr bwMode="auto">
              <a:xfrm>
                <a:off x="2652925" y="4380525"/>
                <a:ext cx="267875" cy="338050"/>
              </a:xfrm>
              <a:custGeom>
                <a:avLst/>
                <a:gdLst>
                  <a:gd name="T0" fmla="*/ 5562500 w 10715"/>
                  <a:gd name="T1" fmla="*/ 0 h 13522"/>
                  <a:gd name="T2" fmla="*/ 859375 w 10715"/>
                  <a:gd name="T3" fmla="*/ 11265625 h 13522"/>
                  <a:gd name="T4" fmla="*/ 150843750 w 10715"/>
                  <a:gd name="T5" fmla="*/ 209421875 h 13522"/>
                  <a:gd name="T6" fmla="*/ 159140625 w 10715"/>
                  <a:gd name="T7" fmla="*/ 211265625 h 13522"/>
                  <a:gd name="T8" fmla="*/ 165718750 w 10715"/>
                  <a:gd name="T9" fmla="*/ 196109375 h 13522"/>
                  <a:gd name="T10" fmla="*/ 14171875 w 10715"/>
                  <a:gd name="T11" fmla="*/ 2250000 h 13522"/>
                  <a:gd name="T12" fmla="*/ 5562500 w 10715"/>
                  <a:gd name="T13" fmla="*/ 0 h 135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15" h="13522" extrusionOk="0">
                    <a:moveTo>
                      <a:pt x="356" y="0"/>
                    </a:moveTo>
                    <a:cubicBezTo>
                      <a:pt x="24" y="0"/>
                      <a:pt x="1" y="290"/>
                      <a:pt x="55" y="721"/>
                    </a:cubicBezTo>
                    <a:cubicBezTo>
                      <a:pt x="481" y="5583"/>
                      <a:pt x="5042" y="11698"/>
                      <a:pt x="9654" y="13403"/>
                    </a:cubicBezTo>
                    <a:cubicBezTo>
                      <a:pt x="9863" y="13479"/>
                      <a:pt x="10040" y="13521"/>
                      <a:pt x="10185" y="13521"/>
                    </a:cubicBezTo>
                    <a:cubicBezTo>
                      <a:pt x="10562" y="13521"/>
                      <a:pt x="10715" y="13238"/>
                      <a:pt x="10606" y="12551"/>
                    </a:cubicBezTo>
                    <a:cubicBezTo>
                      <a:pt x="9754" y="7312"/>
                      <a:pt x="5719" y="2175"/>
                      <a:pt x="907" y="144"/>
                    </a:cubicBezTo>
                    <a:cubicBezTo>
                      <a:pt x="666" y="45"/>
                      <a:pt x="487" y="0"/>
                      <a:pt x="35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59" name="Google Shape;214;p8"/>
              <p:cNvSpPr/>
              <p:nvPr/>
            </p:nvSpPr>
            <p:spPr>
              <a:xfrm>
                <a:off x="2654825" y="4381749"/>
                <a:ext cx="261948" cy="335357"/>
              </a:xfrm>
              <a:custGeom>
                <a:avLst/>
                <a:gdLst/>
                <a:ahLst/>
                <a:cxnLst/>
                <a:rect l="l" t="t" r="r" b="b"/>
                <a:pathLst>
                  <a:path w="10479" h="13409" extrusionOk="0">
                    <a:moveTo>
                      <a:pt x="129" y="1"/>
                    </a:moveTo>
                    <a:cubicBezTo>
                      <a:pt x="0" y="1"/>
                      <a:pt x="57" y="215"/>
                      <a:pt x="181" y="525"/>
                    </a:cubicBezTo>
                    <a:cubicBezTo>
                      <a:pt x="1660" y="4560"/>
                      <a:pt x="6271" y="10650"/>
                      <a:pt x="9830" y="13156"/>
                    </a:cubicBezTo>
                    <a:cubicBezTo>
                      <a:pt x="10061" y="13317"/>
                      <a:pt x="10231" y="13409"/>
                      <a:pt x="10330" y="13409"/>
                    </a:cubicBezTo>
                    <a:cubicBezTo>
                      <a:pt x="10479" y="13409"/>
                      <a:pt x="10467" y="13201"/>
                      <a:pt x="10256" y="12705"/>
                    </a:cubicBezTo>
                    <a:cubicBezTo>
                      <a:pt x="8402" y="8269"/>
                      <a:pt x="4392" y="3106"/>
                      <a:pt x="607" y="274"/>
                    </a:cubicBezTo>
                    <a:cubicBezTo>
                      <a:pt x="358" y="82"/>
                      <a:pt x="208" y="1"/>
                      <a:pt x="129" y="1"/>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60" name="Google Shape;215;p8"/>
              <p:cNvSpPr>
                <a:spLocks/>
              </p:cNvSpPr>
              <p:nvPr/>
            </p:nvSpPr>
            <p:spPr bwMode="auto">
              <a:xfrm>
                <a:off x="2655400" y="4382075"/>
                <a:ext cx="260675" cy="334550"/>
              </a:xfrm>
              <a:custGeom>
                <a:avLst/>
                <a:gdLst>
                  <a:gd name="T0" fmla="*/ 1078125 w 10427"/>
                  <a:gd name="T1" fmla="*/ 15625 h 13382"/>
                  <a:gd name="T2" fmla="*/ 3609375 w 10427"/>
                  <a:gd name="T3" fmla="*/ 7156250 h 13382"/>
                  <a:gd name="T4" fmla="*/ 154781250 w 10427"/>
                  <a:gd name="T5" fmla="*/ 204140625 h 13382"/>
                  <a:gd name="T6" fmla="*/ 161656250 w 10427"/>
                  <a:gd name="T7" fmla="*/ 209078125 h 13382"/>
                  <a:gd name="T8" fmla="*/ 158296875 w 10427"/>
                  <a:gd name="T9" fmla="*/ 199437500 h 13382"/>
                  <a:gd name="T10" fmla="*/ 7921875 w 10427"/>
                  <a:gd name="T11" fmla="*/ 5203125 h 13382"/>
                  <a:gd name="T12" fmla="*/ 1078125 w 10427"/>
                  <a:gd name="T13" fmla="*/ 15625 h 133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27" h="13382" extrusionOk="0">
                    <a:moveTo>
                      <a:pt x="69" y="1"/>
                    </a:moveTo>
                    <a:cubicBezTo>
                      <a:pt x="1" y="1"/>
                      <a:pt x="87" y="184"/>
                      <a:pt x="231" y="458"/>
                    </a:cubicBezTo>
                    <a:cubicBezTo>
                      <a:pt x="2161" y="4143"/>
                      <a:pt x="6773" y="10208"/>
                      <a:pt x="9906" y="13065"/>
                    </a:cubicBezTo>
                    <a:cubicBezTo>
                      <a:pt x="10128" y="13265"/>
                      <a:pt x="10281" y="13381"/>
                      <a:pt x="10346" y="13381"/>
                    </a:cubicBezTo>
                    <a:cubicBezTo>
                      <a:pt x="10427" y="13381"/>
                      <a:pt x="10369" y="13197"/>
                      <a:pt x="10131" y="12764"/>
                    </a:cubicBezTo>
                    <a:cubicBezTo>
                      <a:pt x="7850" y="8654"/>
                      <a:pt x="3840" y="3491"/>
                      <a:pt x="507" y="333"/>
                    </a:cubicBezTo>
                    <a:cubicBezTo>
                      <a:pt x="252" y="100"/>
                      <a:pt x="119" y="1"/>
                      <a:pt x="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1" name="Google Shape;216;p8"/>
              <p:cNvSpPr/>
              <p:nvPr/>
            </p:nvSpPr>
            <p:spPr>
              <a:xfrm>
                <a:off x="2698483" y="4656052"/>
                <a:ext cx="490858" cy="78751"/>
              </a:xfrm>
              <a:custGeom>
                <a:avLst/>
                <a:gdLst/>
                <a:ahLst/>
                <a:cxnLst/>
                <a:rect l="l" t="t" r="r" b="b"/>
                <a:pathLst>
                  <a:path w="19600" h="3159" extrusionOk="0">
                    <a:moveTo>
                      <a:pt x="1755" y="1"/>
                    </a:moveTo>
                    <a:cubicBezTo>
                      <a:pt x="827" y="126"/>
                      <a:pt x="0" y="527"/>
                      <a:pt x="301" y="1805"/>
                    </a:cubicBezTo>
                    <a:cubicBezTo>
                      <a:pt x="2983" y="2657"/>
                      <a:pt x="6241" y="3159"/>
                      <a:pt x="9750" y="3159"/>
                    </a:cubicBezTo>
                    <a:cubicBezTo>
                      <a:pt x="13283" y="3159"/>
                      <a:pt x="16542" y="2657"/>
                      <a:pt x="19223" y="1805"/>
                    </a:cubicBezTo>
                    <a:cubicBezTo>
                      <a:pt x="19599" y="803"/>
                      <a:pt x="19148" y="151"/>
                      <a:pt x="17770" y="1"/>
                    </a:cubicBezTo>
                    <a:cubicBezTo>
                      <a:pt x="15201" y="828"/>
                      <a:pt x="12481" y="1241"/>
                      <a:pt x="9762" y="1241"/>
                    </a:cubicBezTo>
                    <a:cubicBezTo>
                      <a:pt x="7043" y="1241"/>
                      <a:pt x="4323" y="828"/>
                      <a:pt x="1755" y="1"/>
                    </a:cubicBezTo>
                    <a:close/>
                  </a:path>
                </a:pathLst>
              </a:custGeom>
              <a:solidFill>
                <a:schemeClr val="accent4"/>
              </a:solidFill>
              <a:ln>
                <a:noFill/>
              </a:ln>
            </p:spPr>
            <p:txBody>
              <a:bodyPr spcFirstLastPara="1" lIns="91425" tIns="91425" rIns="91425" bIns="91425" anchor="ctr"/>
              <a:lstStyle/>
              <a:p>
                <a:pPr>
                  <a:defRPr/>
                </a:pPr>
                <a:endParaRPr sz="1350">
                  <a:solidFill>
                    <a:srgbClr val="322F46"/>
                  </a:solidFill>
                </a:endParaRPr>
              </a:p>
            </p:txBody>
          </p:sp>
          <p:sp>
            <p:nvSpPr>
              <p:cNvPr id="62" name="Google Shape;217;p8"/>
              <p:cNvSpPr>
                <a:spLocks/>
              </p:cNvSpPr>
              <p:nvPr/>
            </p:nvSpPr>
            <p:spPr bwMode="auto">
              <a:xfrm>
                <a:off x="3101050" y="4112150"/>
                <a:ext cx="82275" cy="60875"/>
              </a:xfrm>
              <a:custGeom>
                <a:avLst/>
                <a:gdLst>
                  <a:gd name="T0" fmla="*/ 24687500 w 3291"/>
                  <a:gd name="T1" fmla="*/ 15625 h 2435"/>
                  <a:gd name="T2" fmla="*/ 24265625 w 3291"/>
                  <a:gd name="T3" fmla="*/ 38015625 h 2435"/>
                  <a:gd name="T4" fmla="*/ 24625000 w 3291"/>
                  <a:gd name="T5" fmla="*/ 38031250 h 2435"/>
                  <a:gd name="T6" fmla="*/ 25843750 w 3291"/>
                  <a:gd name="T7" fmla="*/ 31250 h 2435"/>
                  <a:gd name="T8" fmla="*/ 24687500 w 3291"/>
                  <a:gd name="T9" fmla="*/ 15625 h 24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1" h="2435" extrusionOk="0">
                    <a:moveTo>
                      <a:pt x="1580" y="1"/>
                    </a:moveTo>
                    <a:cubicBezTo>
                      <a:pt x="1" y="1"/>
                      <a:pt x="862" y="2409"/>
                      <a:pt x="1553" y="2433"/>
                    </a:cubicBezTo>
                    <a:cubicBezTo>
                      <a:pt x="1561" y="2434"/>
                      <a:pt x="1569" y="2434"/>
                      <a:pt x="1576" y="2434"/>
                    </a:cubicBezTo>
                    <a:cubicBezTo>
                      <a:pt x="2301" y="2434"/>
                      <a:pt x="3291" y="101"/>
                      <a:pt x="1654" y="2"/>
                    </a:cubicBezTo>
                    <a:cubicBezTo>
                      <a:pt x="1629" y="1"/>
                      <a:pt x="1604" y="1"/>
                      <a:pt x="158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3" name="Google Shape;218;p8"/>
              <p:cNvSpPr>
                <a:spLocks/>
              </p:cNvSpPr>
              <p:nvPr/>
            </p:nvSpPr>
            <p:spPr bwMode="auto">
              <a:xfrm>
                <a:off x="3132825" y="4166325"/>
                <a:ext cx="75175" cy="49850"/>
              </a:xfrm>
              <a:custGeom>
                <a:avLst/>
                <a:gdLst>
                  <a:gd name="T0" fmla="*/ 16578125 w 3007"/>
                  <a:gd name="T1" fmla="*/ 15625 h 1994"/>
                  <a:gd name="T2" fmla="*/ 4406250 w 3007"/>
                  <a:gd name="T3" fmla="*/ 4156250 h 1994"/>
                  <a:gd name="T4" fmla="*/ 25515625 w 3007"/>
                  <a:gd name="T5" fmla="*/ 31140625 h 1994"/>
                  <a:gd name="T6" fmla="*/ 37312500 w 3007"/>
                  <a:gd name="T7" fmla="*/ 23343750 h 1994"/>
                  <a:gd name="T8" fmla="*/ 16578125 w 3007"/>
                  <a:gd name="T9" fmla="*/ 15625 h 1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7" h="1994" extrusionOk="0">
                    <a:moveTo>
                      <a:pt x="1061" y="1"/>
                    </a:moveTo>
                    <a:cubicBezTo>
                      <a:pt x="708" y="1"/>
                      <a:pt x="401" y="89"/>
                      <a:pt x="282" y="266"/>
                    </a:cubicBezTo>
                    <a:cubicBezTo>
                      <a:pt x="1" y="736"/>
                      <a:pt x="831" y="1993"/>
                      <a:pt x="1633" y="1993"/>
                    </a:cubicBezTo>
                    <a:cubicBezTo>
                      <a:pt x="1902" y="1993"/>
                      <a:pt x="2168" y="1853"/>
                      <a:pt x="2388" y="1494"/>
                    </a:cubicBezTo>
                    <a:cubicBezTo>
                      <a:pt x="3006" y="505"/>
                      <a:pt x="1905" y="1"/>
                      <a:pt x="106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4" name="Google Shape;219;p8"/>
              <p:cNvSpPr>
                <a:spLocks/>
              </p:cNvSpPr>
              <p:nvPr/>
            </p:nvSpPr>
            <p:spPr bwMode="auto">
              <a:xfrm>
                <a:off x="3133250" y="4128550"/>
                <a:ext cx="73600" cy="51200"/>
              </a:xfrm>
              <a:custGeom>
                <a:avLst/>
                <a:gdLst>
                  <a:gd name="T0" fmla="*/ 25046875 w 2944"/>
                  <a:gd name="T1" fmla="*/ 15625 h 2048"/>
                  <a:gd name="T2" fmla="*/ 4140625 w 2944"/>
                  <a:gd name="T3" fmla="*/ 27765625 h 2048"/>
                  <a:gd name="T4" fmla="*/ 15703125 w 2944"/>
                  <a:gd name="T5" fmla="*/ 32000000 h 2048"/>
                  <a:gd name="T6" fmla="*/ 36250000 w 2944"/>
                  <a:gd name="T7" fmla="*/ 7796875 h 2048"/>
                  <a:gd name="T8" fmla="*/ 25046875 w 2944"/>
                  <a:gd name="T9" fmla="*/ 15625 h 20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4" h="2048" extrusionOk="0">
                    <a:moveTo>
                      <a:pt x="1603" y="1"/>
                    </a:moveTo>
                    <a:cubicBezTo>
                      <a:pt x="819" y="1"/>
                      <a:pt x="1" y="1324"/>
                      <a:pt x="265" y="1777"/>
                    </a:cubicBezTo>
                    <a:cubicBezTo>
                      <a:pt x="374" y="1959"/>
                      <a:pt x="666" y="2048"/>
                      <a:pt x="1005" y="2048"/>
                    </a:cubicBezTo>
                    <a:cubicBezTo>
                      <a:pt x="1835" y="2048"/>
                      <a:pt x="2943" y="1514"/>
                      <a:pt x="2320" y="499"/>
                    </a:cubicBezTo>
                    <a:cubicBezTo>
                      <a:pt x="2111" y="142"/>
                      <a:pt x="1859" y="1"/>
                      <a:pt x="160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5" name="Google Shape;220;p8"/>
              <p:cNvSpPr>
                <a:spLocks/>
              </p:cNvSpPr>
              <p:nvPr/>
            </p:nvSpPr>
            <p:spPr bwMode="auto">
              <a:xfrm>
                <a:off x="3073900" y="4165250"/>
                <a:ext cx="72475" cy="50250"/>
              </a:xfrm>
              <a:custGeom>
                <a:avLst/>
                <a:gdLst>
                  <a:gd name="T0" fmla="*/ 28281250 w 2899"/>
                  <a:gd name="T1" fmla="*/ 15625 h 2010"/>
                  <a:gd name="T2" fmla="*/ 7953125 w 2899"/>
                  <a:gd name="T3" fmla="*/ 22843750 h 2010"/>
                  <a:gd name="T4" fmla="*/ 19468750 w 2899"/>
                  <a:gd name="T5" fmla="*/ 31390625 h 2010"/>
                  <a:gd name="T6" fmla="*/ 41234375 w 2899"/>
                  <a:gd name="T7" fmla="*/ 4828125 h 2010"/>
                  <a:gd name="T8" fmla="*/ 28281250 w 2899"/>
                  <a:gd name="T9" fmla="*/ 15625 h 2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99" h="2010" extrusionOk="0">
                    <a:moveTo>
                      <a:pt x="1810" y="1"/>
                    </a:moveTo>
                    <a:cubicBezTo>
                      <a:pt x="1005" y="1"/>
                      <a:pt x="0" y="462"/>
                      <a:pt x="509" y="1462"/>
                    </a:cubicBezTo>
                    <a:cubicBezTo>
                      <a:pt x="706" y="1856"/>
                      <a:pt x="970" y="2009"/>
                      <a:pt x="1246" y="2009"/>
                    </a:cubicBezTo>
                    <a:cubicBezTo>
                      <a:pt x="2024" y="2009"/>
                      <a:pt x="2898" y="790"/>
                      <a:pt x="2639" y="309"/>
                    </a:cubicBezTo>
                    <a:cubicBezTo>
                      <a:pt x="2534" y="107"/>
                      <a:pt x="2195" y="1"/>
                      <a:pt x="181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6" name="Google Shape;221;p8"/>
              <p:cNvSpPr>
                <a:spLocks/>
              </p:cNvSpPr>
              <p:nvPr/>
            </p:nvSpPr>
            <p:spPr bwMode="auto">
              <a:xfrm>
                <a:off x="3072500" y="4130150"/>
                <a:ext cx="74925" cy="49875"/>
              </a:xfrm>
              <a:custGeom>
                <a:avLst/>
                <a:gdLst>
                  <a:gd name="T0" fmla="*/ 21250000 w 2997"/>
                  <a:gd name="T1" fmla="*/ 0 h 1995"/>
                  <a:gd name="T2" fmla="*/ 9609375 w 2997"/>
                  <a:gd name="T3" fmla="*/ 7578125 h 1995"/>
                  <a:gd name="T4" fmla="*/ 29921875 w 2997"/>
                  <a:gd name="T5" fmla="*/ 31156250 h 1995"/>
                  <a:gd name="T6" fmla="*/ 42109375 w 2997"/>
                  <a:gd name="T7" fmla="*/ 26765625 h 1995"/>
                  <a:gd name="T8" fmla="*/ 21250000 w 2997"/>
                  <a:gd name="T9" fmla="*/ 0 h 1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7" h="1995" extrusionOk="0">
                    <a:moveTo>
                      <a:pt x="1360" y="0"/>
                    </a:moveTo>
                    <a:cubicBezTo>
                      <a:pt x="1095" y="0"/>
                      <a:pt x="833" y="137"/>
                      <a:pt x="615" y="485"/>
                    </a:cubicBezTo>
                    <a:cubicBezTo>
                      <a:pt x="1" y="1486"/>
                      <a:pt x="1083" y="1994"/>
                      <a:pt x="1915" y="1994"/>
                    </a:cubicBezTo>
                    <a:cubicBezTo>
                      <a:pt x="2272" y="1994"/>
                      <a:pt x="2583" y="1901"/>
                      <a:pt x="2695" y="1713"/>
                    </a:cubicBezTo>
                    <a:cubicBezTo>
                      <a:pt x="2997" y="1261"/>
                      <a:pt x="2164" y="0"/>
                      <a:pt x="136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7" name="Google Shape;222;p8"/>
              <p:cNvSpPr>
                <a:spLocks/>
              </p:cNvSpPr>
              <p:nvPr/>
            </p:nvSpPr>
            <p:spPr bwMode="auto">
              <a:xfrm>
                <a:off x="3105050" y="4172950"/>
                <a:ext cx="82025" cy="60925"/>
              </a:xfrm>
              <a:custGeom>
                <a:avLst/>
                <a:gdLst>
                  <a:gd name="T0" fmla="*/ 22125000 w 3281"/>
                  <a:gd name="T1" fmla="*/ 15625 h 2437"/>
                  <a:gd name="T2" fmla="*/ 21765625 w 3281"/>
                  <a:gd name="T3" fmla="*/ 15625 h 2437"/>
                  <a:gd name="T4" fmla="*/ 23468750 w 3281"/>
                  <a:gd name="T5" fmla="*/ 38078125 h 2437"/>
                  <a:gd name="T6" fmla="*/ 25296875 w 3281"/>
                  <a:gd name="T7" fmla="*/ 38000000 h 2437"/>
                  <a:gd name="T8" fmla="*/ 22125000 w 3281"/>
                  <a:gd name="T9" fmla="*/ 15625 h 24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1" h="2437" extrusionOk="0">
                    <a:moveTo>
                      <a:pt x="1416" y="1"/>
                    </a:moveTo>
                    <a:cubicBezTo>
                      <a:pt x="1409" y="1"/>
                      <a:pt x="1401" y="1"/>
                      <a:pt x="1393" y="1"/>
                    </a:cubicBezTo>
                    <a:cubicBezTo>
                      <a:pt x="709" y="50"/>
                      <a:pt x="0" y="2437"/>
                      <a:pt x="1502" y="2437"/>
                    </a:cubicBezTo>
                    <a:cubicBezTo>
                      <a:pt x="1540" y="2437"/>
                      <a:pt x="1579" y="2435"/>
                      <a:pt x="1619" y="2432"/>
                    </a:cubicBezTo>
                    <a:cubicBezTo>
                      <a:pt x="3280" y="2308"/>
                      <a:pt x="2145" y="1"/>
                      <a:pt x="141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8" name="Google Shape;223;p8"/>
              <p:cNvSpPr>
                <a:spLocks/>
              </p:cNvSpPr>
              <p:nvPr/>
            </p:nvSpPr>
            <p:spPr bwMode="auto">
              <a:xfrm>
                <a:off x="3128650" y="4182100"/>
                <a:ext cx="54975" cy="42000"/>
              </a:xfrm>
              <a:custGeom>
                <a:avLst/>
                <a:gdLst>
                  <a:gd name="T0" fmla="*/ 10906250 w 2199"/>
                  <a:gd name="T1" fmla="*/ 15625 h 1680"/>
                  <a:gd name="T2" fmla="*/ 9765625 w 2199"/>
                  <a:gd name="T3" fmla="*/ 171875 h 1680"/>
                  <a:gd name="T4" fmla="*/ 13281250 w 2199"/>
                  <a:gd name="T5" fmla="*/ 26234375 h 1680"/>
                  <a:gd name="T6" fmla="*/ 17203125 w 2199"/>
                  <a:gd name="T7" fmla="*/ 25625000 h 1680"/>
                  <a:gd name="T8" fmla="*/ 10906250 w 2199"/>
                  <a:gd name="T9" fmla="*/ 15625 h 1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9" h="1680" extrusionOk="0">
                    <a:moveTo>
                      <a:pt x="698" y="1"/>
                    </a:moveTo>
                    <a:cubicBezTo>
                      <a:pt x="672" y="1"/>
                      <a:pt x="648" y="4"/>
                      <a:pt x="625" y="11"/>
                    </a:cubicBezTo>
                    <a:cubicBezTo>
                      <a:pt x="164" y="126"/>
                      <a:pt x="0" y="1679"/>
                      <a:pt x="850" y="1679"/>
                    </a:cubicBezTo>
                    <a:cubicBezTo>
                      <a:pt x="926" y="1679"/>
                      <a:pt x="1009" y="1667"/>
                      <a:pt x="1101" y="1640"/>
                    </a:cubicBezTo>
                    <a:cubicBezTo>
                      <a:pt x="2198" y="1354"/>
                      <a:pt x="1207" y="1"/>
                      <a:pt x="698"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9" name="Google Shape;224;p8"/>
              <p:cNvSpPr>
                <a:spLocks/>
              </p:cNvSpPr>
              <p:nvPr/>
            </p:nvSpPr>
            <p:spPr bwMode="auto">
              <a:xfrm>
                <a:off x="3137225" y="4146350"/>
                <a:ext cx="54000" cy="38650"/>
              </a:xfrm>
              <a:custGeom>
                <a:avLst/>
                <a:gdLst>
                  <a:gd name="T0" fmla="*/ 16328125 w 2160"/>
                  <a:gd name="T1" fmla="*/ 0 h 1546"/>
                  <a:gd name="T2" fmla="*/ 4406250 w 2160"/>
                  <a:gd name="T3" fmla="*/ 22515625 h 1546"/>
                  <a:gd name="T4" fmla="*/ 9343750 w 2160"/>
                  <a:gd name="T5" fmla="*/ 24140625 h 1546"/>
                  <a:gd name="T6" fmla="*/ 23593750 w 2160"/>
                  <a:gd name="T7" fmla="*/ 3718750 h 1546"/>
                  <a:gd name="T8" fmla="*/ 16328125 w 2160"/>
                  <a:gd name="T9" fmla="*/ 0 h 15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 h="1546" extrusionOk="0">
                    <a:moveTo>
                      <a:pt x="1045" y="0"/>
                    </a:moveTo>
                    <a:cubicBezTo>
                      <a:pt x="444" y="0"/>
                      <a:pt x="0" y="1140"/>
                      <a:pt x="282" y="1441"/>
                    </a:cubicBezTo>
                    <a:cubicBezTo>
                      <a:pt x="348" y="1512"/>
                      <a:pt x="462" y="1545"/>
                      <a:pt x="598" y="1545"/>
                    </a:cubicBezTo>
                    <a:cubicBezTo>
                      <a:pt x="1180" y="1545"/>
                      <a:pt x="2160" y="949"/>
                      <a:pt x="1510" y="238"/>
                    </a:cubicBezTo>
                    <a:cubicBezTo>
                      <a:pt x="1351" y="70"/>
                      <a:pt x="1193" y="0"/>
                      <a:pt x="104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0" name="Google Shape;225;p8"/>
              <p:cNvSpPr>
                <a:spLocks/>
              </p:cNvSpPr>
              <p:nvPr/>
            </p:nvSpPr>
            <p:spPr bwMode="auto">
              <a:xfrm>
                <a:off x="3099150" y="4160725"/>
                <a:ext cx="46775" cy="33100"/>
              </a:xfrm>
              <a:custGeom>
                <a:avLst/>
                <a:gdLst>
                  <a:gd name="T0" fmla="*/ 11000000 w 1871"/>
                  <a:gd name="T1" fmla="*/ 15625 h 1324"/>
                  <a:gd name="T2" fmla="*/ 1968750 w 1871"/>
                  <a:gd name="T3" fmla="*/ 8437500 h 1324"/>
                  <a:gd name="T4" fmla="*/ 13031250 w 1871"/>
                  <a:gd name="T5" fmla="*/ 20687500 h 1324"/>
                  <a:gd name="T6" fmla="*/ 28203125 w 1871"/>
                  <a:gd name="T7" fmla="*/ 13531250 h 1324"/>
                  <a:gd name="T8" fmla="*/ 11000000 w 1871"/>
                  <a:gd name="T9" fmla="*/ 15625 h 13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1" h="1324" extrusionOk="0">
                    <a:moveTo>
                      <a:pt x="704" y="1"/>
                    </a:moveTo>
                    <a:cubicBezTo>
                      <a:pt x="436" y="1"/>
                      <a:pt x="203" y="146"/>
                      <a:pt x="126" y="540"/>
                    </a:cubicBezTo>
                    <a:cubicBezTo>
                      <a:pt x="0" y="1117"/>
                      <a:pt x="395" y="1324"/>
                      <a:pt x="834" y="1324"/>
                    </a:cubicBezTo>
                    <a:cubicBezTo>
                      <a:pt x="1272" y="1324"/>
                      <a:pt x="1755" y="1117"/>
                      <a:pt x="1805" y="866"/>
                    </a:cubicBezTo>
                    <a:cubicBezTo>
                      <a:pt x="1871" y="537"/>
                      <a:pt x="1221" y="1"/>
                      <a:pt x="70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1" name="Google Shape;226;p8"/>
              <p:cNvSpPr>
                <a:spLocks/>
              </p:cNvSpPr>
              <p:nvPr/>
            </p:nvSpPr>
            <p:spPr bwMode="auto">
              <a:xfrm>
                <a:off x="2608825" y="4432200"/>
                <a:ext cx="39875" cy="26875"/>
              </a:xfrm>
              <a:custGeom>
                <a:avLst/>
                <a:gdLst>
                  <a:gd name="T0" fmla="*/ 11468750 w 1595"/>
                  <a:gd name="T1" fmla="*/ 15625 h 1075"/>
                  <a:gd name="T2" fmla="*/ 5312500 w 1595"/>
                  <a:gd name="T3" fmla="*/ 4031250 h 1075"/>
                  <a:gd name="T4" fmla="*/ 16390625 w 1595"/>
                  <a:gd name="T5" fmla="*/ 16796875 h 1075"/>
                  <a:gd name="T6" fmla="*/ 22546875 w 1595"/>
                  <a:gd name="T7" fmla="*/ 14609375 h 1075"/>
                  <a:gd name="T8" fmla="*/ 11468750 w 1595"/>
                  <a:gd name="T9" fmla="*/ 15625 h 10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5" h="1075" extrusionOk="0">
                    <a:moveTo>
                      <a:pt x="734" y="1"/>
                    </a:moveTo>
                    <a:cubicBezTo>
                      <a:pt x="595" y="1"/>
                      <a:pt x="457" y="73"/>
                      <a:pt x="340" y="258"/>
                    </a:cubicBezTo>
                    <a:cubicBezTo>
                      <a:pt x="1" y="793"/>
                      <a:pt x="602" y="1075"/>
                      <a:pt x="1049" y="1075"/>
                    </a:cubicBezTo>
                    <a:cubicBezTo>
                      <a:pt x="1230" y="1075"/>
                      <a:pt x="1385" y="1028"/>
                      <a:pt x="1443" y="935"/>
                    </a:cubicBezTo>
                    <a:cubicBezTo>
                      <a:pt x="1594" y="689"/>
                      <a:pt x="1160" y="1"/>
                      <a:pt x="73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2" name="Google Shape;227;p8"/>
              <p:cNvSpPr>
                <a:spLocks/>
              </p:cNvSpPr>
              <p:nvPr/>
            </p:nvSpPr>
            <p:spPr bwMode="auto">
              <a:xfrm>
                <a:off x="2641600" y="4432375"/>
                <a:ext cx="38900" cy="26950"/>
              </a:xfrm>
              <a:custGeom>
                <a:avLst/>
                <a:gdLst>
                  <a:gd name="T0" fmla="*/ 13609375 w 1556"/>
                  <a:gd name="T1" fmla="*/ 15625 h 1078"/>
                  <a:gd name="T2" fmla="*/ 2062500 w 1556"/>
                  <a:gd name="T3" fmla="*/ 14500000 h 1078"/>
                  <a:gd name="T4" fmla="*/ 8656250 w 1556"/>
                  <a:gd name="T5" fmla="*/ 16828125 h 1078"/>
                  <a:gd name="T6" fmla="*/ 19687500 w 1556"/>
                  <a:gd name="T7" fmla="*/ 4312500 h 1078"/>
                  <a:gd name="T8" fmla="*/ 13609375 w 1556"/>
                  <a:gd name="T9" fmla="*/ 15625 h 10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6" h="1078" extrusionOk="0">
                    <a:moveTo>
                      <a:pt x="871" y="1"/>
                    </a:moveTo>
                    <a:cubicBezTo>
                      <a:pt x="455" y="1"/>
                      <a:pt x="1" y="666"/>
                      <a:pt x="132" y="928"/>
                    </a:cubicBezTo>
                    <a:cubicBezTo>
                      <a:pt x="193" y="1027"/>
                      <a:pt x="361" y="1077"/>
                      <a:pt x="554" y="1077"/>
                    </a:cubicBezTo>
                    <a:cubicBezTo>
                      <a:pt x="992" y="1077"/>
                      <a:pt x="1556" y="816"/>
                      <a:pt x="1260" y="276"/>
                    </a:cubicBezTo>
                    <a:cubicBezTo>
                      <a:pt x="1151" y="78"/>
                      <a:pt x="1013" y="1"/>
                      <a:pt x="871"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3" name="Google Shape;228;p8"/>
              <p:cNvSpPr>
                <a:spLocks/>
              </p:cNvSpPr>
              <p:nvPr/>
            </p:nvSpPr>
            <p:spPr bwMode="auto">
              <a:xfrm>
                <a:off x="2621075" y="4422975"/>
                <a:ext cx="44300" cy="32600"/>
              </a:xfrm>
              <a:custGeom>
                <a:avLst/>
                <a:gdLst>
                  <a:gd name="T0" fmla="*/ 14109375 w 1772"/>
                  <a:gd name="T1" fmla="*/ 0 h 1304"/>
                  <a:gd name="T2" fmla="*/ 13718750 w 1772"/>
                  <a:gd name="T3" fmla="*/ 0 h 1304"/>
                  <a:gd name="T4" fmla="*/ 14890625 w 1772"/>
                  <a:gd name="T5" fmla="*/ 20375000 h 1304"/>
                  <a:gd name="T6" fmla="*/ 14109375 w 1772"/>
                  <a:gd name="T7" fmla="*/ 0 h 1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72" h="1304" extrusionOk="0">
                    <a:moveTo>
                      <a:pt x="903" y="0"/>
                    </a:moveTo>
                    <a:cubicBezTo>
                      <a:pt x="895" y="0"/>
                      <a:pt x="886" y="0"/>
                      <a:pt x="878" y="0"/>
                    </a:cubicBezTo>
                    <a:cubicBezTo>
                      <a:pt x="0" y="25"/>
                      <a:pt x="577" y="1304"/>
                      <a:pt x="953" y="1304"/>
                    </a:cubicBezTo>
                    <a:cubicBezTo>
                      <a:pt x="1350" y="1279"/>
                      <a:pt x="1772" y="0"/>
                      <a:pt x="90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4" name="Google Shape;229;p8"/>
              <p:cNvSpPr>
                <a:spLocks/>
              </p:cNvSpPr>
              <p:nvPr/>
            </p:nvSpPr>
            <p:spPr bwMode="auto">
              <a:xfrm>
                <a:off x="2621925" y="4455550"/>
                <a:ext cx="44675" cy="32625"/>
              </a:xfrm>
              <a:custGeom>
                <a:avLst/>
                <a:gdLst>
                  <a:gd name="T0" fmla="*/ 14187500 w 1787"/>
                  <a:gd name="T1" fmla="*/ 0 h 1305"/>
                  <a:gd name="T2" fmla="*/ 13968750 w 1787"/>
                  <a:gd name="T3" fmla="*/ 20375000 h 1305"/>
                  <a:gd name="T4" fmla="*/ 14359375 w 1787"/>
                  <a:gd name="T5" fmla="*/ 20375000 h 1305"/>
                  <a:gd name="T6" fmla="*/ 14359375 w 1787"/>
                  <a:gd name="T7" fmla="*/ 15625 h 1305"/>
                  <a:gd name="T8" fmla="*/ 14187500 w 1787"/>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7" h="1305" extrusionOk="0">
                    <a:moveTo>
                      <a:pt x="908" y="0"/>
                    </a:moveTo>
                    <a:cubicBezTo>
                      <a:pt x="532" y="0"/>
                      <a:pt x="0" y="1254"/>
                      <a:pt x="894" y="1304"/>
                    </a:cubicBezTo>
                    <a:cubicBezTo>
                      <a:pt x="902" y="1304"/>
                      <a:pt x="911" y="1304"/>
                      <a:pt x="919" y="1304"/>
                    </a:cubicBezTo>
                    <a:cubicBezTo>
                      <a:pt x="1787" y="1304"/>
                      <a:pt x="1316" y="25"/>
                      <a:pt x="919" y="1"/>
                    </a:cubicBezTo>
                    <a:cubicBezTo>
                      <a:pt x="915" y="0"/>
                      <a:pt x="911" y="0"/>
                      <a:pt x="908"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5" name="Google Shape;230;p8"/>
              <p:cNvSpPr>
                <a:spLocks/>
              </p:cNvSpPr>
              <p:nvPr/>
            </p:nvSpPr>
            <p:spPr bwMode="auto">
              <a:xfrm>
                <a:off x="2609300" y="4451525"/>
                <a:ext cx="39350" cy="27150"/>
              </a:xfrm>
              <a:custGeom>
                <a:avLst/>
                <a:gdLst>
                  <a:gd name="T0" fmla="*/ 15781250 w 1574"/>
                  <a:gd name="T1" fmla="*/ 15625 h 1086"/>
                  <a:gd name="T2" fmla="*/ 4625000 w 1574"/>
                  <a:gd name="T3" fmla="*/ 12703125 h 1086"/>
                  <a:gd name="T4" fmla="*/ 10828125 w 1574"/>
                  <a:gd name="T5" fmla="*/ 16953125 h 1086"/>
                  <a:gd name="T6" fmla="*/ 22250000 w 1574"/>
                  <a:gd name="T7" fmla="*/ 2531250 h 1086"/>
                  <a:gd name="T8" fmla="*/ 15781250 w 1574"/>
                  <a:gd name="T9" fmla="*/ 15625 h 1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4" h="1086" extrusionOk="0">
                    <a:moveTo>
                      <a:pt x="1010" y="1"/>
                    </a:moveTo>
                    <a:cubicBezTo>
                      <a:pt x="573" y="1"/>
                      <a:pt x="0" y="274"/>
                      <a:pt x="296" y="813"/>
                    </a:cubicBezTo>
                    <a:cubicBezTo>
                      <a:pt x="409" y="1009"/>
                      <a:pt x="550" y="1085"/>
                      <a:pt x="693" y="1085"/>
                    </a:cubicBezTo>
                    <a:cubicBezTo>
                      <a:pt x="1120" y="1085"/>
                      <a:pt x="1574" y="406"/>
                      <a:pt x="1424" y="162"/>
                    </a:cubicBezTo>
                    <a:cubicBezTo>
                      <a:pt x="1370" y="54"/>
                      <a:pt x="1203" y="1"/>
                      <a:pt x="10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6" name="Google Shape;231;p8"/>
              <p:cNvSpPr>
                <a:spLocks/>
              </p:cNvSpPr>
              <p:nvPr/>
            </p:nvSpPr>
            <p:spPr bwMode="auto">
              <a:xfrm>
                <a:off x="2641700" y="4450575"/>
                <a:ext cx="39025" cy="25850"/>
              </a:xfrm>
              <a:custGeom>
                <a:avLst/>
                <a:gdLst>
                  <a:gd name="T0" fmla="*/ 10359375 w 1561"/>
                  <a:gd name="T1" fmla="*/ 0 h 1034"/>
                  <a:gd name="T2" fmla="*/ 2000000 w 1561"/>
                  <a:gd name="T3" fmla="*/ 3125000 h 1034"/>
                  <a:gd name="T4" fmla="*/ 13921875 w 1561"/>
                  <a:gd name="T5" fmla="*/ 16156250 h 1034"/>
                  <a:gd name="T6" fmla="*/ 20406250 w 1561"/>
                  <a:gd name="T7" fmla="*/ 11343750 h 1034"/>
                  <a:gd name="T8" fmla="*/ 10359375 w 1561"/>
                  <a:gd name="T9" fmla="*/ 0 h 10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1" h="1034" extrusionOk="0">
                    <a:moveTo>
                      <a:pt x="663" y="0"/>
                    </a:moveTo>
                    <a:cubicBezTo>
                      <a:pt x="419" y="0"/>
                      <a:pt x="192" y="72"/>
                      <a:pt x="128" y="200"/>
                    </a:cubicBezTo>
                    <a:cubicBezTo>
                      <a:pt x="1" y="453"/>
                      <a:pt x="476" y="1034"/>
                      <a:pt x="891" y="1034"/>
                    </a:cubicBezTo>
                    <a:cubicBezTo>
                      <a:pt x="1051" y="1034"/>
                      <a:pt x="1201" y="948"/>
                      <a:pt x="1306" y="726"/>
                    </a:cubicBezTo>
                    <a:cubicBezTo>
                      <a:pt x="1560" y="217"/>
                      <a:pt x="1087" y="0"/>
                      <a:pt x="66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7" name="Google Shape;232;p8"/>
              <p:cNvSpPr>
                <a:spLocks/>
              </p:cNvSpPr>
              <p:nvPr/>
            </p:nvSpPr>
            <p:spPr bwMode="auto">
              <a:xfrm>
                <a:off x="2649050" y="4450225"/>
                <a:ext cx="25350" cy="17775"/>
              </a:xfrm>
              <a:custGeom>
                <a:avLst/>
                <a:gdLst>
                  <a:gd name="T0" fmla="*/ 8593750 w 1014"/>
                  <a:gd name="T1" fmla="*/ 0 h 711"/>
                  <a:gd name="T2" fmla="*/ 531250 w 1014"/>
                  <a:gd name="T3" fmla="*/ 3734375 h 711"/>
                  <a:gd name="T4" fmla="*/ 9843750 w 1014"/>
                  <a:gd name="T5" fmla="*/ 11093750 h 711"/>
                  <a:gd name="T6" fmla="*/ 14640625 w 1014"/>
                  <a:gd name="T7" fmla="*/ 6859375 h 711"/>
                  <a:gd name="T8" fmla="*/ 8593750 w 1014"/>
                  <a:gd name="T9" fmla="*/ 0 h 7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4" h="711" extrusionOk="0">
                    <a:moveTo>
                      <a:pt x="550" y="0"/>
                    </a:moveTo>
                    <a:cubicBezTo>
                      <a:pt x="320" y="0"/>
                      <a:pt x="71" y="105"/>
                      <a:pt x="34" y="239"/>
                    </a:cubicBezTo>
                    <a:cubicBezTo>
                      <a:pt x="1" y="407"/>
                      <a:pt x="350" y="710"/>
                      <a:pt x="630" y="710"/>
                    </a:cubicBezTo>
                    <a:cubicBezTo>
                      <a:pt x="767" y="710"/>
                      <a:pt x="887" y="637"/>
                      <a:pt x="937" y="439"/>
                    </a:cubicBezTo>
                    <a:cubicBezTo>
                      <a:pt x="1014" y="117"/>
                      <a:pt x="793" y="0"/>
                      <a:pt x="55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8" name="Google Shape;233;p8"/>
              <p:cNvSpPr>
                <a:spLocks/>
              </p:cNvSpPr>
              <p:nvPr/>
            </p:nvSpPr>
            <p:spPr bwMode="auto">
              <a:xfrm>
                <a:off x="2629675" y="4433850"/>
                <a:ext cx="29800" cy="22400"/>
              </a:xfrm>
              <a:custGeom>
                <a:avLst/>
                <a:gdLst>
                  <a:gd name="T0" fmla="*/ 11078125 w 1192"/>
                  <a:gd name="T1" fmla="*/ 0 h 896"/>
                  <a:gd name="T2" fmla="*/ 9125000 w 1192"/>
                  <a:gd name="T3" fmla="*/ 265625 h 896"/>
                  <a:gd name="T4" fmla="*/ 12281250 w 1192"/>
                  <a:gd name="T5" fmla="*/ 14000000 h 896"/>
                  <a:gd name="T6" fmla="*/ 12640625 w 1192"/>
                  <a:gd name="T7" fmla="*/ 13968750 h 896"/>
                  <a:gd name="T8" fmla="*/ 11078125 w 1192"/>
                  <a:gd name="T9" fmla="*/ 0 h 8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2" h="896" extrusionOk="0">
                    <a:moveTo>
                      <a:pt x="709" y="0"/>
                    </a:moveTo>
                    <a:cubicBezTo>
                      <a:pt x="671" y="0"/>
                      <a:pt x="629" y="6"/>
                      <a:pt x="584" y="17"/>
                    </a:cubicBezTo>
                    <a:cubicBezTo>
                      <a:pt x="0" y="138"/>
                      <a:pt x="525" y="896"/>
                      <a:pt x="786" y="896"/>
                    </a:cubicBezTo>
                    <a:cubicBezTo>
                      <a:pt x="794" y="896"/>
                      <a:pt x="802" y="895"/>
                      <a:pt x="809" y="894"/>
                    </a:cubicBezTo>
                    <a:cubicBezTo>
                      <a:pt x="1065" y="824"/>
                      <a:pt x="1191" y="0"/>
                      <a:pt x="70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9" name="Google Shape;234;p8"/>
              <p:cNvSpPr>
                <a:spLocks/>
              </p:cNvSpPr>
              <p:nvPr/>
            </p:nvSpPr>
            <p:spPr bwMode="auto">
              <a:xfrm>
                <a:off x="2625375" y="4455200"/>
                <a:ext cx="29200" cy="21050"/>
              </a:xfrm>
              <a:custGeom>
                <a:avLst/>
                <a:gdLst>
                  <a:gd name="T0" fmla="*/ 13312500 w 1168"/>
                  <a:gd name="T1" fmla="*/ 15625 h 842"/>
                  <a:gd name="T2" fmla="*/ 6328125 w 1168"/>
                  <a:gd name="T3" fmla="*/ 11578125 h 842"/>
                  <a:gd name="T4" fmla="*/ 9984375 w 1168"/>
                  <a:gd name="T5" fmla="*/ 13140625 h 842"/>
                  <a:gd name="T6" fmla="*/ 15328125 w 1168"/>
                  <a:gd name="T7" fmla="*/ 625000 h 842"/>
                  <a:gd name="T8" fmla="*/ 13312500 w 1168"/>
                  <a:gd name="T9" fmla="*/ 15625 h 8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8" h="842" extrusionOk="0">
                    <a:moveTo>
                      <a:pt x="852" y="1"/>
                    </a:moveTo>
                    <a:cubicBezTo>
                      <a:pt x="552" y="1"/>
                      <a:pt x="1" y="380"/>
                      <a:pt x="405" y="741"/>
                    </a:cubicBezTo>
                    <a:cubicBezTo>
                      <a:pt x="488" y="812"/>
                      <a:pt x="567" y="841"/>
                      <a:pt x="639" y="841"/>
                    </a:cubicBezTo>
                    <a:cubicBezTo>
                      <a:pt x="978" y="841"/>
                      <a:pt x="1167" y="184"/>
                      <a:pt x="981" y="40"/>
                    </a:cubicBezTo>
                    <a:cubicBezTo>
                      <a:pt x="951" y="13"/>
                      <a:pt x="905" y="1"/>
                      <a:pt x="85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0" name="Google Shape;235;p8"/>
              <p:cNvSpPr>
                <a:spLocks/>
              </p:cNvSpPr>
              <p:nvPr/>
            </p:nvSpPr>
            <p:spPr bwMode="auto">
              <a:xfrm>
                <a:off x="3132350" y="4167950"/>
                <a:ext cx="21325" cy="21325"/>
              </a:xfrm>
              <a:custGeom>
                <a:avLst/>
                <a:gdLst>
                  <a:gd name="T0" fmla="*/ 6671875 w 853"/>
                  <a:gd name="T1" fmla="*/ 15625 h 853"/>
                  <a:gd name="T2" fmla="*/ 15625 w 853"/>
                  <a:gd name="T3" fmla="*/ 6671875 h 853"/>
                  <a:gd name="T4" fmla="*/ 6671875 w 853"/>
                  <a:gd name="T5" fmla="*/ 13328125 h 853"/>
                  <a:gd name="T6" fmla="*/ 13328125 w 853"/>
                  <a:gd name="T7" fmla="*/ 6671875 h 853"/>
                  <a:gd name="T8" fmla="*/ 6671875 w 853"/>
                  <a:gd name="T9" fmla="*/ 15625 h 8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3" h="853" extrusionOk="0">
                    <a:moveTo>
                      <a:pt x="427" y="1"/>
                    </a:moveTo>
                    <a:cubicBezTo>
                      <a:pt x="201" y="1"/>
                      <a:pt x="1" y="201"/>
                      <a:pt x="1" y="427"/>
                    </a:cubicBezTo>
                    <a:cubicBezTo>
                      <a:pt x="1" y="652"/>
                      <a:pt x="201" y="853"/>
                      <a:pt x="427" y="853"/>
                    </a:cubicBezTo>
                    <a:cubicBezTo>
                      <a:pt x="652" y="853"/>
                      <a:pt x="853" y="652"/>
                      <a:pt x="853" y="427"/>
                    </a:cubicBezTo>
                    <a:cubicBezTo>
                      <a:pt x="853" y="201"/>
                      <a:pt x="652" y="1"/>
                      <a:pt x="4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1" name="Google Shape;236;p8"/>
              <p:cNvSpPr>
                <a:spLocks/>
              </p:cNvSpPr>
              <p:nvPr/>
            </p:nvSpPr>
            <p:spPr bwMode="auto">
              <a:xfrm>
                <a:off x="2634850" y="4451800"/>
                <a:ext cx="16325" cy="16300"/>
              </a:xfrm>
              <a:custGeom>
                <a:avLst/>
                <a:gdLst>
                  <a:gd name="T0" fmla="*/ 5109375 w 653"/>
                  <a:gd name="T1" fmla="*/ 0 h 652"/>
                  <a:gd name="T2" fmla="*/ 15625 w 653"/>
                  <a:gd name="T3" fmla="*/ 5093750 h 652"/>
                  <a:gd name="T4" fmla="*/ 5109375 w 653"/>
                  <a:gd name="T5" fmla="*/ 10187500 h 652"/>
                  <a:gd name="T6" fmla="*/ 10187500 w 653"/>
                  <a:gd name="T7" fmla="*/ 5093750 h 652"/>
                  <a:gd name="T8" fmla="*/ 5109375 w 653"/>
                  <a:gd name="T9" fmla="*/ 0 h 6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3" h="652" extrusionOk="0">
                    <a:moveTo>
                      <a:pt x="327" y="0"/>
                    </a:moveTo>
                    <a:cubicBezTo>
                      <a:pt x="151" y="0"/>
                      <a:pt x="1" y="126"/>
                      <a:pt x="1" y="326"/>
                    </a:cubicBezTo>
                    <a:cubicBezTo>
                      <a:pt x="1" y="502"/>
                      <a:pt x="151" y="652"/>
                      <a:pt x="327" y="652"/>
                    </a:cubicBezTo>
                    <a:cubicBezTo>
                      <a:pt x="502" y="652"/>
                      <a:pt x="652" y="502"/>
                      <a:pt x="652" y="326"/>
                    </a:cubicBezTo>
                    <a:cubicBezTo>
                      <a:pt x="652" y="126"/>
                      <a:pt x="502" y="0"/>
                      <a:pt x="3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7" name="Google Shape;237;p8"/>
            <p:cNvGrpSpPr>
              <a:grpSpLocks/>
            </p:cNvGrpSpPr>
            <p:nvPr/>
          </p:nvGrpSpPr>
          <p:grpSpPr bwMode="auto">
            <a:xfrm>
              <a:off x="4030588" y="-396350"/>
              <a:ext cx="1082725" cy="723050"/>
              <a:chOff x="1352275" y="974950"/>
              <a:chExt cx="1082725" cy="723050"/>
            </a:xfrm>
          </p:grpSpPr>
          <p:sp>
            <p:nvSpPr>
              <p:cNvPr id="8" name="Google Shape;238;p8"/>
              <p:cNvSpPr/>
              <p:nvPr/>
            </p:nvSpPr>
            <p:spPr>
              <a:xfrm>
                <a:off x="1753987" y="1416617"/>
                <a:ext cx="279400" cy="280952"/>
              </a:xfrm>
              <a:custGeom>
                <a:avLst/>
                <a:gdLst/>
                <a:ahLst/>
                <a:cxnLst/>
                <a:rect l="l" t="t" r="r" b="b"/>
                <a:pathLst>
                  <a:path w="11229" h="11229" extrusionOk="0">
                    <a:moveTo>
                      <a:pt x="5614" y="0"/>
                    </a:moveTo>
                    <a:cubicBezTo>
                      <a:pt x="2507" y="0"/>
                      <a:pt x="0" y="2531"/>
                      <a:pt x="0" y="5614"/>
                    </a:cubicBezTo>
                    <a:cubicBezTo>
                      <a:pt x="0" y="8722"/>
                      <a:pt x="2507" y="11228"/>
                      <a:pt x="5614" y="11228"/>
                    </a:cubicBezTo>
                    <a:cubicBezTo>
                      <a:pt x="8697" y="11228"/>
                      <a:pt x="11229" y="8722"/>
                      <a:pt x="11229" y="5614"/>
                    </a:cubicBezTo>
                    <a:cubicBezTo>
                      <a:pt x="11229" y="2531"/>
                      <a:pt x="8697" y="0"/>
                      <a:pt x="5614" y="0"/>
                    </a:cubicBezTo>
                    <a:close/>
                  </a:path>
                </a:pathLst>
              </a:custGeom>
              <a:solidFill>
                <a:schemeClr val="accent3"/>
              </a:solidFill>
              <a:ln>
                <a:noFill/>
              </a:ln>
            </p:spPr>
            <p:txBody>
              <a:bodyPr spcFirstLastPara="1" lIns="91425" tIns="91425" rIns="91425" bIns="91425" anchor="ctr"/>
              <a:lstStyle/>
              <a:p>
                <a:pPr>
                  <a:defRPr/>
                </a:pPr>
                <a:endParaRPr sz="1350">
                  <a:solidFill>
                    <a:srgbClr val="322F46"/>
                  </a:solidFill>
                </a:endParaRPr>
              </a:p>
            </p:txBody>
          </p:sp>
          <p:sp>
            <p:nvSpPr>
              <p:cNvPr id="9" name="Google Shape;239;p8"/>
              <p:cNvSpPr>
                <a:spLocks/>
              </p:cNvSpPr>
              <p:nvPr/>
            </p:nvSpPr>
            <p:spPr bwMode="auto">
              <a:xfrm>
                <a:off x="1352275" y="974950"/>
                <a:ext cx="1082725" cy="620350"/>
              </a:xfrm>
              <a:custGeom>
                <a:avLst/>
                <a:gdLst>
                  <a:gd name="T0" fmla="*/ 279609375 w 43309"/>
                  <a:gd name="T1" fmla="*/ 15625 h 24814"/>
                  <a:gd name="T2" fmla="*/ 279609375 w 43309"/>
                  <a:gd name="T3" fmla="*/ 103390625 h 24814"/>
                  <a:gd name="T4" fmla="*/ 0 w 43309"/>
                  <a:gd name="T5" fmla="*/ 387703125 h 24814"/>
                  <a:gd name="T6" fmla="*/ 676703125 w 43309"/>
                  <a:gd name="T7" fmla="*/ 387703125 h 24814"/>
                  <a:gd name="T8" fmla="*/ 396703125 w 43309"/>
                  <a:gd name="T9" fmla="*/ 103390625 h 24814"/>
                  <a:gd name="T10" fmla="*/ 396703125 w 43309"/>
                  <a:gd name="T11" fmla="*/ 15625 h 24814"/>
                  <a:gd name="T12" fmla="*/ 279609375 w 43309"/>
                  <a:gd name="T13" fmla="*/ 15625 h 248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309" h="24814" extrusionOk="0">
                    <a:moveTo>
                      <a:pt x="17895" y="1"/>
                    </a:moveTo>
                    <a:lnTo>
                      <a:pt x="17895" y="6617"/>
                    </a:lnTo>
                    <a:cubicBezTo>
                      <a:pt x="7720" y="8146"/>
                      <a:pt x="0" y="15690"/>
                      <a:pt x="0" y="24813"/>
                    </a:cubicBezTo>
                    <a:lnTo>
                      <a:pt x="43309" y="24813"/>
                    </a:lnTo>
                    <a:cubicBezTo>
                      <a:pt x="43309" y="15690"/>
                      <a:pt x="35564" y="8146"/>
                      <a:pt x="25389" y="6617"/>
                    </a:cubicBezTo>
                    <a:lnTo>
                      <a:pt x="25389" y="1"/>
                    </a:lnTo>
                    <a:lnTo>
                      <a:pt x="1789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240" name="Google Shape;240;p8"/>
          <p:cNvSpPr txBox="1">
            <a:spLocks noGrp="1"/>
          </p:cNvSpPr>
          <p:nvPr>
            <p:ph type="title"/>
          </p:nvPr>
        </p:nvSpPr>
        <p:spPr>
          <a:xfrm>
            <a:off x="720000" y="540000"/>
            <a:ext cx="7704000" cy="1575300"/>
          </a:xfrm>
          <a:prstGeom prst="rect">
            <a:avLst/>
          </a:prstGeom>
        </p:spPr>
        <p:txBody>
          <a:bodyPr spcFirstLastPara="1">
            <a:noAutofit/>
          </a:bodyPr>
          <a:lstStyle>
            <a:lvl1pPr lvl="0" algn="ctr">
              <a:spcBef>
                <a:spcPts val="0"/>
              </a:spcBef>
              <a:spcAft>
                <a:spcPts val="0"/>
              </a:spcAft>
              <a:buSzPts val="4800"/>
              <a:buNone/>
              <a:defRPr sz="4725"/>
            </a:lvl1pPr>
            <a:lvl2pPr lvl="1" algn="ctr">
              <a:spcBef>
                <a:spcPts val="0"/>
              </a:spcBef>
              <a:spcAft>
                <a:spcPts val="0"/>
              </a:spcAft>
              <a:buSzPts val="4800"/>
              <a:buNone/>
              <a:defRPr sz="3600"/>
            </a:lvl2pPr>
            <a:lvl3pPr lvl="2" algn="ctr">
              <a:spcBef>
                <a:spcPts val="0"/>
              </a:spcBef>
              <a:spcAft>
                <a:spcPts val="0"/>
              </a:spcAft>
              <a:buSzPts val="4800"/>
              <a:buNone/>
              <a:defRPr sz="3600"/>
            </a:lvl3pPr>
            <a:lvl4pPr lvl="3" algn="ctr">
              <a:spcBef>
                <a:spcPts val="0"/>
              </a:spcBef>
              <a:spcAft>
                <a:spcPts val="0"/>
              </a:spcAft>
              <a:buSzPts val="4800"/>
              <a:buNone/>
              <a:defRPr sz="3600"/>
            </a:lvl4pPr>
            <a:lvl5pPr lvl="4" algn="ctr">
              <a:spcBef>
                <a:spcPts val="0"/>
              </a:spcBef>
              <a:spcAft>
                <a:spcPts val="0"/>
              </a:spcAft>
              <a:buSzPts val="4800"/>
              <a:buNone/>
              <a:defRPr sz="3600"/>
            </a:lvl5pPr>
            <a:lvl6pPr lvl="5" algn="ctr">
              <a:spcBef>
                <a:spcPts val="0"/>
              </a:spcBef>
              <a:spcAft>
                <a:spcPts val="0"/>
              </a:spcAft>
              <a:buSzPts val="4800"/>
              <a:buNone/>
              <a:defRPr sz="3600"/>
            </a:lvl6pPr>
            <a:lvl7pPr lvl="6" algn="ctr">
              <a:spcBef>
                <a:spcPts val="0"/>
              </a:spcBef>
              <a:spcAft>
                <a:spcPts val="0"/>
              </a:spcAft>
              <a:buSzPts val="4800"/>
              <a:buNone/>
              <a:defRPr sz="3600"/>
            </a:lvl7pPr>
            <a:lvl8pPr lvl="7" algn="ctr">
              <a:spcBef>
                <a:spcPts val="0"/>
              </a:spcBef>
              <a:spcAft>
                <a:spcPts val="0"/>
              </a:spcAft>
              <a:buSzPts val="4800"/>
              <a:buNone/>
              <a:defRPr sz="3600"/>
            </a:lvl8pPr>
            <a:lvl9pPr lvl="8" algn="ctr">
              <a:spcBef>
                <a:spcPts val="0"/>
              </a:spcBef>
              <a:spcAft>
                <a:spcPts val="0"/>
              </a:spcAft>
              <a:buSzPts val="4800"/>
              <a:buNone/>
              <a:defRPr sz="3600"/>
            </a:lvl9pPr>
          </a:lstStyle>
          <a:p>
            <a:r>
              <a:rPr lang="en-US"/>
              <a:t>Click to edit Master title style</a:t>
            </a:r>
            <a:endParaRPr/>
          </a:p>
        </p:txBody>
      </p:sp>
    </p:spTree>
    <p:extLst>
      <p:ext uri="{BB962C8B-B14F-4D97-AF65-F5344CB8AC3E}">
        <p14:creationId xmlns:p14="http://schemas.microsoft.com/office/powerpoint/2010/main" val="3302794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fld id="{6FE23FA0-1F0C-4116-8D3C-1B1A773F52E2}" type="datetime2">
              <a:rPr lang="en-US" smtClean="0"/>
              <a:pPr defTabSz="685800" fontAlgn="base">
                <a:spcBef>
                  <a:spcPct val="0"/>
                </a:spcBef>
                <a:spcAft>
                  <a:spcPct val="0"/>
                </a:spcAft>
                <a:defRPr/>
              </a:pPr>
              <a:t>Monday, March 7, 2022</a:t>
            </a:fld>
            <a:endParaRPr lang="en-US"/>
          </a:p>
        </p:txBody>
      </p:sp>
      <p:sp>
        <p:nvSpPr>
          <p:cNvPr id="6" name="Footer Placeholder 4"/>
          <p:cNvSpPr>
            <a:spLocks noGrp="1"/>
          </p:cNvSpPr>
          <p:nvPr>
            <p:ph type="ftr" sz="quarter" idx="11"/>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endParaRPr lang="en-US"/>
          </a:p>
        </p:txBody>
      </p:sp>
      <p:sp>
        <p:nvSpPr>
          <p:cNvPr id="7" name="Slide Number Placehold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defTabSz="685800" fontAlgn="base">
              <a:spcBef>
                <a:spcPct val="0"/>
              </a:spcBef>
              <a:spcAft>
                <a:spcPct val="0"/>
              </a:spcAft>
            </a:pPr>
            <a:fld id="{439A13F2-90B3-49B3-83E2-EFBF7665733A}" type="slidenum">
              <a:rPr lang="en-US" altLang="vi-VN" smtClean="0"/>
              <a:pPr defTabSz="685800" fontAlgn="base">
                <a:spcBef>
                  <a:spcPct val="0"/>
                </a:spcBef>
                <a:spcAft>
                  <a:spcPct val="0"/>
                </a:spcAft>
              </a:pPr>
              <a:t>‹#›</a:t>
            </a:fld>
            <a:endParaRPr lang="en-US" altLang="vi-VN"/>
          </a:p>
        </p:txBody>
      </p:sp>
    </p:spTree>
    <p:extLst>
      <p:ext uri="{BB962C8B-B14F-4D97-AF65-F5344CB8AC3E}">
        <p14:creationId xmlns:p14="http://schemas.microsoft.com/office/powerpoint/2010/main" val="42315184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fld id="{D428FC6B-FA67-45C0-9DC1-07E217FBD4AD}" type="datetime2">
              <a:rPr lang="en-US" smtClean="0"/>
              <a:pPr defTabSz="685800" fontAlgn="base">
                <a:spcBef>
                  <a:spcPct val="0"/>
                </a:spcBef>
                <a:spcAft>
                  <a:spcPct val="0"/>
                </a:spcAft>
                <a:defRPr/>
              </a:pPr>
              <a:t>Monday, March 7, 2022</a:t>
            </a:fld>
            <a:endParaRPr lang="en-US"/>
          </a:p>
        </p:txBody>
      </p:sp>
      <p:sp>
        <p:nvSpPr>
          <p:cNvPr id="5" name="Footer Placeholder 4"/>
          <p:cNvSpPr>
            <a:spLocks noGrp="1"/>
          </p:cNvSpPr>
          <p:nvPr>
            <p:ph type="ftr" sz="quarter" idx="11"/>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defTabSz="685800" fontAlgn="base">
              <a:spcBef>
                <a:spcPct val="0"/>
              </a:spcBef>
              <a:spcAft>
                <a:spcPct val="0"/>
              </a:spcAft>
            </a:pPr>
            <a:fld id="{1BC5AAB4-1F23-4B74-86BE-A8CB1B8E123D}" type="slidenum">
              <a:rPr lang="en-US" altLang="vi-VN" smtClean="0"/>
              <a:pPr defTabSz="685800" fontAlgn="base">
                <a:spcBef>
                  <a:spcPct val="0"/>
                </a:spcBef>
                <a:spcAft>
                  <a:spcPct val="0"/>
                </a:spcAft>
              </a:pPr>
              <a:t>‹#›</a:t>
            </a:fld>
            <a:endParaRPr lang="en-US" altLang="vi-VN"/>
          </a:p>
        </p:txBody>
      </p:sp>
    </p:spTree>
    <p:extLst>
      <p:ext uri="{BB962C8B-B14F-4D97-AF65-F5344CB8AC3E}">
        <p14:creationId xmlns:p14="http://schemas.microsoft.com/office/powerpoint/2010/main" val="16826220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9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fld id="{C56ECFE0-5895-45E3-A171-1462C3E19572}" type="datetime2">
              <a:rPr lang="en-US" smtClean="0"/>
              <a:pPr defTabSz="685800" fontAlgn="base">
                <a:spcBef>
                  <a:spcPct val="0"/>
                </a:spcBef>
                <a:spcAft>
                  <a:spcPct val="0"/>
                </a:spcAft>
                <a:defRPr/>
              </a:pPr>
              <a:t>Monday, March 7, 2022</a:t>
            </a:fld>
            <a:endParaRPr lang="en-US"/>
          </a:p>
        </p:txBody>
      </p:sp>
      <p:sp>
        <p:nvSpPr>
          <p:cNvPr id="5" name="Footer Placeholder 4"/>
          <p:cNvSpPr>
            <a:spLocks noGrp="1"/>
          </p:cNvSpPr>
          <p:nvPr>
            <p:ph type="ftr" sz="quarter" idx="11"/>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defTabSz="685800" fontAlgn="base">
              <a:spcBef>
                <a:spcPct val="0"/>
              </a:spcBef>
              <a:spcAft>
                <a:spcPct val="0"/>
              </a:spcAft>
            </a:pPr>
            <a:fld id="{B873F2F1-88C4-4597-AD7D-D2554294BF49}" type="slidenum">
              <a:rPr lang="en-US" altLang="vi-VN" smtClean="0"/>
              <a:pPr defTabSz="685800" fontAlgn="base">
                <a:spcBef>
                  <a:spcPct val="0"/>
                </a:spcBef>
                <a:spcAft>
                  <a:spcPct val="0"/>
                </a:spcAft>
              </a:pPr>
              <a:t>‹#›</a:t>
            </a:fld>
            <a:endParaRPr lang="en-US" altLang="vi-VN"/>
          </a:p>
        </p:txBody>
      </p:sp>
    </p:spTree>
    <p:extLst>
      <p:ext uri="{BB962C8B-B14F-4D97-AF65-F5344CB8AC3E}">
        <p14:creationId xmlns:p14="http://schemas.microsoft.com/office/powerpoint/2010/main" val="19043186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9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endParaRPr lang="vi-VN" altLang="en-US"/>
          </a:p>
        </p:txBody>
      </p:sp>
      <p:sp>
        <p:nvSpPr>
          <p:cNvPr id="4" name="Rectangle 5"/>
          <p:cNvSpPr>
            <a:spLocks noGrp="1" noChangeArrowheads="1"/>
          </p:cNvSpPr>
          <p:nvPr>
            <p:ph type="ftr" sz="quarter" idx="11"/>
          </p:nvPr>
        </p:nvSpPr>
        <p:spPr/>
        <p:txBody>
          <a:bodyPr/>
          <a:lstStyle>
            <a:lvl1pPr>
              <a:defRPr b="1">
                <a:latin typeface="Arial" pitchFamily="34" charset="0"/>
                <a:cs typeface="Arial" pitchFamily="34" charset="0"/>
              </a:defRPr>
            </a:lvl1pPr>
          </a:lstStyle>
          <a:p>
            <a:pPr defTabSz="685800" fontAlgn="base">
              <a:spcBef>
                <a:spcPct val="0"/>
              </a:spcBef>
              <a:spcAft>
                <a:spcPct val="0"/>
              </a:spcAft>
              <a:defRPr/>
            </a:pPr>
            <a:endParaRPr lang="vi-VN" altLang="en-US"/>
          </a:p>
        </p:txBody>
      </p:sp>
      <p:sp>
        <p:nvSpPr>
          <p:cNvPr id="5" name="Rectangle 6"/>
          <p:cNvSpPr>
            <a:spLocks noGrp="1" noChangeArrowheads="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defTabSz="685800" fontAlgn="base">
              <a:spcBef>
                <a:spcPct val="0"/>
              </a:spcBef>
              <a:spcAft>
                <a:spcPct val="0"/>
              </a:spcAft>
            </a:pPr>
            <a:fld id="{A970311A-65D3-46CA-9879-7B379FF367C9}" type="slidenum">
              <a:rPr lang="en-US" altLang="en-US" smtClean="0"/>
              <a:pPr defTabSz="685800" fontAlgn="base">
                <a:spcBef>
                  <a:spcPct val="0"/>
                </a:spcBef>
                <a:spcAft>
                  <a:spcPct val="0"/>
                </a:spcAft>
              </a:pPr>
              <a:t>‹#›</a:t>
            </a:fld>
            <a:endParaRPr lang="en-US" altLang="en-US"/>
          </a:p>
        </p:txBody>
      </p:sp>
    </p:spTree>
    <p:extLst>
      <p:ext uri="{BB962C8B-B14F-4D97-AF65-F5344CB8AC3E}">
        <p14:creationId xmlns:p14="http://schemas.microsoft.com/office/powerpoint/2010/main" val="32458794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2022/3/7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96441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2022/3/7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122731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2022/3/7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008141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2022/3/7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843129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1"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2022/3/7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6551905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2022/3/7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928139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41"/>
        <p:cNvGrpSpPr/>
        <p:nvPr/>
      </p:nvGrpSpPr>
      <p:grpSpPr>
        <a:xfrm>
          <a:off x="0" y="0"/>
          <a:ext cx="0" cy="0"/>
          <a:chOff x="0" y="0"/>
          <a:chExt cx="0" cy="0"/>
        </a:xfrm>
      </p:grpSpPr>
      <p:grpSp>
        <p:nvGrpSpPr>
          <p:cNvPr id="4" name="Google Shape;242;p9"/>
          <p:cNvGrpSpPr>
            <a:grpSpLocks/>
          </p:cNvGrpSpPr>
          <p:nvPr/>
        </p:nvGrpSpPr>
        <p:grpSpPr bwMode="auto">
          <a:xfrm>
            <a:off x="0" y="-23813"/>
            <a:ext cx="9144000" cy="5430441"/>
            <a:chOff x="-150" y="-23475"/>
            <a:chExt cx="9144079" cy="5430372"/>
          </a:xfrm>
        </p:grpSpPr>
        <p:sp>
          <p:nvSpPr>
            <p:cNvPr id="5" name="Google Shape;243;p9"/>
            <p:cNvSpPr>
              <a:spLocks/>
            </p:cNvSpPr>
            <p:nvPr/>
          </p:nvSpPr>
          <p:spPr bwMode="auto">
            <a:xfrm>
              <a:off x="0" y="-23475"/>
              <a:ext cx="9143929" cy="5166888"/>
            </a:xfrm>
            <a:custGeom>
              <a:avLst/>
              <a:gdLst>
                <a:gd name="T0" fmla="*/ 6508245 w 49014"/>
                <a:gd name="T1" fmla="*/ 3886612 h 32839"/>
                <a:gd name="T2" fmla="*/ 6508245 w 49014"/>
                <a:gd name="T3" fmla="*/ 2147483646 h 32839"/>
                <a:gd name="T4" fmla="*/ 2147483646 w 49014"/>
                <a:gd name="T5" fmla="*/ 2147483646 h 32839"/>
                <a:gd name="T6" fmla="*/ 2147483646 w 49014"/>
                <a:gd name="T7" fmla="*/ 3886612 h 32839"/>
                <a:gd name="T8" fmla="*/ 6508245 w 49014"/>
                <a:gd name="T9" fmla="*/ 3886612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 name="Google Shape;244;p9"/>
            <p:cNvSpPr>
              <a:spLocks/>
            </p:cNvSpPr>
            <p:nvPr/>
          </p:nvSpPr>
          <p:spPr bwMode="auto">
            <a:xfrm>
              <a:off x="140934" y="165407"/>
              <a:ext cx="1458542" cy="621021"/>
            </a:xfrm>
            <a:custGeom>
              <a:avLst/>
              <a:gdLst>
                <a:gd name="T0" fmla="*/ 2147483646 w 9270"/>
                <a:gd name="T1" fmla="*/ 3886613 h 3947"/>
                <a:gd name="T2" fmla="*/ 2147483646 w 9270"/>
                <a:gd name="T3" fmla="*/ 148015407 h 3947"/>
                <a:gd name="T4" fmla="*/ 0 w 9270"/>
                <a:gd name="T5" fmla="*/ 2147483646 h 3947"/>
                <a:gd name="T6" fmla="*/ 2147483646 w 9270"/>
                <a:gd name="T7" fmla="*/ 2147483646 h 3947"/>
                <a:gd name="T8" fmla="*/ 2147483646 w 9270"/>
                <a:gd name="T9" fmla="*/ 2147483646 h 3947"/>
                <a:gd name="T10" fmla="*/ 2147483646 w 9270"/>
                <a:gd name="T11" fmla="*/ 2147483646 h 3947"/>
                <a:gd name="T12" fmla="*/ 2147483646 w 9270"/>
                <a:gd name="T13" fmla="*/ 2147483646 h 3947"/>
                <a:gd name="T14" fmla="*/ 2147483646 w 9270"/>
                <a:gd name="T15" fmla="*/ 2147483646 h 3947"/>
                <a:gd name="T16" fmla="*/ 2147483646 w 9270"/>
                <a:gd name="T17" fmla="*/ 2147483646 h 3947"/>
                <a:gd name="T18" fmla="*/ 2147483646 w 9270"/>
                <a:gd name="T19" fmla="*/ 2147483646 h 3947"/>
                <a:gd name="T20" fmla="*/ 2147483646 w 9270"/>
                <a:gd name="T21" fmla="*/ 2147483646 h 3947"/>
                <a:gd name="T22" fmla="*/ 2147483646 w 9270"/>
                <a:gd name="T23" fmla="*/ 2147483646 h 3947"/>
                <a:gd name="T24" fmla="*/ 2147483646 w 9270"/>
                <a:gd name="T25" fmla="*/ 2147483646 h 3947"/>
                <a:gd name="T26" fmla="*/ 2147483646 w 9270"/>
                <a:gd name="T27" fmla="*/ 3886613 h 39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 name="Google Shape;245;p9"/>
            <p:cNvSpPr>
              <a:spLocks/>
            </p:cNvSpPr>
            <p:nvPr/>
          </p:nvSpPr>
          <p:spPr bwMode="auto">
            <a:xfrm>
              <a:off x="7443257" y="1304648"/>
              <a:ext cx="1499293" cy="667751"/>
            </a:xfrm>
            <a:custGeom>
              <a:avLst/>
              <a:gdLst>
                <a:gd name="T0" fmla="*/ 2147483646 w 9529"/>
                <a:gd name="T1" fmla="*/ 3886613 h 4244"/>
                <a:gd name="T2" fmla="*/ 2147483646 w 9529"/>
                <a:gd name="T3" fmla="*/ 54537194 h 4244"/>
                <a:gd name="T4" fmla="*/ 70108665 w 9529"/>
                <a:gd name="T5" fmla="*/ 2147483646 h 4244"/>
                <a:gd name="T6" fmla="*/ 2147483646 w 9529"/>
                <a:gd name="T7" fmla="*/ 2147483646 h 4244"/>
                <a:gd name="T8" fmla="*/ 2147483646 w 9529"/>
                <a:gd name="T9" fmla="*/ 2147483646 h 4244"/>
                <a:gd name="T10" fmla="*/ 2147483646 w 9529"/>
                <a:gd name="T11" fmla="*/ 2147483646 h 4244"/>
                <a:gd name="T12" fmla="*/ 2147483646 w 9529"/>
                <a:gd name="T13" fmla="*/ 2147483646 h 4244"/>
                <a:gd name="T14" fmla="*/ 2147483646 w 9529"/>
                <a:gd name="T15" fmla="*/ 2147483646 h 4244"/>
                <a:gd name="T16" fmla="*/ 2147483646 w 9529"/>
                <a:gd name="T17" fmla="*/ 2147483646 h 4244"/>
                <a:gd name="T18" fmla="*/ 2147483646 w 9529"/>
                <a:gd name="T19" fmla="*/ 2147483646 h 4244"/>
                <a:gd name="T20" fmla="*/ 2147483646 w 9529"/>
                <a:gd name="T21" fmla="*/ 2147483646 h 4244"/>
                <a:gd name="T22" fmla="*/ 2147483646 w 9529"/>
                <a:gd name="T23" fmla="*/ 2147483646 h 4244"/>
                <a:gd name="T24" fmla="*/ 2147483646 w 9529"/>
                <a:gd name="T25" fmla="*/ 2147483646 h 4244"/>
                <a:gd name="T26" fmla="*/ 2147483646 w 9529"/>
                <a:gd name="T27" fmla="*/ 3886613 h 4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 name="Google Shape;246;p9"/>
            <p:cNvSpPr>
              <a:spLocks noChangeArrowheads="1"/>
            </p:cNvSpPr>
            <p:nvPr/>
          </p:nvSpPr>
          <p:spPr bwMode="auto">
            <a:xfrm>
              <a:off x="-150" y="4402022"/>
              <a:ext cx="9144079" cy="75722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9" name="Google Shape;247;p9"/>
            <p:cNvGrpSpPr>
              <a:grpSpLocks/>
            </p:cNvGrpSpPr>
            <p:nvPr/>
          </p:nvGrpSpPr>
          <p:grpSpPr bwMode="auto">
            <a:xfrm>
              <a:off x="7623203" y="4330249"/>
              <a:ext cx="1520699" cy="813424"/>
              <a:chOff x="3457050" y="4619150"/>
              <a:chExt cx="227075" cy="121450"/>
            </a:xfrm>
          </p:grpSpPr>
          <p:sp>
            <p:nvSpPr>
              <p:cNvPr id="13" name="Google Shape;248;p9"/>
              <p:cNvSpPr/>
              <p:nvPr/>
            </p:nvSpPr>
            <p:spPr>
              <a:xfrm>
                <a:off x="3457033" y="4619200"/>
                <a:ext cx="227096" cy="121415"/>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4" name="Google Shape;249;p9"/>
              <p:cNvSpPr>
                <a:spLocks/>
              </p:cNvSpPr>
              <p:nvPr/>
            </p:nvSpPr>
            <p:spPr bwMode="auto">
              <a:xfrm>
                <a:off x="3471550" y="4708900"/>
                <a:ext cx="68700" cy="31700"/>
              </a:xfrm>
              <a:custGeom>
                <a:avLst/>
                <a:gdLst>
                  <a:gd name="T0" fmla="*/ 17296875 w 2748"/>
                  <a:gd name="T1" fmla="*/ 0 h 1268"/>
                  <a:gd name="T2" fmla="*/ 13109375 w 2748"/>
                  <a:gd name="T3" fmla="*/ 578125 h 1268"/>
                  <a:gd name="T4" fmla="*/ 0 w 2748"/>
                  <a:gd name="T5" fmla="*/ 19812500 h 1268"/>
                  <a:gd name="T6" fmla="*/ 42937500 w 2748"/>
                  <a:gd name="T7" fmla="*/ 19812500 h 1268"/>
                  <a:gd name="T8" fmla="*/ 17296875 w 2748"/>
                  <a:gd name="T9" fmla="*/ 0 h 1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5" name="Google Shape;250;p9"/>
              <p:cNvSpPr>
                <a:spLocks/>
              </p:cNvSpPr>
              <p:nvPr/>
            </p:nvSpPr>
            <p:spPr bwMode="auto">
              <a:xfrm>
                <a:off x="3552050" y="4695475"/>
                <a:ext cx="66950" cy="45125"/>
              </a:xfrm>
              <a:custGeom>
                <a:avLst/>
                <a:gdLst>
                  <a:gd name="T0" fmla="*/ 14671875 w 2678"/>
                  <a:gd name="T1" fmla="*/ 15625 h 1805"/>
                  <a:gd name="T2" fmla="*/ 10890625 w 2678"/>
                  <a:gd name="T3" fmla="*/ 875000 h 1805"/>
                  <a:gd name="T4" fmla="*/ 3921875 w 2678"/>
                  <a:gd name="T5" fmla="*/ 28203125 h 1805"/>
                  <a:gd name="T6" fmla="*/ 41828125 w 2678"/>
                  <a:gd name="T7" fmla="*/ 28203125 h 1805"/>
                  <a:gd name="T8" fmla="*/ 14671875 w 2678"/>
                  <a:gd name="T9" fmla="*/ 15625 h 1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6" name="Google Shape;251;p9"/>
              <p:cNvSpPr>
                <a:spLocks/>
              </p:cNvSpPr>
              <p:nvPr/>
            </p:nvSpPr>
            <p:spPr bwMode="auto">
              <a:xfrm>
                <a:off x="3617625" y="4650650"/>
                <a:ext cx="66500" cy="89950"/>
              </a:xfrm>
              <a:custGeom>
                <a:avLst/>
                <a:gdLst>
                  <a:gd name="T0" fmla="*/ 24640625 w 2660"/>
                  <a:gd name="T1" fmla="*/ 0 h 3598"/>
                  <a:gd name="T2" fmla="*/ 4468750 w 2660"/>
                  <a:gd name="T3" fmla="*/ 17609375 h 3598"/>
                  <a:gd name="T4" fmla="*/ 1828125 w 2660"/>
                  <a:gd name="T5" fmla="*/ 56218750 h 3598"/>
                  <a:gd name="T6" fmla="*/ 41546875 w 2660"/>
                  <a:gd name="T7" fmla="*/ 56218750 h 3598"/>
                  <a:gd name="T8" fmla="*/ 41546875 w 2660"/>
                  <a:gd name="T9" fmla="*/ 5765625 h 3598"/>
                  <a:gd name="T10" fmla="*/ 26078125 w 2660"/>
                  <a:gd name="T11" fmla="*/ 46875 h 3598"/>
                  <a:gd name="T12" fmla="*/ 24640625 w 2660"/>
                  <a:gd name="T13" fmla="*/ 0 h 35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10" name="Google Shape;252;p9"/>
            <p:cNvGrpSpPr>
              <a:grpSpLocks/>
            </p:cNvGrpSpPr>
            <p:nvPr/>
          </p:nvGrpSpPr>
          <p:grpSpPr bwMode="auto">
            <a:xfrm flipH="1">
              <a:off x="-69" y="4310169"/>
              <a:ext cx="792529" cy="1096728"/>
              <a:chOff x="3536675" y="4387575"/>
              <a:chExt cx="147450" cy="204050"/>
            </a:xfrm>
          </p:grpSpPr>
          <p:sp>
            <p:nvSpPr>
              <p:cNvPr id="11" name="Google Shape;253;p9"/>
              <p:cNvSpPr/>
              <p:nvPr/>
            </p:nvSpPr>
            <p:spPr>
              <a:xfrm>
                <a:off x="3536757" y="4387608"/>
                <a:ext cx="147383" cy="204017"/>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2" name="Google Shape;254;p9"/>
              <p:cNvSpPr>
                <a:spLocks/>
              </p:cNvSpPr>
              <p:nvPr/>
            </p:nvSpPr>
            <p:spPr bwMode="auto">
              <a:xfrm>
                <a:off x="3567900" y="4414300"/>
                <a:ext cx="116225" cy="171300"/>
              </a:xfrm>
              <a:custGeom>
                <a:avLst/>
                <a:gdLst>
                  <a:gd name="T0" fmla="*/ 51437500 w 4649"/>
                  <a:gd name="T1" fmla="*/ 15625 h 6852"/>
                  <a:gd name="T2" fmla="*/ 37640625 w 4649"/>
                  <a:gd name="T3" fmla="*/ 70671875 h 6852"/>
                  <a:gd name="T4" fmla="*/ 11843750 w 4649"/>
                  <a:gd name="T5" fmla="*/ 48531250 h 6852"/>
                  <a:gd name="T6" fmla="*/ 6140625 w 4649"/>
                  <a:gd name="T7" fmla="*/ 51171875 h 6852"/>
                  <a:gd name="T8" fmla="*/ 13796875 w 4649"/>
                  <a:gd name="T9" fmla="*/ 80578125 h 6852"/>
                  <a:gd name="T10" fmla="*/ 25625000 w 4649"/>
                  <a:gd name="T11" fmla="*/ 93546875 h 6852"/>
                  <a:gd name="T12" fmla="*/ 25656250 w 4649"/>
                  <a:gd name="T13" fmla="*/ 93546875 h 6852"/>
                  <a:gd name="T14" fmla="*/ 72625000 w 4649"/>
                  <a:gd name="T15" fmla="*/ 107062500 h 6852"/>
                  <a:gd name="T16" fmla="*/ 72625000 w 4649"/>
                  <a:gd name="T17" fmla="*/ 56328125 h 6852"/>
                  <a:gd name="T18" fmla="*/ 54640625 w 4649"/>
                  <a:gd name="T19" fmla="*/ 74859375 h 6852"/>
                  <a:gd name="T20" fmla="*/ 51437500 w 4649"/>
                  <a:gd name="T21" fmla="*/ 15625 h 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255" name="Google Shape;255;p9"/>
          <p:cNvSpPr txBox="1">
            <a:spLocks noGrp="1"/>
          </p:cNvSpPr>
          <p:nvPr>
            <p:ph type="title"/>
          </p:nvPr>
        </p:nvSpPr>
        <p:spPr>
          <a:xfrm>
            <a:off x="5147725" y="1389175"/>
            <a:ext cx="3276300" cy="1019700"/>
          </a:xfrm>
          <a:prstGeom prst="rect">
            <a:avLst/>
          </a:prstGeom>
        </p:spPr>
        <p:txBody>
          <a:bodyPr spcFirstLastPara="1">
            <a:noAutofit/>
          </a:bodyPr>
          <a:lstStyle>
            <a:lvl1pPr lvl="0" algn="r" rtl="0">
              <a:spcBef>
                <a:spcPts val="0"/>
              </a:spcBef>
              <a:spcAft>
                <a:spcPts val="0"/>
              </a:spcAft>
              <a:buSzPts val="4500"/>
              <a:buNone/>
              <a:defRPr sz="5400">
                <a:solidFill>
                  <a:schemeClr val="accent4"/>
                </a:solidFill>
              </a:defRPr>
            </a:lvl1pPr>
            <a:lvl2pPr lvl="1" algn="r" rtl="0">
              <a:spcBef>
                <a:spcPts val="0"/>
              </a:spcBef>
              <a:spcAft>
                <a:spcPts val="0"/>
              </a:spcAft>
              <a:buSzPts val="4500"/>
              <a:buNone/>
              <a:defRPr sz="3375"/>
            </a:lvl2pPr>
            <a:lvl3pPr lvl="2" algn="r" rtl="0">
              <a:spcBef>
                <a:spcPts val="0"/>
              </a:spcBef>
              <a:spcAft>
                <a:spcPts val="0"/>
              </a:spcAft>
              <a:buSzPts val="4500"/>
              <a:buNone/>
              <a:defRPr sz="3375"/>
            </a:lvl3pPr>
            <a:lvl4pPr lvl="3" algn="r" rtl="0">
              <a:spcBef>
                <a:spcPts val="0"/>
              </a:spcBef>
              <a:spcAft>
                <a:spcPts val="0"/>
              </a:spcAft>
              <a:buSzPts val="4500"/>
              <a:buNone/>
              <a:defRPr sz="3375"/>
            </a:lvl4pPr>
            <a:lvl5pPr lvl="4" algn="r" rtl="0">
              <a:spcBef>
                <a:spcPts val="0"/>
              </a:spcBef>
              <a:spcAft>
                <a:spcPts val="0"/>
              </a:spcAft>
              <a:buSzPts val="4500"/>
              <a:buNone/>
              <a:defRPr sz="3375"/>
            </a:lvl5pPr>
            <a:lvl6pPr lvl="5" algn="r" rtl="0">
              <a:spcBef>
                <a:spcPts val="0"/>
              </a:spcBef>
              <a:spcAft>
                <a:spcPts val="0"/>
              </a:spcAft>
              <a:buSzPts val="4500"/>
              <a:buNone/>
              <a:defRPr sz="3375"/>
            </a:lvl6pPr>
            <a:lvl7pPr lvl="6" algn="r" rtl="0">
              <a:spcBef>
                <a:spcPts val="0"/>
              </a:spcBef>
              <a:spcAft>
                <a:spcPts val="0"/>
              </a:spcAft>
              <a:buSzPts val="4500"/>
              <a:buNone/>
              <a:defRPr sz="3375"/>
            </a:lvl7pPr>
            <a:lvl8pPr lvl="7" algn="r" rtl="0">
              <a:spcBef>
                <a:spcPts val="0"/>
              </a:spcBef>
              <a:spcAft>
                <a:spcPts val="0"/>
              </a:spcAft>
              <a:buSzPts val="4500"/>
              <a:buNone/>
              <a:defRPr sz="3375"/>
            </a:lvl8pPr>
            <a:lvl9pPr lvl="8" algn="r" rtl="0">
              <a:spcBef>
                <a:spcPts val="0"/>
              </a:spcBef>
              <a:spcAft>
                <a:spcPts val="0"/>
              </a:spcAft>
              <a:buSzPts val="4500"/>
              <a:buNone/>
              <a:defRPr sz="3375"/>
            </a:lvl9pPr>
          </a:lstStyle>
          <a:p>
            <a:r>
              <a:rPr lang="en-US"/>
              <a:t>Click to edit Master title style</a:t>
            </a:r>
            <a:endParaRPr/>
          </a:p>
        </p:txBody>
      </p:sp>
      <p:sp>
        <p:nvSpPr>
          <p:cNvPr id="256" name="Google Shape;256;p9"/>
          <p:cNvSpPr txBox="1">
            <a:spLocks noGrp="1"/>
          </p:cNvSpPr>
          <p:nvPr>
            <p:ph type="subTitle" idx="1"/>
          </p:nvPr>
        </p:nvSpPr>
        <p:spPr>
          <a:xfrm>
            <a:off x="5147725" y="2408825"/>
            <a:ext cx="3276300" cy="1345500"/>
          </a:xfrm>
          <a:prstGeom prst="rect">
            <a:avLst/>
          </a:prstGeom>
        </p:spPr>
        <p:txBody>
          <a:bodyPr spcFirstLastPara="1">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r>
              <a:rPr lang="en-US"/>
              <a:t>Click to edit Master subtitle style</a:t>
            </a:r>
            <a:endParaRPr/>
          </a:p>
        </p:txBody>
      </p:sp>
    </p:spTree>
    <p:extLst>
      <p:ext uri="{BB962C8B-B14F-4D97-AF65-F5344CB8AC3E}">
        <p14:creationId xmlns:p14="http://schemas.microsoft.com/office/powerpoint/2010/main" val="1327847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2022/3/7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1945443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2022/3/7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553943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2022/3/7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831022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2022/3/7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50441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2022/3/7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0048952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6302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5362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77B2-4168-43D9-A452-72B4F705CCE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5114D99-D1EE-4404-B685-0ADC18CF114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AB1930E-F523-439E-9D17-17851045F433}"/>
              </a:ext>
            </a:extLst>
          </p:cNvPr>
          <p:cNvSpPr>
            <a:spLocks noGrp="1"/>
          </p:cNvSpPr>
          <p:nvPr>
            <p:ph type="dt" sz="half" idx="10"/>
          </p:nvPr>
        </p:nvSpPr>
        <p:spPr/>
        <p:txBody>
          <a:bodyPr/>
          <a:lstStyle/>
          <a:p>
            <a:fld id="{AD85A596-E8E7-438C-9E26-D14ED33F6CCE}" type="datetimeFigureOut">
              <a:rPr lang="en-US" smtClean="0"/>
              <a:t>3/7/2022</a:t>
            </a:fld>
            <a:endParaRPr lang="en-US"/>
          </a:p>
        </p:txBody>
      </p:sp>
      <p:sp>
        <p:nvSpPr>
          <p:cNvPr id="5" name="Footer Placeholder 4">
            <a:extLst>
              <a:ext uri="{FF2B5EF4-FFF2-40B4-BE49-F238E27FC236}">
                <a16:creationId xmlns:a16="http://schemas.microsoft.com/office/drawing/2014/main" id="{0D16BB3B-6DB8-4CFC-BF42-EAEDA03F6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C0899-CDF5-417A-B4EC-E8DA43DCB684}"/>
              </a:ext>
            </a:extLst>
          </p:cNvPr>
          <p:cNvSpPr>
            <a:spLocks noGrp="1"/>
          </p:cNvSpPr>
          <p:nvPr>
            <p:ph type="sldNum" sz="quarter" idx="12"/>
          </p:nvPr>
        </p:nvSpPr>
        <p:spPr/>
        <p:txBody>
          <a:bodyPr/>
          <a:lstStyle/>
          <a:p>
            <a:fld id="{29210619-B894-4717-AF13-B594A8E1F590}" type="slidenum">
              <a:rPr lang="en-US" smtClean="0"/>
              <a:t>‹#›</a:t>
            </a:fld>
            <a:endParaRPr lang="en-US"/>
          </a:p>
        </p:txBody>
      </p:sp>
    </p:spTree>
    <p:extLst>
      <p:ext uri="{BB962C8B-B14F-4D97-AF65-F5344CB8AC3E}">
        <p14:creationId xmlns:p14="http://schemas.microsoft.com/office/powerpoint/2010/main" val="27339392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0C551-AD9A-4D70-B68C-A00708BFA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C2E698-4654-4D89-9833-2C25AFC1DA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73CB5-8E91-42D8-A40E-C5EC5CD37B92}"/>
              </a:ext>
            </a:extLst>
          </p:cNvPr>
          <p:cNvSpPr>
            <a:spLocks noGrp="1"/>
          </p:cNvSpPr>
          <p:nvPr>
            <p:ph type="dt" sz="half" idx="10"/>
          </p:nvPr>
        </p:nvSpPr>
        <p:spPr/>
        <p:txBody>
          <a:bodyPr/>
          <a:lstStyle/>
          <a:p>
            <a:fld id="{AD85A596-E8E7-438C-9E26-D14ED33F6CCE}" type="datetimeFigureOut">
              <a:rPr lang="en-US" smtClean="0"/>
              <a:t>3/7/2022</a:t>
            </a:fld>
            <a:endParaRPr lang="en-US"/>
          </a:p>
        </p:txBody>
      </p:sp>
      <p:sp>
        <p:nvSpPr>
          <p:cNvPr id="5" name="Footer Placeholder 4">
            <a:extLst>
              <a:ext uri="{FF2B5EF4-FFF2-40B4-BE49-F238E27FC236}">
                <a16:creationId xmlns:a16="http://schemas.microsoft.com/office/drawing/2014/main" id="{A28925CB-4D63-4626-8FE2-33C746F73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D06E0-D313-433B-809F-827F07ACF80A}"/>
              </a:ext>
            </a:extLst>
          </p:cNvPr>
          <p:cNvSpPr>
            <a:spLocks noGrp="1"/>
          </p:cNvSpPr>
          <p:nvPr>
            <p:ph type="sldNum" sz="quarter" idx="12"/>
          </p:nvPr>
        </p:nvSpPr>
        <p:spPr/>
        <p:txBody>
          <a:bodyPr/>
          <a:lstStyle/>
          <a:p>
            <a:fld id="{29210619-B894-4717-AF13-B594A8E1F590}" type="slidenum">
              <a:rPr lang="en-US" smtClean="0"/>
              <a:t>‹#›</a:t>
            </a:fld>
            <a:endParaRPr lang="en-US"/>
          </a:p>
        </p:txBody>
      </p:sp>
    </p:spTree>
    <p:extLst>
      <p:ext uri="{BB962C8B-B14F-4D97-AF65-F5344CB8AC3E}">
        <p14:creationId xmlns:p14="http://schemas.microsoft.com/office/powerpoint/2010/main" val="19006969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B0E1-3BEC-475C-87BA-85B3AEF3C6E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B3670D0-6D85-4288-B1D8-7DA08309FF0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96860-3163-4783-B0F8-F5C431D9C639}"/>
              </a:ext>
            </a:extLst>
          </p:cNvPr>
          <p:cNvSpPr>
            <a:spLocks noGrp="1"/>
          </p:cNvSpPr>
          <p:nvPr>
            <p:ph type="dt" sz="half" idx="10"/>
          </p:nvPr>
        </p:nvSpPr>
        <p:spPr/>
        <p:txBody>
          <a:bodyPr/>
          <a:lstStyle/>
          <a:p>
            <a:fld id="{AD85A596-E8E7-438C-9E26-D14ED33F6CCE}" type="datetimeFigureOut">
              <a:rPr lang="en-US" smtClean="0"/>
              <a:t>3/7/2022</a:t>
            </a:fld>
            <a:endParaRPr lang="en-US"/>
          </a:p>
        </p:txBody>
      </p:sp>
      <p:sp>
        <p:nvSpPr>
          <p:cNvPr id="5" name="Footer Placeholder 4">
            <a:extLst>
              <a:ext uri="{FF2B5EF4-FFF2-40B4-BE49-F238E27FC236}">
                <a16:creationId xmlns:a16="http://schemas.microsoft.com/office/drawing/2014/main" id="{65B84A70-A76F-4853-9C23-EE4A2F66A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FA604-E30D-4335-82D4-2DD2607C8CA6}"/>
              </a:ext>
            </a:extLst>
          </p:cNvPr>
          <p:cNvSpPr>
            <a:spLocks noGrp="1"/>
          </p:cNvSpPr>
          <p:nvPr>
            <p:ph type="sldNum" sz="quarter" idx="12"/>
          </p:nvPr>
        </p:nvSpPr>
        <p:spPr/>
        <p:txBody>
          <a:bodyPr/>
          <a:lstStyle/>
          <a:p>
            <a:fld id="{29210619-B894-4717-AF13-B594A8E1F590}" type="slidenum">
              <a:rPr lang="en-US" smtClean="0"/>
              <a:t>‹#›</a:t>
            </a:fld>
            <a:endParaRPr lang="en-US"/>
          </a:p>
        </p:txBody>
      </p:sp>
    </p:spTree>
    <p:extLst>
      <p:ext uri="{BB962C8B-B14F-4D97-AF65-F5344CB8AC3E}">
        <p14:creationId xmlns:p14="http://schemas.microsoft.com/office/powerpoint/2010/main" val="6577259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7"/>
        <p:cNvGrpSpPr/>
        <p:nvPr/>
      </p:nvGrpSpPr>
      <p:grpSpPr>
        <a:xfrm>
          <a:off x="0" y="0"/>
          <a:ext cx="0" cy="0"/>
          <a:chOff x="0" y="0"/>
          <a:chExt cx="0" cy="0"/>
        </a:xfrm>
      </p:grpSpPr>
      <p:sp>
        <p:nvSpPr>
          <p:cNvPr id="258" name="Google Shape;258;p10"/>
          <p:cNvSpPr txBox="1">
            <a:spLocks noGrp="1"/>
          </p:cNvSpPr>
          <p:nvPr>
            <p:ph type="title"/>
          </p:nvPr>
        </p:nvSpPr>
        <p:spPr>
          <a:xfrm>
            <a:off x="720000" y="911100"/>
            <a:ext cx="3852000" cy="3321300"/>
          </a:xfrm>
          <a:prstGeom prst="rect">
            <a:avLst/>
          </a:prstGeom>
        </p:spPr>
        <p:txBody>
          <a:bodyPr spcFirstLastPara="1">
            <a:noAutofit/>
          </a:bodyPr>
          <a:lstStyle>
            <a:lvl1pPr lvl="0" algn="l" rtl="0">
              <a:spcBef>
                <a:spcPts val="0"/>
              </a:spcBef>
              <a:spcAft>
                <a:spcPts val="0"/>
              </a:spcAft>
              <a:buSzPts val="4800"/>
              <a:buNone/>
              <a:defRPr sz="3750"/>
            </a:lvl1pPr>
            <a:lvl2pPr lvl="1" rtl="0">
              <a:spcBef>
                <a:spcPts val="0"/>
              </a:spcBef>
              <a:spcAft>
                <a:spcPts val="0"/>
              </a:spcAft>
              <a:buSzPts val="4800"/>
              <a:buNone/>
              <a:defRPr sz="3600"/>
            </a:lvl2pPr>
            <a:lvl3pPr lvl="2" rtl="0">
              <a:spcBef>
                <a:spcPts val="0"/>
              </a:spcBef>
              <a:spcAft>
                <a:spcPts val="0"/>
              </a:spcAft>
              <a:buSzPts val="4800"/>
              <a:buNone/>
              <a:defRPr sz="3600"/>
            </a:lvl3pPr>
            <a:lvl4pPr lvl="3" rtl="0">
              <a:spcBef>
                <a:spcPts val="0"/>
              </a:spcBef>
              <a:spcAft>
                <a:spcPts val="0"/>
              </a:spcAft>
              <a:buSzPts val="4800"/>
              <a:buNone/>
              <a:defRPr sz="3600"/>
            </a:lvl4pPr>
            <a:lvl5pPr lvl="4" rtl="0">
              <a:spcBef>
                <a:spcPts val="0"/>
              </a:spcBef>
              <a:spcAft>
                <a:spcPts val="0"/>
              </a:spcAft>
              <a:buSzPts val="4800"/>
              <a:buNone/>
              <a:defRPr sz="3600"/>
            </a:lvl5pPr>
            <a:lvl6pPr lvl="5" rtl="0">
              <a:spcBef>
                <a:spcPts val="0"/>
              </a:spcBef>
              <a:spcAft>
                <a:spcPts val="0"/>
              </a:spcAft>
              <a:buSzPts val="4800"/>
              <a:buNone/>
              <a:defRPr sz="3600"/>
            </a:lvl6pPr>
            <a:lvl7pPr lvl="6" rtl="0">
              <a:spcBef>
                <a:spcPts val="0"/>
              </a:spcBef>
              <a:spcAft>
                <a:spcPts val="0"/>
              </a:spcAft>
              <a:buSzPts val="4800"/>
              <a:buNone/>
              <a:defRPr sz="3600"/>
            </a:lvl7pPr>
            <a:lvl8pPr lvl="7" rtl="0">
              <a:spcBef>
                <a:spcPts val="0"/>
              </a:spcBef>
              <a:spcAft>
                <a:spcPts val="0"/>
              </a:spcAft>
              <a:buSzPts val="4800"/>
              <a:buNone/>
              <a:defRPr sz="3600"/>
            </a:lvl8pPr>
            <a:lvl9pPr lvl="8" rtl="0">
              <a:spcBef>
                <a:spcPts val="0"/>
              </a:spcBef>
              <a:spcAft>
                <a:spcPts val="0"/>
              </a:spcAft>
              <a:buSzPts val="4800"/>
              <a:buNone/>
              <a:defRPr sz="3600"/>
            </a:lvl9pPr>
          </a:lstStyle>
          <a:p>
            <a:r>
              <a:rPr lang="en-US"/>
              <a:t>Click to edit Master title style</a:t>
            </a:r>
            <a:endParaRPr/>
          </a:p>
        </p:txBody>
      </p:sp>
    </p:spTree>
    <p:extLst>
      <p:ext uri="{BB962C8B-B14F-4D97-AF65-F5344CB8AC3E}">
        <p14:creationId xmlns:p14="http://schemas.microsoft.com/office/powerpoint/2010/main" val="40690329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9597-F8AC-4BA7-82CD-F94EA1849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E68CD-D9F9-4CEA-8738-3A8D65C5128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628418-517C-43AD-B33A-4C2B1BE42E9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9B3D8E-6BB1-439F-B55A-8C13A0073866}"/>
              </a:ext>
            </a:extLst>
          </p:cNvPr>
          <p:cNvSpPr>
            <a:spLocks noGrp="1"/>
          </p:cNvSpPr>
          <p:nvPr>
            <p:ph type="dt" sz="half" idx="10"/>
          </p:nvPr>
        </p:nvSpPr>
        <p:spPr/>
        <p:txBody>
          <a:bodyPr/>
          <a:lstStyle/>
          <a:p>
            <a:fld id="{AD85A596-E8E7-438C-9E26-D14ED33F6CCE}" type="datetimeFigureOut">
              <a:rPr lang="en-US" smtClean="0"/>
              <a:t>3/7/2022</a:t>
            </a:fld>
            <a:endParaRPr lang="en-US"/>
          </a:p>
        </p:txBody>
      </p:sp>
      <p:sp>
        <p:nvSpPr>
          <p:cNvPr id="6" name="Footer Placeholder 5">
            <a:extLst>
              <a:ext uri="{FF2B5EF4-FFF2-40B4-BE49-F238E27FC236}">
                <a16:creationId xmlns:a16="http://schemas.microsoft.com/office/drawing/2014/main" id="{4CC90813-DF92-4299-89C5-1C4308C5E7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48604C-6D23-431E-A597-D821DBB9ADB3}"/>
              </a:ext>
            </a:extLst>
          </p:cNvPr>
          <p:cNvSpPr>
            <a:spLocks noGrp="1"/>
          </p:cNvSpPr>
          <p:nvPr>
            <p:ph type="sldNum" sz="quarter" idx="12"/>
          </p:nvPr>
        </p:nvSpPr>
        <p:spPr/>
        <p:txBody>
          <a:bodyPr/>
          <a:lstStyle/>
          <a:p>
            <a:fld id="{29210619-B894-4717-AF13-B594A8E1F590}" type="slidenum">
              <a:rPr lang="en-US" smtClean="0"/>
              <a:t>‹#›</a:t>
            </a:fld>
            <a:endParaRPr lang="en-US"/>
          </a:p>
        </p:txBody>
      </p:sp>
    </p:spTree>
    <p:extLst>
      <p:ext uri="{BB962C8B-B14F-4D97-AF65-F5344CB8AC3E}">
        <p14:creationId xmlns:p14="http://schemas.microsoft.com/office/powerpoint/2010/main" val="36064463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EEC8-78FD-4D1D-9DC3-E32E7E1CDBD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9499D1-369C-4BD0-87FF-6CD7D6F823D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3567B-4ABB-4972-86CC-72E09F67BB8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0EC31A-BD54-4FA2-8A2E-1EC2BEF92F1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28B0E99-E96B-4C79-91DC-B3965F2A9E1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E7BB16-BE5F-47F3-94F2-F94CCDA89E8F}"/>
              </a:ext>
            </a:extLst>
          </p:cNvPr>
          <p:cNvSpPr>
            <a:spLocks noGrp="1"/>
          </p:cNvSpPr>
          <p:nvPr>
            <p:ph type="dt" sz="half" idx="10"/>
          </p:nvPr>
        </p:nvSpPr>
        <p:spPr/>
        <p:txBody>
          <a:bodyPr/>
          <a:lstStyle/>
          <a:p>
            <a:fld id="{AD85A596-E8E7-438C-9E26-D14ED33F6CCE}" type="datetimeFigureOut">
              <a:rPr lang="en-US" smtClean="0"/>
              <a:t>3/7/2022</a:t>
            </a:fld>
            <a:endParaRPr lang="en-US"/>
          </a:p>
        </p:txBody>
      </p:sp>
      <p:sp>
        <p:nvSpPr>
          <p:cNvPr id="8" name="Footer Placeholder 7">
            <a:extLst>
              <a:ext uri="{FF2B5EF4-FFF2-40B4-BE49-F238E27FC236}">
                <a16:creationId xmlns:a16="http://schemas.microsoft.com/office/drawing/2014/main" id="{BA98BC36-DB6B-4182-B5B7-F5D24EB72E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06236A-E819-42B3-99A3-6BD1ED2B0036}"/>
              </a:ext>
            </a:extLst>
          </p:cNvPr>
          <p:cNvSpPr>
            <a:spLocks noGrp="1"/>
          </p:cNvSpPr>
          <p:nvPr>
            <p:ph type="sldNum" sz="quarter" idx="12"/>
          </p:nvPr>
        </p:nvSpPr>
        <p:spPr/>
        <p:txBody>
          <a:bodyPr/>
          <a:lstStyle/>
          <a:p>
            <a:fld id="{29210619-B894-4717-AF13-B594A8E1F590}" type="slidenum">
              <a:rPr lang="en-US" smtClean="0"/>
              <a:t>‹#›</a:t>
            </a:fld>
            <a:endParaRPr lang="en-US"/>
          </a:p>
        </p:txBody>
      </p:sp>
    </p:spTree>
    <p:extLst>
      <p:ext uri="{BB962C8B-B14F-4D97-AF65-F5344CB8AC3E}">
        <p14:creationId xmlns:p14="http://schemas.microsoft.com/office/powerpoint/2010/main" val="20987047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87194-32A4-4C24-BE5B-FD93E878C1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59CC2-BA2C-47D2-9CBB-E53DBCF1D5BC}"/>
              </a:ext>
            </a:extLst>
          </p:cNvPr>
          <p:cNvSpPr>
            <a:spLocks noGrp="1"/>
          </p:cNvSpPr>
          <p:nvPr>
            <p:ph type="dt" sz="half" idx="10"/>
          </p:nvPr>
        </p:nvSpPr>
        <p:spPr/>
        <p:txBody>
          <a:bodyPr/>
          <a:lstStyle/>
          <a:p>
            <a:fld id="{AD85A596-E8E7-438C-9E26-D14ED33F6CCE}" type="datetimeFigureOut">
              <a:rPr lang="en-US" smtClean="0"/>
              <a:t>3/7/2022</a:t>
            </a:fld>
            <a:endParaRPr lang="en-US"/>
          </a:p>
        </p:txBody>
      </p:sp>
      <p:sp>
        <p:nvSpPr>
          <p:cNvPr id="4" name="Footer Placeholder 3">
            <a:extLst>
              <a:ext uri="{FF2B5EF4-FFF2-40B4-BE49-F238E27FC236}">
                <a16:creationId xmlns:a16="http://schemas.microsoft.com/office/drawing/2014/main" id="{37527B82-9E26-45B1-9FE3-F8FC368F11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FC61-0070-4BA9-BF7E-6DFC14374680}"/>
              </a:ext>
            </a:extLst>
          </p:cNvPr>
          <p:cNvSpPr>
            <a:spLocks noGrp="1"/>
          </p:cNvSpPr>
          <p:nvPr>
            <p:ph type="sldNum" sz="quarter" idx="12"/>
          </p:nvPr>
        </p:nvSpPr>
        <p:spPr/>
        <p:txBody>
          <a:bodyPr/>
          <a:lstStyle/>
          <a:p>
            <a:fld id="{29210619-B894-4717-AF13-B594A8E1F590}" type="slidenum">
              <a:rPr lang="en-US" smtClean="0"/>
              <a:t>‹#›</a:t>
            </a:fld>
            <a:endParaRPr lang="en-US"/>
          </a:p>
        </p:txBody>
      </p:sp>
    </p:spTree>
    <p:extLst>
      <p:ext uri="{BB962C8B-B14F-4D97-AF65-F5344CB8AC3E}">
        <p14:creationId xmlns:p14="http://schemas.microsoft.com/office/powerpoint/2010/main" val="21413510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3DB315-84E7-40C1-9FF3-82A09CC06AB7}"/>
              </a:ext>
            </a:extLst>
          </p:cNvPr>
          <p:cNvSpPr>
            <a:spLocks noGrp="1"/>
          </p:cNvSpPr>
          <p:nvPr>
            <p:ph type="dt" sz="half" idx="10"/>
          </p:nvPr>
        </p:nvSpPr>
        <p:spPr/>
        <p:txBody>
          <a:bodyPr/>
          <a:lstStyle/>
          <a:p>
            <a:fld id="{AD85A596-E8E7-438C-9E26-D14ED33F6CCE}" type="datetimeFigureOut">
              <a:rPr lang="en-US" smtClean="0"/>
              <a:t>3/7/2022</a:t>
            </a:fld>
            <a:endParaRPr lang="en-US"/>
          </a:p>
        </p:txBody>
      </p:sp>
      <p:sp>
        <p:nvSpPr>
          <p:cNvPr id="3" name="Footer Placeholder 2">
            <a:extLst>
              <a:ext uri="{FF2B5EF4-FFF2-40B4-BE49-F238E27FC236}">
                <a16:creationId xmlns:a16="http://schemas.microsoft.com/office/drawing/2014/main" id="{51569DB6-0C47-4500-A975-77C6CBBCC7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7F70B7-D7DB-4CCB-82D4-3209B20BE23D}"/>
              </a:ext>
            </a:extLst>
          </p:cNvPr>
          <p:cNvSpPr>
            <a:spLocks noGrp="1"/>
          </p:cNvSpPr>
          <p:nvPr>
            <p:ph type="sldNum" sz="quarter" idx="12"/>
          </p:nvPr>
        </p:nvSpPr>
        <p:spPr/>
        <p:txBody>
          <a:bodyPr/>
          <a:lstStyle/>
          <a:p>
            <a:fld id="{29210619-B894-4717-AF13-B594A8E1F590}" type="slidenum">
              <a:rPr lang="en-US" smtClean="0"/>
              <a:t>‹#›</a:t>
            </a:fld>
            <a:endParaRPr lang="en-US"/>
          </a:p>
        </p:txBody>
      </p:sp>
    </p:spTree>
    <p:extLst>
      <p:ext uri="{BB962C8B-B14F-4D97-AF65-F5344CB8AC3E}">
        <p14:creationId xmlns:p14="http://schemas.microsoft.com/office/powerpoint/2010/main" val="11584771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23F7-CDCD-400D-8E62-BF9C8C0E64A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FB28173-D51D-4884-9351-846047E81E1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DA721E-067E-480C-8258-6BB85E84946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09DA3F3-1E26-4EB9-BFAB-4A3CF10003D8}"/>
              </a:ext>
            </a:extLst>
          </p:cNvPr>
          <p:cNvSpPr>
            <a:spLocks noGrp="1"/>
          </p:cNvSpPr>
          <p:nvPr>
            <p:ph type="dt" sz="half" idx="10"/>
          </p:nvPr>
        </p:nvSpPr>
        <p:spPr/>
        <p:txBody>
          <a:bodyPr/>
          <a:lstStyle/>
          <a:p>
            <a:fld id="{AD85A596-E8E7-438C-9E26-D14ED33F6CCE}" type="datetimeFigureOut">
              <a:rPr lang="en-US" smtClean="0"/>
              <a:t>3/7/2022</a:t>
            </a:fld>
            <a:endParaRPr lang="en-US"/>
          </a:p>
        </p:txBody>
      </p:sp>
      <p:sp>
        <p:nvSpPr>
          <p:cNvPr id="6" name="Footer Placeholder 5">
            <a:extLst>
              <a:ext uri="{FF2B5EF4-FFF2-40B4-BE49-F238E27FC236}">
                <a16:creationId xmlns:a16="http://schemas.microsoft.com/office/drawing/2014/main" id="{6F20B72A-29A6-4EFC-9C16-7E4D743BF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167008-73C9-4C83-86AF-2AD5E6336E06}"/>
              </a:ext>
            </a:extLst>
          </p:cNvPr>
          <p:cNvSpPr>
            <a:spLocks noGrp="1"/>
          </p:cNvSpPr>
          <p:nvPr>
            <p:ph type="sldNum" sz="quarter" idx="12"/>
          </p:nvPr>
        </p:nvSpPr>
        <p:spPr/>
        <p:txBody>
          <a:bodyPr/>
          <a:lstStyle/>
          <a:p>
            <a:fld id="{29210619-B894-4717-AF13-B594A8E1F590}" type="slidenum">
              <a:rPr lang="en-US" smtClean="0"/>
              <a:t>‹#›</a:t>
            </a:fld>
            <a:endParaRPr lang="en-US"/>
          </a:p>
        </p:txBody>
      </p:sp>
    </p:spTree>
    <p:extLst>
      <p:ext uri="{BB962C8B-B14F-4D97-AF65-F5344CB8AC3E}">
        <p14:creationId xmlns:p14="http://schemas.microsoft.com/office/powerpoint/2010/main" val="29483238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81AA-D9D9-48FE-AB69-F753078345E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1955FD2-6038-4169-873F-10C5D09E64F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C261A72-6A72-4681-B02B-F285D8F9302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0B97030-82AE-479C-A8D4-AACBCA3CB012}"/>
              </a:ext>
            </a:extLst>
          </p:cNvPr>
          <p:cNvSpPr>
            <a:spLocks noGrp="1"/>
          </p:cNvSpPr>
          <p:nvPr>
            <p:ph type="dt" sz="half" idx="10"/>
          </p:nvPr>
        </p:nvSpPr>
        <p:spPr/>
        <p:txBody>
          <a:bodyPr/>
          <a:lstStyle/>
          <a:p>
            <a:fld id="{AD85A596-E8E7-438C-9E26-D14ED33F6CCE}" type="datetimeFigureOut">
              <a:rPr lang="en-US" smtClean="0"/>
              <a:t>3/7/2022</a:t>
            </a:fld>
            <a:endParaRPr lang="en-US"/>
          </a:p>
        </p:txBody>
      </p:sp>
      <p:sp>
        <p:nvSpPr>
          <p:cNvPr id="6" name="Footer Placeholder 5">
            <a:extLst>
              <a:ext uri="{FF2B5EF4-FFF2-40B4-BE49-F238E27FC236}">
                <a16:creationId xmlns:a16="http://schemas.microsoft.com/office/drawing/2014/main" id="{C9B60421-40C5-4591-B353-4136BB040D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23B588-39A7-46C0-8D61-D28D2A7EA942}"/>
              </a:ext>
            </a:extLst>
          </p:cNvPr>
          <p:cNvSpPr>
            <a:spLocks noGrp="1"/>
          </p:cNvSpPr>
          <p:nvPr>
            <p:ph type="sldNum" sz="quarter" idx="12"/>
          </p:nvPr>
        </p:nvSpPr>
        <p:spPr/>
        <p:txBody>
          <a:bodyPr/>
          <a:lstStyle/>
          <a:p>
            <a:fld id="{29210619-B894-4717-AF13-B594A8E1F590}" type="slidenum">
              <a:rPr lang="en-US" smtClean="0"/>
              <a:t>‹#›</a:t>
            </a:fld>
            <a:endParaRPr lang="en-US"/>
          </a:p>
        </p:txBody>
      </p:sp>
    </p:spTree>
    <p:extLst>
      <p:ext uri="{BB962C8B-B14F-4D97-AF65-F5344CB8AC3E}">
        <p14:creationId xmlns:p14="http://schemas.microsoft.com/office/powerpoint/2010/main" val="31099483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E773-AFD1-4F48-9EF2-5FDDD1C36B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1B0917-5AD7-442C-B64F-7DDC99A82C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B15D6-C041-4FE8-8F42-ED32DA4FD9EE}"/>
              </a:ext>
            </a:extLst>
          </p:cNvPr>
          <p:cNvSpPr>
            <a:spLocks noGrp="1"/>
          </p:cNvSpPr>
          <p:nvPr>
            <p:ph type="dt" sz="half" idx="10"/>
          </p:nvPr>
        </p:nvSpPr>
        <p:spPr/>
        <p:txBody>
          <a:bodyPr/>
          <a:lstStyle/>
          <a:p>
            <a:fld id="{AD85A596-E8E7-438C-9E26-D14ED33F6CCE}" type="datetimeFigureOut">
              <a:rPr lang="en-US" smtClean="0"/>
              <a:t>3/7/2022</a:t>
            </a:fld>
            <a:endParaRPr lang="en-US"/>
          </a:p>
        </p:txBody>
      </p:sp>
      <p:sp>
        <p:nvSpPr>
          <p:cNvPr id="5" name="Footer Placeholder 4">
            <a:extLst>
              <a:ext uri="{FF2B5EF4-FFF2-40B4-BE49-F238E27FC236}">
                <a16:creationId xmlns:a16="http://schemas.microsoft.com/office/drawing/2014/main" id="{EA9ECFA9-98CC-4DE3-ABC2-A3A9A0D61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E965E-1C88-40C5-A780-B7D7257672EF}"/>
              </a:ext>
            </a:extLst>
          </p:cNvPr>
          <p:cNvSpPr>
            <a:spLocks noGrp="1"/>
          </p:cNvSpPr>
          <p:nvPr>
            <p:ph type="sldNum" sz="quarter" idx="12"/>
          </p:nvPr>
        </p:nvSpPr>
        <p:spPr/>
        <p:txBody>
          <a:bodyPr/>
          <a:lstStyle/>
          <a:p>
            <a:fld id="{29210619-B894-4717-AF13-B594A8E1F590}" type="slidenum">
              <a:rPr lang="en-US" smtClean="0"/>
              <a:t>‹#›</a:t>
            </a:fld>
            <a:endParaRPr lang="en-US"/>
          </a:p>
        </p:txBody>
      </p:sp>
    </p:spTree>
    <p:extLst>
      <p:ext uri="{BB962C8B-B14F-4D97-AF65-F5344CB8AC3E}">
        <p14:creationId xmlns:p14="http://schemas.microsoft.com/office/powerpoint/2010/main" val="15818043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5686EC-7927-46DE-87A3-7357430699F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CDE276-8220-4AEA-8E8E-F1107F1A075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EF99CF-575A-4A86-90A0-933A994D4D0F}"/>
              </a:ext>
            </a:extLst>
          </p:cNvPr>
          <p:cNvSpPr>
            <a:spLocks noGrp="1"/>
          </p:cNvSpPr>
          <p:nvPr>
            <p:ph type="dt" sz="half" idx="10"/>
          </p:nvPr>
        </p:nvSpPr>
        <p:spPr/>
        <p:txBody>
          <a:bodyPr/>
          <a:lstStyle/>
          <a:p>
            <a:fld id="{AD85A596-E8E7-438C-9E26-D14ED33F6CCE}" type="datetimeFigureOut">
              <a:rPr lang="en-US" smtClean="0"/>
              <a:t>3/7/2022</a:t>
            </a:fld>
            <a:endParaRPr lang="en-US"/>
          </a:p>
        </p:txBody>
      </p:sp>
      <p:sp>
        <p:nvSpPr>
          <p:cNvPr id="5" name="Footer Placeholder 4">
            <a:extLst>
              <a:ext uri="{FF2B5EF4-FFF2-40B4-BE49-F238E27FC236}">
                <a16:creationId xmlns:a16="http://schemas.microsoft.com/office/drawing/2014/main" id="{DC4D6D8F-DAED-418D-825F-947C66852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CC676-6EBD-450A-B557-67C35453C3F1}"/>
              </a:ext>
            </a:extLst>
          </p:cNvPr>
          <p:cNvSpPr>
            <a:spLocks noGrp="1"/>
          </p:cNvSpPr>
          <p:nvPr>
            <p:ph type="sldNum" sz="quarter" idx="12"/>
          </p:nvPr>
        </p:nvSpPr>
        <p:spPr/>
        <p:txBody>
          <a:bodyPr/>
          <a:lstStyle/>
          <a:p>
            <a:fld id="{29210619-B894-4717-AF13-B594A8E1F590}" type="slidenum">
              <a:rPr lang="en-US" smtClean="0"/>
              <a:t>‹#›</a:t>
            </a:fld>
            <a:endParaRPr lang="en-US"/>
          </a:p>
        </p:txBody>
      </p:sp>
    </p:spTree>
    <p:extLst>
      <p:ext uri="{BB962C8B-B14F-4D97-AF65-F5344CB8AC3E}">
        <p14:creationId xmlns:p14="http://schemas.microsoft.com/office/powerpoint/2010/main" val="39886246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0"/>
            <a:ext cx="6858130" cy="1790760"/>
          </a:xfrm>
          <a:prstGeom prst="rect">
            <a:avLst/>
          </a:prstGeom>
        </p:spPr>
        <p:txBody>
          <a:bodyPr anchor="b"/>
          <a:lstStyle>
            <a:lvl1pPr algn="ctr">
              <a:defRPr sz="4481"/>
            </a:lvl1pPr>
          </a:lstStyle>
          <a:p>
            <a:r>
              <a:rPr lang="zh-CN" altLang="en-US"/>
              <a:t>单击此处编辑母版标题样式</a:t>
            </a:r>
          </a:p>
        </p:txBody>
      </p:sp>
      <p:sp>
        <p:nvSpPr>
          <p:cNvPr id="3" name="副标题 2"/>
          <p:cNvSpPr>
            <a:spLocks noGrp="1"/>
          </p:cNvSpPr>
          <p:nvPr>
            <p:ph type="subTitle" idx="1"/>
          </p:nvPr>
        </p:nvSpPr>
        <p:spPr>
          <a:xfrm>
            <a:off x="1143022" y="2701619"/>
            <a:ext cx="6858130" cy="1241863"/>
          </a:xfrm>
          <a:prstGeom prst="rect">
            <a:avLst/>
          </a:prstGeom>
        </p:spPr>
        <p:txBody>
          <a:bodyPr/>
          <a:lstStyle>
            <a:lvl1pPr marL="0" indent="0" algn="ctr">
              <a:buNone/>
              <a:defRPr sz="1794"/>
            </a:lvl1pPr>
            <a:lvl2pPr marL="341561" indent="0" algn="ctr">
              <a:buNone/>
              <a:defRPr sz="1493"/>
            </a:lvl2pPr>
            <a:lvl3pPr marL="683120" indent="0" algn="ctr">
              <a:buNone/>
              <a:defRPr sz="1343"/>
            </a:lvl3pPr>
            <a:lvl4pPr marL="1024681" indent="0" algn="ctr">
              <a:buNone/>
              <a:defRPr sz="1194"/>
            </a:lvl4pPr>
            <a:lvl5pPr marL="1365896" indent="0" algn="ctr">
              <a:buNone/>
              <a:defRPr sz="1194"/>
            </a:lvl5pPr>
            <a:lvl6pPr marL="1707456" indent="0" algn="ctr">
              <a:buNone/>
              <a:defRPr sz="1194"/>
            </a:lvl6pPr>
            <a:lvl7pPr marL="2049017" indent="0" algn="ctr">
              <a:buNone/>
              <a:defRPr sz="1194"/>
            </a:lvl7pPr>
            <a:lvl8pPr marL="2390576" indent="0" algn="ctr">
              <a:buNone/>
              <a:defRPr sz="1194"/>
            </a:lvl8pPr>
            <a:lvl9pPr marL="2732137" indent="0" algn="ctr">
              <a:buNone/>
              <a:defRPr sz="1194"/>
            </a:lvl9pPr>
          </a:lstStyle>
          <a:p>
            <a:r>
              <a:rPr lang="zh-CN" altLang="en-US"/>
              <a:t>单击此处编辑母版副标题样式</a:t>
            </a:r>
          </a:p>
        </p:txBody>
      </p:sp>
    </p:spTree>
    <p:extLst>
      <p:ext uri="{BB962C8B-B14F-4D97-AF65-F5344CB8AC3E}">
        <p14:creationId xmlns:p14="http://schemas.microsoft.com/office/powerpoint/2010/main" val="18916733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249170" y="868596"/>
            <a:ext cx="4485050" cy="245688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116061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9"/>
        <p:cNvGrpSpPr/>
        <p:nvPr/>
      </p:nvGrpSpPr>
      <p:grpSpPr>
        <a:xfrm>
          <a:off x="0" y="0"/>
          <a:ext cx="0" cy="0"/>
          <a:chOff x="0" y="0"/>
          <a:chExt cx="0" cy="0"/>
        </a:xfrm>
      </p:grpSpPr>
      <p:grpSp>
        <p:nvGrpSpPr>
          <p:cNvPr id="4" name="Google Shape;260;p11"/>
          <p:cNvGrpSpPr>
            <a:grpSpLocks/>
          </p:cNvGrpSpPr>
          <p:nvPr/>
        </p:nvGrpSpPr>
        <p:grpSpPr bwMode="auto">
          <a:xfrm>
            <a:off x="0" y="-23813"/>
            <a:ext cx="9144000" cy="5430441"/>
            <a:chOff x="-150" y="-23475"/>
            <a:chExt cx="9144079" cy="5430372"/>
          </a:xfrm>
        </p:grpSpPr>
        <p:sp>
          <p:nvSpPr>
            <p:cNvPr id="5" name="Google Shape;261;p11"/>
            <p:cNvSpPr>
              <a:spLocks/>
            </p:cNvSpPr>
            <p:nvPr/>
          </p:nvSpPr>
          <p:spPr bwMode="auto">
            <a:xfrm>
              <a:off x="0" y="-23475"/>
              <a:ext cx="9143929" cy="5166888"/>
            </a:xfrm>
            <a:custGeom>
              <a:avLst/>
              <a:gdLst>
                <a:gd name="T0" fmla="*/ 6508245 w 49014"/>
                <a:gd name="T1" fmla="*/ 3886612 h 32839"/>
                <a:gd name="T2" fmla="*/ 6508245 w 49014"/>
                <a:gd name="T3" fmla="*/ 2147483646 h 32839"/>
                <a:gd name="T4" fmla="*/ 2147483646 w 49014"/>
                <a:gd name="T5" fmla="*/ 2147483646 h 32839"/>
                <a:gd name="T6" fmla="*/ 2147483646 w 49014"/>
                <a:gd name="T7" fmla="*/ 3886612 h 32839"/>
                <a:gd name="T8" fmla="*/ 6508245 w 49014"/>
                <a:gd name="T9" fmla="*/ 3886612 h 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14" h="32839" extrusionOk="0">
                  <a:moveTo>
                    <a:pt x="1" y="1"/>
                  </a:moveTo>
                  <a:lnTo>
                    <a:pt x="1" y="32839"/>
                  </a:lnTo>
                  <a:lnTo>
                    <a:pt x="49013" y="32839"/>
                  </a:lnTo>
                  <a:lnTo>
                    <a:pt x="49013"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6" name="Google Shape;262;p11"/>
            <p:cNvSpPr>
              <a:spLocks/>
            </p:cNvSpPr>
            <p:nvPr/>
          </p:nvSpPr>
          <p:spPr bwMode="auto">
            <a:xfrm>
              <a:off x="140934" y="165407"/>
              <a:ext cx="1458542" cy="621021"/>
            </a:xfrm>
            <a:custGeom>
              <a:avLst/>
              <a:gdLst>
                <a:gd name="T0" fmla="*/ 2147483646 w 9270"/>
                <a:gd name="T1" fmla="*/ 3886613 h 3947"/>
                <a:gd name="T2" fmla="*/ 2147483646 w 9270"/>
                <a:gd name="T3" fmla="*/ 148015407 h 3947"/>
                <a:gd name="T4" fmla="*/ 0 w 9270"/>
                <a:gd name="T5" fmla="*/ 2147483646 h 3947"/>
                <a:gd name="T6" fmla="*/ 2147483646 w 9270"/>
                <a:gd name="T7" fmla="*/ 2147483646 h 3947"/>
                <a:gd name="T8" fmla="*/ 2147483646 w 9270"/>
                <a:gd name="T9" fmla="*/ 2147483646 h 3947"/>
                <a:gd name="T10" fmla="*/ 2147483646 w 9270"/>
                <a:gd name="T11" fmla="*/ 2147483646 h 3947"/>
                <a:gd name="T12" fmla="*/ 2147483646 w 9270"/>
                <a:gd name="T13" fmla="*/ 2147483646 h 3947"/>
                <a:gd name="T14" fmla="*/ 2147483646 w 9270"/>
                <a:gd name="T15" fmla="*/ 2147483646 h 3947"/>
                <a:gd name="T16" fmla="*/ 2147483646 w 9270"/>
                <a:gd name="T17" fmla="*/ 2147483646 h 3947"/>
                <a:gd name="T18" fmla="*/ 2147483646 w 9270"/>
                <a:gd name="T19" fmla="*/ 2147483646 h 3947"/>
                <a:gd name="T20" fmla="*/ 2147483646 w 9270"/>
                <a:gd name="T21" fmla="*/ 2147483646 h 3947"/>
                <a:gd name="T22" fmla="*/ 2147483646 w 9270"/>
                <a:gd name="T23" fmla="*/ 2147483646 h 3947"/>
                <a:gd name="T24" fmla="*/ 2147483646 w 9270"/>
                <a:gd name="T25" fmla="*/ 2147483646 h 3947"/>
                <a:gd name="T26" fmla="*/ 2147483646 w 9270"/>
                <a:gd name="T27" fmla="*/ 3886613 h 39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70" h="3947" extrusionOk="0">
                  <a:moveTo>
                    <a:pt x="2281" y="1"/>
                  </a:moveTo>
                  <a:cubicBezTo>
                    <a:pt x="2165" y="1"/>
                    <a:pt x="2047" y="13"/>
                    <a:pt x="1927" y="38"/>
                  </a:cubicBezTo>
                  <a:cubicBezTo>
                    <a:pt x="27" y="431"/>
                    <a:pt x="0" y="3205"/>
                    <a:pt x="0" y="3410"/>
                  </a:cubicBezTo>
                  <a:cubicBezTo>
                    <a:pt x="0" y="3606"/>
                    <a:pt x="116" y="3919"/>
                    <a:pt x="1794" y="3945"/>
                  </a:cubicBezTo>
                  <a:cubicBezTo>
                    <a:pt x="1833" y="3946"/>
                    <a:pt x="1874" y="3946"/>
                    <a:pt x="1917" y="3946"/>
                  </a:cubicBezTo>
                  <a:cubicBezTo>
                    <a:pt x="3728" y="3946"/>
                    <a:pt x="8890" y="3588"/>
                    <a:pt x="9073" y="3562"/>
                  </a:cubicBezTo>
                  <a:cubicBezTo>
                    <a:pt x="9269" y="3535"/>
                    <a:pt x="9207" y="3339"/>
                    <a:pt x="9216" y="3187"/>
                  </a:cubicBezTo>
                  <a:cubicBezTo>
                    <a:pt x="9225" y="2902"/>
                    <a:pt x="9127" y="1831"/>
                    <a:pt x="8466" y="1787"/>
                  </a:cubicBezTo>
                  <a:cubicBezTo>
                    <a:pt x="8453" y="1786"/>
                    <a:pt x="8440" y="1786"/>
                    <a:pt x="8427" y="1786"/>
                  </a:cubicBezTo>
                  <a:cubicBezTo>
                    <a:pt x="7792" y="1786"/>
                    <a:pt x="7664" y="2616"/>
                    <a:pt x="7664" y="2616"/>
                  </a:cubicBezTo>
                  <a:cubicBezTo>
                    <a:pt x="7664" y="2616"/>
                    <a:pt x="7302" y="1630"/>
                    <a:pt x="6507" y="1630"/>
                  </a:cubicBezTo>
                  <a:cubicBezTo>
                    <a:pt x="6474" y="1630"/>
                    <a:pt x="6440" y="1631"/>
                    <a:pt x="6406" y="1635"/>
                  </a:cubicBezTo>
                  <a:cubicBezTo>
                    <a:pt x="5540" y="1724"/>
                    <a:pt x="5308" y="2607"/>
                    <a:pt x="5308" y="2607"/>
                  </a:cubicBezTo>
                  <a:cubicBezTo>
                    <a:pt x="5308" y="2607"/>
                    <a:pt x="4001" y="1"/>
                    <a:pt x="228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7" name="Google Shape;263;p11"/>
            <p:cNvSpPr>
              <a:spLocks/>
            </p:cNvSpPr>
            <p:nvPr/>
          </p:nvSpPr>
          <p:spPr bwMode="auto">
            <a:xfrm>
              <a:off x="7443257" y="1304648"/>
              <a:ext cx="1499293" cy="667751"/>
            </a:xfrm>
            <a:custGeom>
              <a:avLst/>
              <a:gdLst>
                <a:gd name="T0" fmla="*/ 2147483646 w 9529"/>
                <a:gd name="T1" fmla="*/ 3886613 h 4244"/>
                <a:gd name="T2" fmla="*/ 2147483646 w 9529"/>
                <a:gd name="T3" fmla="*/ 54537194 h 4244"/>
                <a:gd name="T4" fmla="*/ 70108665 w 9529"/>
                <a:gd name="T5" fmla="*/ 2147483646 h 4244"/>
                <a:gd name="T6" fmla="*/ 2147483646 w 9529"/>
                <a:gd name="T7" fmla="*/ 2147483646 h 4244"/>
                <a:gd name="T8" fmla="*/ 2147483646 w 9529"/>
                <a:gd name="T9" fmla="*/ 2147483646 h 4244"/>
                <a:gd name="T10" fmla="*/ 2147483646 w 9529"/>
                <a:gd name="T11" fmla="*/ 2147483646 h 4244"/>
                <a:gd name="T12" fmla="*/ 2147483646 w 9529"/>
                <a:gd name="T13" fmla="*/ 2147483646 h 4244"/>
                <a:gd name="T14" fmla="*/ 2147483646 w 9529"/>
                <a:gd name="T15" fmla="*/ 2147483646 h 4244"/>
                <a:gd name="T16" fmla="*/ 2147483646 w 9529"/>
                <a:gd name="T17" fmla="*/ 2147483646 h 4244"/>
                <a:gd name="T18" fmla="*/ 2147483646 w 9529"/>
                <a:gd name="T19" fmla="*/ 2147483646 h 4244"/>
                <a:gd name="T20" fmla="*/ 2147483646 w 9529"/>
                <a:gd name="T21" fmla="*/ 2147483646 h 4244"/>
                <a:gd name="T22" fmla="*/ 2147483646 w 9529"/>
                <a:gd name="T23" fmla="*/ 2147483646 h 4244"/>
                <a:gd name="T24" fmla="*/ 2147483646 w 9529"/>
                <a:gd name="T25" fmla="*/ 2147483646 h 4244"/>
                <a:gd name="T26" fmla="*/ 2147483646 w 9529"/>
                <a:gd name="T27" fmla="*/ 3886613 h 4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29" h="4244" extrusionOk="0">
                  <a:moveTo>
                    <a:pt x="2490" y="1"/>
                  </a:moveTo>
                  <a:cubicBezTo>
                    <a:pt x="2419" y="1"/>
                    <a:pt x="2348" y="5"/>
                    <a:pt x="2275" y="14"/>
                  </a:cubicBezTo>
                  <a:cubicBezTo>
                    <a:pt x="295" y="264"/>
                    <a:pt x="36" y="3101"/>
                    <a:pt x="18" y="3315"/>
                  </a:cubicBezTo>
                  <a:cubicBezTo>
                    <a:pt x="0" y="3520"/>
                    <a:pt x="90" y="3850"/>
                    <a:pt x="1811" y="4010"/>
                  </a:cubicBezTo>
                  <a:cubicBezTo>
                    <a:pt x="3438" y="4171"/>
                    <a:pt x="8505" y="4243"/>
                    <a:pt x="9232" y="4243"/>
                  </a:cubicBezTo>
                  <a:cubicBezTo>
                    <a:pt x="9275" y="4243"/>
                    <a:pt x="9303" y="4243"/>
                    <a:pt x="9314" y="4242"/>
                  </a:cubicBezTo>
                  <a:cubicBezTo>
                    <a:pt x="9510" y="4233"/>
                    <a:pt x="9466" y="4028"/>
                    <a:pt x="9483" y="3877"/>
                  </a:cubicBezTo>
                  <a:cubicBezTo>
                    <a:pt x="9528" y="3573"/>
                    <a:pt x="9510" y="2467"/>
                    <a:pt x="8832" y="2378"/>
                  </a:cubicBezTo>
                  <a:cubicBezTo>
                    <a:pt x="8797" y="2373"/>
                    <a:pt x="8762" y="2370"/>
                    <a:pt x="8729" y="2370"/>
                  </a:cubicBezTo>
                  <a:cubicBezTo>
                    <a:pt x="8140" y="2370"/>
                    <a:pt x="7940" y="3154"/>
                    <a:pt x="7940" y="3154"/>
                  </a:cubicBezTo>
                  <a:cubicBezTo>
                    <a:pt x="7940" y="3154"/>
                    <a:pt x="7633" y="2039"/>
                    <a:pt x="6757" y="2039"/>
                  </a:cubicBezTo>
                  <a:cubicBezTo>
                    <a:pt x="6750" y="2039"/>
                    <a:pt x="6743" y="2039"/>
                    <a:pt x="6736" y="2039"/>
                  </a:cubicBezTo>
                  <a:cubicBezTo>
                    <a:pt x="5835" y="2057"/>
                    <a:pt x="5531" y="2940"/>
                    <a:pt x="5531" y="2940"/>
                  </a:cubicBezTo>
                  <a:cubicBezTo>
                    <a:pt x="5531" y="2940"/>
                    <a:pt x="4347" y="1"/>
                    <a:pt x="24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8" name="Google Shape;264;p11"/>
            <p:cNvSpPr>
              <a:spLocks noChangeArrowheads="1"/>
            </p:cNvSpPr>
            <p:nvPr/>
          </p:nvSpPr>
          <p:spPr bwMode="auto">
            <a:xfrm>
              <a:off x="-150" y="4402022"/>
              <a:ext cx="9144079" cy="75722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i="1">
                  <a:solidFill>
                    <a:schemeClr val="tx1"/>
                  </a:solidFill>
                  <a:latin typeface="Arial" panose="020B0604020202020204" pitchFamily="34" charset="0"/>
                </a:defRPr>
              </a:lvl1pPr>
              <a:lvl2pPr marL="742950" indent="-285750">
                <a:defRPr i="1">
                  <a:solidFill>
                    <a:schemeClr val="tx1"/>
                  </a:solidFill>
                  <a:latin typeface="Arial" panose="020B0604020202020204" pitchFamily="34" charset="0"/>
                </a:defRPr>
              </a:lvl2pPr>
              <a:lvl3pPr marL="1143000" indent="-228600">
                <a:defRPr i="1">
                  <a:solidFill>
                    <a:schemeClr val="tx1"/>
                  </a:solidFill>
                  <a:latin typeface="Arial" panose="020B0604020202020204" pitchFamily="34" charset="0"/>
                </a:defRPr>
              </a:lvl3pPr>
              <a:lvl4pPr marL="1600200" indent="-228600">
                <a:defRPr i="1">
                  <a:solidFill>
                    <a:schemeClr val="tx1"/>
                  </a:solidFill>
                  <a:latin typeface="Arial" panose="020B0604020202020204" pitchFamily="34" charset="0"/>
                </a:defRPr>
              </a:lvl4pPr>
              <a:lvl5pPr marL="2057400" indent="-228600">
                <a:defRPr i="1">
                  <a:solidFill>
                    <a:schemeClr val="tx1"/>
                  </a:solidFill>
                  <a:latin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defRPr>
              </a:lvl9pPr>
            </a:lstStyle>
            <a:p>
              <a:pPr fontAlgn="base">
                <a:spcBef>
                  <a:spcPct val="0"/>
                </a:spcBef>
                <a:spcAft>
                  <a:spcPct val="0"/>
                </a:spcAft>
                <a:defRPr/>
              </a:pPr>
              <a:endParaRPr lang="en-US" altLang="en-US" sz="1350" i="0">
                <a:solidFill>
                  <a:srgbClr val="322F46"/>
                </a:solidFill>
                <a:latin typeface="Quicksand Light"/>
              </a:endParaRPr>
            </a:p>
          </p:txBody>
        </p:sp>
        <p:grpSp>
          <p:nvGrpSpPr>
            <p:cNvPr id="9" name="Google Shape;265;p11"/>
            <p:cNvGrpSpPr>
              <a:grpSpLocks/>
            </p:cNvGrpSpPr>
            <p:nvPr/>
          </p:nvGrpSpPr>
          <p:grpSpPr bwMode="auto">
            <a:xfrm>
              <a:off x="7623203" y="4330249"/>
              <a:ext cx="1520699" cy="813424"/>
              <a:chOff x="3457050" y="4619150"/>
              <a:chExt cx="227075" cy="121450"/>
            </a:xfrm>
          </p:grpSpPr>
          <p:sp>
            <p:nvSpPr>
              <p:cNvPr id="13" name="Google Shape;266;p11"/>
              <p:cNvSpPr/>
              <p:nvPr/>
            </p:nvSpPr>
            <p:spPr>
              <a:xfrm>
                <a:off x="3457033" y="4619200"/>
                <a:ext cx="227096" cy="121415"/>
              </a:xfrm>
              <a:custGeom>
                <a:avLst/>
                <a:gdLst/>
                <a:ahLst/>
                <a:cxnLst/>
                <a:rect l="l" t="t" r="r" b="b"/>
                <a:pathLst>
                  <a:path w="9083" h="4858" extrusionOk="0">
                    <a:moveTo>
                      <a:pt x="7668" y="0"/>
                    </a:moveTo>
                    <a:cubicBezTo>
                      <a:pt x="7594" y="0"/>
                      <a:pt x="7518" y="5"/>
                      <a:pt x="7441" y="14"/>
                    </a:cubicBezTo>
                    <a:cubicBezTo>
                      <a:pt x="6058" y="174"/>
                      <a:pt x="5755" y="1593"/>
                      <a:pt x="5701" y="2333"/>
                    </a:cubicBezTo>
                    <a:cubicBezTo>
                      <a:pt x="5674" y="2610"/>
                      <a:pt x="5683" y="2797"/>
                      <a:pt x="5683" y="2797"/>
                    </a:cubicBezTo>
                    <a:cubicBezTo>
                      <a:pt x="5683" y="2797"/>
                      <a:pt x="5567" y="2538"/>
                      <a:pt x="5317" y="2315"/>
                    </a:cubicBezTo>
                    <a:cubicBezTo>
                      <a:pt x="5139" y="2162"/>
                      <a:pt x="4892" y="2029"/>
                      <a:pt x="4578" y="2029"/>
                    </a:cubicBezTo>
                    <a:cubicBezTo>
                      <a:pt x="4437" y="2029"/>
                      <a:pt x="4282" y="2056"/>
                      <a:pt x="4113" y="2119"/>
                    </a:cubicBezTo>
                    <a:cubicBezTo>
                      <a:pt x="4015" y="2155"/>
                      <a:pt x="3935" y="2199"/>
                      <a:pt x="3863" y="2244"/>
                    </a:cubicBezTo>
                    <a:cubicBezTo>
                      <a:pt x="3096" y="2735"/>
                      <a:pt x="3319" y="3814"/>
                      <a:pt x="3328" y="3850"/>
                    </a:cubicBezTo>
                    <a:cubicBezTo>
                      <a:pt x="3306" y="3820"/>
                      <a:pt x="2660" y="2861"/>
                      <a:pt x="1669" y="2861"/>
                    </a:cubicBezTo>
                    <a:cubicBezTo>
                      <a:pt x="1463" y="2861"/>
                      <a:pt x="1242" y="2903"/>
                      <a:pt x="1009" y="3002"/>
                    </a:cubicBezTo>
                    <a:cubicBezTo>
                      <a:pt x="18" y="3422"/>
                      <a:pt x="0" y="4367"/>
                      <a:pt x="72" y="4858"/>
                    </a:cubicBezTo>
                    <a:lnTo>
                      <a:pt x="9082" y="4858"/>
                    </a:lnTo>
                    <a:lnTo>
                      <a:pt x="9082" y="612"/>
                    </a:lnTo>
                    <a:cubicBezTo>
                      <a:pt x="8711" y="264"/>
                      <a:pt x="8241" y="0"/>
                      <a:pt x="7668"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4" name="Google Shape;267;p11"/>
              <p:cNvSpPr>
                <a:spLocks/>
              </p:cNvSpPr>
              <p:nvPr/>
            </p:nvSpPr>
            <p:spPr bwMode="auto">
              <a:xfrm>
                <a:off x="3471550" y="4708900"/>
                <a:ext cx="68700" cy="31700"/>
              </a:xfrm>
              <a:custGeom>
                <a:avLst/>
                <a:gdLst>
                  <a:gd name="T0" fmla="*/ 17296875 w 2748"/>
                  <a:gd name="T1" fmla="*/ 0 h 1268"/>
                  <a:gd name="T2" fmla="*/ 13109375 w 2748"/>
                  <a:gd name="T3" fmla="*/ 578125 h 1268"/>
                  <a:gd name="T4" fmla="*/ 0 w 2748"/>
                  <a:gd name="T5" fmla="*/ 19812500 h 1268"/>
                  <a:gd name="T6" fmla="*/ 42937500 w 2748"/>
                  <a:gd name="T7" fmla="*/ 19812500 h 1268"/>
                  <a:gd name="T8" fmla="*/ 17296875 w 2748"/>
                  <a:gd name="T9" fmla="*/ 0 h 12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8" h="1268" extrusionOk="0">
                    <a:moveTo>
                      <a:pt x="1107" y="0"/>
                    </a:moveTo>
                    <a:cubicBezTo>
                      <a:pt x="1019" y="0"/>
                      <a:pt x="930" y="12"/>
                      <a:pt x="839" y="37"/>
                    </a:cubicBezTo>
                    <a:cubicBezTo>
                      <a:pt x="188" y="215"/>
                      <a:pt x="18" y="813"/>
                      <a:pt x="0" y="1268"/>
                    </a:cubicBezTo>
                    <a:lnTo>
                      <a:pt x="2748" y="1268"/>
                    </a:lnTo>
                    <a:cubicBezTo>
                      <a:pt x="2547" y="931"/>
                      <a:pt x="1898" y="0"/>
                      <a:pt x="110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5" name="Google Shape;268;p11"/>
              <p:cNvSpPr>
                <a:spLocks/>
              </p:cNvSpPr>
              <p:nvPr/>
            </p:nvSpPr>
            <p:spPr bwMode="auto">
              <a:xfrm>
                <a:off x="3552050" y="4695475"/>
                <a:ext cx="66950" cy="45125"/>
              </a:xfrm>
              <a:custGeom>
                <a:avLst/>
                <a:gdLst>
                  <a:gd name="T0" fmla="*/ 14671875 w 2678"/>
                  <a:gd name="T1" fmla="*/ 15625 h 1805"/>
                  <a:gd name="T2" fmla="*/ 10890625 w 2678"/>
                  <a:gd name="T3" fmla="*/ 875000 h 1805"/>
                  <a:gd name="T4" fmla="*/ 3921875 w 2678"/>
                  <a:gd name="T5" fmla="*/ 28203125 h 1805"/>
                  <a:gd name="T6" fmla="*/ 41828125 w 2678"/>
                  <a:gd name="T7" fmla="*/ 28203125 h 1805"/>
                  <a:gd name="T8" fmla="*/ 14671875 w 2678"/>
                  <a:gd name="T9" fmla="*/ 15625 h 1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8" h="1805" extrusionOk="0">
                    <a:moveTo>
                      <a:pt x="939" y="1"/>
                    </a:moveTo>
                    <a:cubicBezTo>
                      <a:pt x="857" y="1"/>
                      <a:pt x="776" y="18"/>
                      <a:pt x="697" y="56"/>
                    </a:cubicBezTo>
                    <a:cubicBezTo>
                      <a:pt x="1" y="395"/>
                      <a:pt x="135" y="1350"/>
                      <a:pt x="251" y="1805"/>
                    </a:cubicBezTo>
                    <a:lnTo>
                      <a:pt x="2677" y="1805"/>
                    </a:lnTo>
                    <a:cubicBezTo>
                      <a:pt x="2437" y="1348"/>
                      <a:pt x="1657" y="1"/>
                      <a:pt x="93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sp>
            <p:nvSpPr>
              <p:cNvPr id="16" name="Google Shape;269;p11"/>
              <p:cNvSpPr>
                <a:spLocks/>
              </p:cNvSpPr>
              <p:nvPr/>
            </p:nvSpPr>
            <p:spPr bwMode="auto">
              <a:xfrm>
                <a:off x="3617625" y="4650650"/>
                <a:ext cx="66500" cy="89950"/>
              </a:xfrm>
              <a:custGeom>
                <a:avLst/>
                <a:gdLst>
                  <a:gd name="T0" fmla="*/ 24640625 w 2660"/>
                  <a:gd name="T1" fmla="*/ 0 h 3598"/>
                  <a:gd name="T2" fmla="*/ 4468750 w 2660"/>
                  <a:gd name="T3" fmla="*/ 17609375 h 3598"/>
                  <a:gd name="T4" fmla="*/ 1828125 w 2660"/>
                  <a:gd name="T5" fmla="*/ 56218750 h 3598"/>
                  <a:gd name="T6" fmla="*/ 41546875 w 2660"/>
                  <a:gd name="T7" fmla="*/ 56218750 h 3598"/>
                  <a:gd name="T8" fmla="*/ 41546875 w 2660"/>
                  <a:gd name="T9" fmla="*/ 5765625 h 3598"/>
                  <a:gd name="T10" fmla="*/ 26078125 w 2660"/>
                  <a:gd name="T11" fmla="*/ 46875 h 3598"/>
                  <a:gd name="T12" fmla="*/ 24640625 w 2660"/>
                  <a:gd name="T13" fmla="*/ 0 h 35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60" h="3598" extrusionOk="0">
                    <a:moveTo>
                      <a:pt x="1577" y="0"/>
                    </a:moveTo>
                    <a:cubicBezTo>
                      <a:pt x="877" y="0"/>
                      <a:pt x="491" y="494"/>
                      <a:pt x="286" y="1127"/>
                    </a:cubicBezTo>
                    <a:cubicBezTo>
                      <a:pt x="1" y="2019"/>
                      <a:pt x="81" y="3188"/>
                      <a:pt x="117" y="3598"/>
                    </a:cubicBezTo>
                    <a:lnTo>
                      <a:pt x="2659" y="3598"/>
                    </a:lnTo>
                    <a:lnTo>
                      <a:pt x="2659" y="369"/>
                    </a:lnTo>
                    <a:cubicBezTo>
                      <a:pt x="2347" y="154"/>
                      <a:pt x="2017" y="21"/>
                      <a:pt x="1669" y="3"/>
                    </a:cubicBezTo>
                    <a:cubicBezTo>
                      <a:pt x="1638" y="1"/>
                      <a:pt x="1607" y="0"/>
                      <a:pt x="15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nvGrpSpPr>
            <p:cNvPr id="10" name="Google Shape;270;p11"/>
            <p:cNvGrpSpPr>
              <a:grpSpLocks/>
            </p:cNvGrpSpPr>
            <p:nvPr/>
          </p:nvGrpSpPr>
          <p:grpSpPr bwMode="auto">
            <a:xfrm flipH="1">
              <a:off x="-69" y="4310169"/>
              <a:ext cx="792529" cy="1096728"/>
              <a:chOff x="3536675" y="4387575"/>
              <a:chExt cx="147450" cy="204050"/>
            </a:xfrm>
          </p:grpSpPr>
          <p:sp>
            <p:nvSpPr>
              <p:cNvPr id="11" name="Google Shape;271;p11"/>
              <p:cNvSpPr/>
              <p:nvPr/>
            </p:nvSpPr>
            <p:spPr>
              <a:xfrm>
                <a:off x="3536757" y="4387608"/>
                <a:ext cx="147383" cy="204017"/>
              </a:xfrm>
              <a:custGeom>
                <a:avLst/>
                <a:gdLst/>
                <a:ahLst/>
                <a:cxnLst/>
                <a:rect l="l" t="t" r="r" b="b"/>
                <a:pathLst>
                  <a:path w="5898" h="8162" extrusionOk="0">
                    <a:moveTo>
                      <a:pt x="4447" y="0"/>
                    </a:moveTo>
                    <a:cubicBezTo>
                      <a:pt x="4417" y="0"/>
                      <a:pt x="4386" y="3"/>
                      <a:pt x="4354" y="8"/>
                    </a:cubicBezTo>
                    <a:cubicBezTo>
                      <a:pt x="3051" y="213"/>
                      <a:pt x="3435" y="4094"/>
                      <a:pt x="3435" y="4094"/>
                    </a:cubicBezTo>
                    <a:cubicBezTo>
                      <a:pt x="3435" y="4094"/>
                      <a:pt x="2531" y="3021"/>
                      <a:pt x="1604" y="3021"/>
                    </a:cubicBezTo>
                    <a:cubicBezTo>
                      <a:pt x="1306" y="3021"/>
                      <a:pt x="1005" y="3132"/>
                      <a:pt x="732" y="3425"/>
                    </a:cubicBezTo>
                    <a:cubicBezTo>
                      <a:pt x="0" y="4210"/>
                      <a:pt x="536" y="5396"/>
                      <a:pt x="1017" y="6119"/>
                    </a:cubicBezTo>
                    <a:cubicBezTo>
                      <a:pt x="1267" y="6485"/>
                      <a:pt x="1508" y="6734"/>
                      <a:pt x="1544" y="6734"/>
                    </a:cubicBezTo>
                    <a:lnTo>
                      <a:pt x="5897" y="8162"/>
                    </a:lnTo>
                    <a:lnTo>
                      <a:pt x="5897" y="3202"/>
                    </a:lnTo>
                    <a:cubicBezTo>
                      <a:pt x="5665" y="3514"/>
                      <a:pt x="5505" y="3844"/>
                      <a:pt x="5505" y="3844"/>
                    </a:cubicBezTo>
                    <a:cubicBezTo>
                      <a:pt x="5505" y="3844"/>
                      <a:pt x="5640" y="0"/>
                      <a:pt x="4447" y="0"/>
                    </a:cubicBezTo>
                    <a:close/>
                  </a:path>
                </a:pathLst>
              </a:custGeom>
              <a:solidFill>
                <a:schemeClr val="accent5"/>
              </a:solidFill>
              <a:ln>
                <a:noFill/>
              </a:ln>
            </p:spPr>
            <p:txBody>
              <a:bodyPr spcFirstLastPara="1" lIns="91425" tIns="91425" rIns="91425" bIns="91425" anchor="ctr"/>
              <a:lstStyle/>
              <a:p>
                <a:pPr>
                  <a:defRPr/>
                </a:pPr>
                <a:endParaRPr sz="1350">
                  <a:solidFill>
                    <a:srgbClr val="322F46"/>
                  </a:solidFill>
                </a:endParaRPr>
              </a:p>
            </p:txBody>
          </p:sp>
          <p:sp>
            <p:nvSpPr>
              <p:cNvPr id="12" name="Google Shape;272;p11"/>
              <p:cNvSpPr>
                <a:spLocks/>
              </p:cNvSpPr>
              <p:nvPr/>
            </p:nvSpPr>
            <p:spPr bwMode="auto">
              <a:xfrm>
                <a:off x="3567900" y="4414300"/>
                <a:ext cx="116225" cy="171300"/>
              </a:xfrm>
              <a:custGeom>
                <a:avLst/>
                <a:gdLst>
                  <a:gd name="T0" fmla="*/ 51437500 w 4649"/>
                  <a:gd name="T1" fmla="*/ 15625 h 6852"/>
                  <a:gd name="T2" fmla="*/ 37640625 w 4649"/>
                  <a:gd name="T3" fmla="*/ 70671875 h 6852"/>
                  <a:gd name="T4" fmla="*/ 11843750 w 4649"/>
                  <a:gd name="T5" fmla="*/ 48531250 h 6852"/>
                  <a:gd name="T6" fmla="*/ 6140625 w 4649"/>
                  <a:gd name="T7" fmla="*/ 51171875 h 6852"/>
                  <a:gd name="T8" fmla="*/ 13796875 w 4649"/>
                  <a:gd name="T9" fmla="*/ 80578125 h 6852"/>
                  <a:gd name="T10" fmla="*/ 25625000 w 4649"/>
                  <a:gd name="T11" fmla="*/ 93546875 h 6852"/>
                  <a:gd name="T12" fmla="*/ 25656250 w 4649"/>
                  <a:gd name="T13" fmla="*/ 93546875 h 6852"/>
                  <a:gd name="T14" fmla="*/ 72625000 w 4649"/>
                  <a:gd name="T15" fmla="*/ 107062500 h 6852"/>
                  <a:gd name="T16" fmla="*/ 72625000 w 4649"/>
                  <a:gd name="T17" fmla="*/ 56328125 h 6852"/>
                  <a:gd name="T18" fmla="*/ 54640625 w 4649"/>
                  <a:gd name="T19" fmla="*/ 74859375 h 6852"/>
                  <a:gd name="T20" fmla="*/ 51437500 w 4649"/>
                  <a:gd name="T21" fmla="*/ 15625 h 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49" h="6852" extrusionOk="0">
                    <a:moveTo>
                      <a:pt x="3292" y="1"/>
                    </a:moveTo>
                    <a:cubicBezTo>
                      <a:pt x="2784" y="1"/>
                      <a:pt x="2409" y="4523"/>
                      <a:pt x="2409" y="4523"/>
                    </a:cubicBezTo>
                    <a:cubicBezTo>
                      <a:pt x="2409" y="4523"/>
                      <a:pt x="1466" y="3106"/>
                      <a:pt x="758" y="3106"/>
                    </a:cubicBezTo>
                    <a:cubicBezTo>
                      <a:pt x="626" y="3106"/>
                      <a:pt x="501" y="3156"/>
                      <a:pt x="393" y="3275"/>
                    </a:cubicBezTo>
                    <a:cubicBezTo>
                      <a:pt x="0" y="3694"/>
                      <a:pt x="428" y="4532"/>
                      <a:pt x="883" y="5157"/>
                    </a:cubicBezTo>
                    <a:cubicBezTo>
                      <a:pt x="1227" y="5633"/>
                      <a:pt x="1588" y="5987"/>
                      <a:pt x="1640" y="5987"/>
                    </a:cubicBezTo>
                    <a:cubicBezTo>
                      <a:pt x="1641" y="5987"/>
                      <a:pt x="1641" y="5987"/>
                      <a:pt x="1642" y="5987"/>
                    </a:cubicBezTo>
                    <a:lnTo>
                      <a:pt x="4648" y="6852"/>
                    </a:lnTo>
                    <a:lnTo>
                      <a:pt x="4648" y="3605"/>
                    </a:lnTo>
                    <a:cubicBezTo>
                      <a:pt x="4006" y="4149"/>
                      <a:pt x="3497" y="4791"/>
                      <a:pt x="3497" y="4791"/>
                    </a:cubicBezTo>
                    <a:cubicBezTo>
                      <a:pt x="3497" y="4791"/>
                      <a:pt x="3792" y="1"/>
                      <a:pt x="3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SG" sz="1350" i="1">
                  <a:solidFill>
                    <a:srgbClr val="322F46"/>
                  </a:solidFill>
                  <a:latin typeface="Arial" panose="020B0604020202020204" pitchFamily="34" charset="0"/>
                </a:endParaRPr>
              </a:p>
            </p:txBody>
          </p:sp>
        </p:grpSp>
      </p:grpSp>
      <p:sp>
        <p:nvSpPr>
          <p:cNvPr id="273" name="Google Shape;273;p11"/>
          <p:cNvSpPr txBox="1">
            <a:spLocks noGrp="1"/>
          </p:cNvSpPr>
          <p:nvPr>
            <p:ph type="title"/>
          </p:nvPr>
        </p:nvSpPr>
        <p:spPr>
          <a:xfrm>
            <a:off x="720000" y="2159359"/>
            <a:ext cx="7704000" cy="989400"/>
          </a:xfrm>
          <a:prstGeom prst="rect">
            <a:avLst/>
          </a:prstGeom>
        </p:spPr>
        <p:txBody>
          <a:bodyPr spcFirstLastPara="1">
            <a:noAutofit/>
          </a:bodyPr>
          <a:lstStyle>
            <a:lvl1pPr lvl="0" algn="ctr">
              <a:spcBef>
                <a:spcPts val="0"/>
              </a:spcBef>
              <a:spcAft>
                <a:spcPts val="0"/>
              </a:spcAft>
              <a:buSzPts val="7200"/>
              <a:buNone/>
              <a:defRPr sz="5400">
                <a:solidFill>
                  <a:schemeClr val="accent4"/>
                </a:solidFill>
              </a:defRPr>
            </a:lvl1pPr>
            <a:lvl2pPr lvl="1" algn="ctr">
              <a:spcBef>
                <a:spcPts val="0"/>
              </a:spcBef>
              <a:spcAft>
                <a:spcPts val="0"/>
              </a:spcAft>
              <a:buSzPts val="7200"/>
              <a:buNone/>
              <a:defRPr sz="5400"/>
            </a:lvl2pPr>
            <a:lvl3pPr lvl="2" algn="ctr">
              <a:spcBef>
                <a:spcPts val="0"/>
              </a:spcBef>
              <a:spcAft>
                <a:spcPts val="0"/>
              </a:spcAft>
              <a:buSzPts val="7200"/>
              <a:buNone/>
              <a:defRPr sz="5400"/>
            </a:lvl3pPr>
            <a:lvl4pPr lvl="3" algn="ctr">
              <a:spcBef>
                <a:spcPts val="0"/>
              </a:spcBef>
              <a:spcAft>
                <a:spcPts val="0"/>
              </a:spcAft>
              <a:buSzPts val="7200"/>
              <a:buNone/>
              <a:defRPr sz="5400"/>
            </a:lvl4pPr>
            <a:lvl5pPr lvl="4" algn="ctr">
              <a:spcBef>
                <a:spcPts val="0"/>
              </a:spcBef>
              <a:spcAft>
                <a:spcPts val="0"/>
              </a:spcAft>
              <a:buSzPts val="7200"/>
              <a:buNone/>
              <a:defRPr sz="5400"/>
            </a:lvl5pPr>
            <a:lvl6pPr lvl="5" algn="ctr">
              <a:spcBef>
                <a:spcPts val="0"/>
              </a:spcBef>
              <a:spcAft>
                <a:spcPts val="0"/>
              </a:spcAft>
              <a:buSzPts val="7200"/>
              <a:buNone/>
              <a:defRPr sz="5400"/>
            </a:lvl6pPr>
            <a:lvl7pPr lvl="6" algn="ctr">
              <a:spcBef>
                <a:spcPts val="0"/>
              </a:spcBef>
              <a:spcAft>
                <a:spcPts val="0"/>
              </a:spcAft>
              <a:buSzPts val="7200"/>
              <a:buNone/>
              <a:defRPr sz="5400"/>
            </a:lvl7pPr>
            <a:lvl8pPr lvl="7" algn="ctr">
              <a:spcBef>
                <a:spcPts val="0"/>
              </a:spcBef>
              <a:spcAft>
                <a:spcPts val="0"/>
              </a:spcAft>
              <a:buSzPts val="7200"/>
              <a:buNone/>
              <a:defRPr sz="5400"/>
            </a:lvl8pPr>
            <a:lvl9pPr lvl="8" algn="ctr">
              <a:spcBef>
                <a:spcPts val="0"/>
              </a:spcBef>
              <a:spcAft>
                <a:spcPts val="0"/>
              </a:spcAft>
              <a:buSzPts val="7200"/>
              <a:buNone/>
              <a:defRPr sz="5400"/>
            </a:lvl9pPr>
          </a:lstStyle>
          <a:p>
            <a:r>
              <a:rPr lang="en-US"/>
              <a:t>Click to edit Master title style</a:t>
            </a:r>
            <a:endParaRPr/>
          </a:p>
        </p:txBody>
      </p:sp>
      <p:sp>
        <p:nvSpPr>
          <p:cNvPr id="274" name="Google Shape;274;p11"/>
          <p:cNvSpPr txBox="1">
            <a:spLocks noGrp="1"/>
          </p:cNvSpPr>
          <p:nvPr>
            <p:ph type="subTitle" idx="1"/>
          </p:nvPr>
        </p:nvSpPr>
        <p:spPr>
          <a:xfrm>
            <a:off x="720000" y="3148759"/>
            <a:ext cx="7704000" cy="612600"/>
          </a:xfrm>
          <a:prstGeom prst="rect">
            <a:avLst/>
          </a:prstGeom>
        </p:spPr>
        <p:txBody>
          <a:bodyPr spcFirstLastPara="1">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r>
              <a:rPr lang="en-US"/>
              <a:t>Click to edit Master subtitle style</a:t>
            </a:r>
            <a:endParaRPr/>
          </a:p>
        </p:txBody>
      </p:sp>
    </p:spTree>
    <p:extLst>
      <p:ext uri="{BB962C8B-B14F-4D97-AF65-F5344CB8AC3E}">
        <p14:creationId xmlns:p14="http://schemas.microsoft.com/office/powerpoint/2010/main" val="148621068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00" y="1282347"/>
            <a:ext cx="7886849" cy="2139625"/>
          </a:xfrm>
          <a:prstGeom prst="rect">
            <a:avLst/>
          </a:prstGeom>
        </p:spPr>
        <p:txBody>
          <a:bodyPr anchor="b"/>
          <a:lstStyle>
            <a:lvl1pPr>
              <a:defRPr sz="4481"/>
            </a:lvl1pPr>
          </a:lstStyle>
          <a:p>
            <a:r>
              <a:rPr lang="zh-CN" altLang="en-US"/>
              <a:t>单击此处编辑母版标题样式</a:t>
            </a:r>
          </a:p>
        </p:txBody>
      </p:sp>
      <p:sp>
        <p:nvSpPr>
          <p:cNvPr id="3" name="文本占位符 2"/>
          <p:cNvSpPr>
            <a:spLocks noGrp="1"/>
          </p:cNvSpPr>
          <p:nvPr>
            <p:ph type="body" idx="1"/>
          </p:nvPr>
        </p:nvSpPr>
        <p:spPr>
          <a:xfrm>
            <a:off x="623900" y="3442213"/>
            <a:ext cx="7886849" cy="1125178"/>
          </a:xfrm>
          <a:prstGeom prst="rect">
            <a:avLst/>
          </a:prstGeom>
        </p:spPr>
        <p:txBody>
          <a:bodyPr/>
          <a:lstStyle>
            <a:lvl1pPr marL="0" indent="0">
              <a:buNone/>
              <a:defRPr sz="1794">
                <a:solidFill>
                  <a:schemeClr val="tx1">
                    <a:tint val="75000"/>
                  </a:schemeClr>
                </a:solidFill>
              </a:defRPr>
            </a:lvl1pPr>
            <a:lvl2pPr marL="341561" indent="0">
              <a:buNone/>
              <a:defRPr sz="1493">
                <a:solidFill>
                  <a:schemeClr val="tx1">
                    <a:tint val="75000"/>
                  </a:schemeClr>
                </a:solidFill>
              </a:defRPr>
            </a:lvl2pPr>
            <a:lvl3pPr marL="683120" indent="0">
              <a:buNone/>
              <a:defRPr sz="1343">
                <a:solidFill>
                  <a:schemeClr val="tx1">
                    <a:tint val="75000"/>
                  </a:schemeClr>
                </a:solidFill>
              </a:defRPr>
            </a:lvl3pPr>
            <a:lvl4pPr marL="1024681" indent="0">
              <a:buNone/>
              <a:defRPr sz="1194">
                <a:solidFill>
                  <a:schemeClr val="tx1">
                    <a:tint val="75000"/>
                  </a:schemeClr>
                </a:solidFill>
              </a:defRPr>
            </a:lvl4pPr>
            <a:lvl5pPr marL="1365896" indent="0">
              <a:buNone/>
              <a:defRPr sz="1194">
                <a:solidFill>
                  <a:schemeClr val="tx1">
                    <a:tint val="75000"/>
                  </a:schemeClr>
                </a:solidFill>
              </a:defRPr>
            </a:lvl5pPr>
            <a:lvl6pPr marL="1707456" indent="0">
              <a:buNone/>
              <a:defRPr sz="1194">
                <a:solidFill>
                  <a:schemeClr val="tx1">
                    <a:tint val="75000"/>
                  </a:schemeClr>
                </a:solidFill>
              </a:defRPr>
            </a:lvl6pPr>
            <a:lvl7pPr marL="2049017" indent="0">
              <a:buNone/>
              <a:defRPr sz="1194">
                <a:solidFill>
                  <a:schemeClr val="tx1">
                    <a:tint val="75000"/>
                  </a:schemeClr>
                </a:solidFill>
              </a:defRPr>
            </a:lvl7pPr>
            <a:lvl8pPr marL="2390576" indent="0">
              <a:buNone/>
              <a:defRPr sz="1194">
                <a:solidFill>
                  <a:schemeClr val="tx1">
                    <a:tint val="75000"/>
                  </a:schemeClr>
                </a:solidFill>
              </a:defRPr>
            </a:lvl8pPr>
            <a:lvl9pPr marL="2732137" indent="0">
              <a:buNone/>
              <a:defRPr sz="1194">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4546911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62" y="1369265"/>
            <a:ext cx="3886274" cy="326361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38" y="1369265"/>
            <a:ext cx="3886274" cy="326361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742664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4" y="273854"/>
            <a:ext cx="7886849" cy="99420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90097" y="1333873"/>
            <a:ext cx="3655250" cy="617955"/>
          </a:xfrm>
          <a:prstGeom prst="rect">
            <a:avLst/>
          </a:prstGeom>
        </p:spPr>
        <p:txBody>
          <a:bodyPr anchor="ctr" anchorCtr="0"/>
          <a:lstStyle>
            <a:lvl1pPr marL="0" indent="0">
              <a:buNone/>
              <a:defRPr sz="2093"/>
            </a:lvl1pPr>
            <a:lvl2pPr marL="341561" indent="0">
              <a:buNone/>
              <a:defRPr sz="1794"/>
            </a:lvl2pPr>
            <a:lvl3pPr marL="683120" indent="0">
              <a:buNone/>
              <a:defRPr sz="1493"/>
            </a:lvl3pPr>
            <a:lvl4pPr marL="1024681" indent="0">
              <a:buNone/>
              <a:defRPr sz="1343"/>
            </a:lvl4pPr>
            <a:lvl5pPr marL="1365896" indent="0">
              <a:buNone/>
              <a:defRPr sz="1343"/>
            </a:lvl5pPr>
            <a:lvl6pPr marL="1707456" indent="0">
              <a:buNone/>
              <a:defRPr sz="1343"/>
            </a:lvl6pPr>
            <a:lvl7pPr marL="2049017" indent="0">
              <a:buNone/>
              <a:defRPr sz="1343"/>
            </a:lvl7pPr>
            <a:lvl8pPr marL="2390576" indent="0">
              <a:buNone/>
              <a:defRPr sz="1343"/>
            </a:lvl8pPr>
            <a:lvl9pPr marL="2732137" indent="0">
              <a:buNone/>
              <a:defRPr sz="1343"/>
            </a:lvl9pPr>
          </a:lstStyle>
          <a:p>
            <a:pPr lvl="0"/>
            <a:r>
              <a:rPr lang="zh-CN" altLang="en-US"/>
              <a:t>单击此处编辑母版文本样式</a:t>
            </a:r>
          </a:p>
        </p:txBody>
      </p:sp>
      <p:sp>
        <p:nvSpPr>
          <p:cNvPr id="4" name="内容占位符 3"/>
          <p:cNvSpPr>
            <a:spLocks noGrp="1"/>
          </p:cNvSpPr>
          <p:nvPr>
            <p:ph sz="half" idx="2"/>
          </p:nvPr>
        </p:nvSpPr>
        <p:spPr>
          <a:xfrm>
            <a:off x="890097" y="1999101"/>
            <a:ext cx="3655250" cy="26433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2" y="1333873"/>
            <a:ext cx="3673252" cy="617955"/>
          </a:xfrm>
          <a:prstGeom prst="rect">
            <a:avLst/>
          </a:prstGeom>
        </p:spPr>
        <p:txBody>
          <a:bodyPr anchor="ctr" anchorCtr="0"/>
          <a:lstStyle>
            <a:lvl1pPr marL="0" indent="0">
              <a:buNone/>
              <a:defRPr sz="2093"/>
            </a:lvl1pPr>
            <a:lvl2pPr marL="341561" indent="0">
              <a:buNone/>
              <a:defRPr sz="1794"/>
            </a:lvl2pPr>
            <a:lvl3pPr marL="683120" indent="0">
              <a:buNone/>
              <a:defRPr sz="1493"/>
            </a:lvl3pPr>
            <a:lvl4pPr marL="1024681" indent="0">
              <a:buNone/>
              <a:defRPr sz="1343"/>
            </a:lvl4pPr>
            <a:lvl5pPr marL="1365896" indent="0">
              <a:buNone/>
              <a:defRPr sz="1343"/>
            </a:lvl5pPr>
            <a:lvl6pPr marL="1707456" indent="0">
              <a:buNone/>
              <a:defRPr sz="1343"/>
            </a:lvl6pPr>
            <a:lvl7pPr marL="2049017" indent="0">
              <a:buNone/>
              <a:defRPr sz="1343"/>
            </a:lvl7pPr>
            <a:lvl8pPr marL="2390576" indent="0">
              <a:buNone/>
              <a:defRPr sz="1343"/>
            </a:lvl8pPr>
            <a:lvl9pPr marL="2732137" indent="0">
              <a:buNone/>
              <a:defRPr sz="1343"/>
            </a:lvl9pPr>
          </a:lstStyle>
          <a:p>
            <a:pPr lvl="0"/>
            <a:r>
              <a:rPr lang="zh-CN" altLang="en-US"/>
              <a:t>单击此处编辑母版文本样式</a:t>
            </a:r>
          </a:p>
        </p:txBody>
      </p:sp>
      <p:sp>
        <p:nvSpPr>
          <p:cNvPr id="6" name="内容占位符 5"/>
          <p:cNvSpPr>
            <a:spLocks noGrp="1"/>
          </p:cNvSpPr>
          <p:nvPr>
            <p:ph sz="quarter" idx="4"/>
          </p:nvPr>
        </p:nvSpPr>
        <p:spPr>
          <a:xfrm>
            <a:off x="4692792" y="1999101"/>
            <a:ext cx="3673252" cy="26433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93089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901862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3229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4" y="342912"/>
            <a:ext cx="2949233" cy="1200190"/>
          </a:xfrm>
          <a:prstGeom prst="rect">
            <a:avLst/>
          </a:prstGeom>
        </p:spPr>
        <p:txBody>
          <a:bodyPr anchor="b"/>
          <a:lstStyle>
            <a:lvl1pPr>
              <a:defRPr sz="2391"/>
            </a:lvl1pPr>
          </a:lstStyle>
          <a:p>
            <a:r>
              <a:rPr lang="zh-CN" altLang="en-US"/>
              <a:t>单击此处编辑母版标题样式</a:t>
            </a:r>
          </a:p>
        </p:txBody>
      </p:sp>
      <p:sp>
        <p:nvSpPr>
          <p:cNvPr id="3" name="内容占位符 2"/>
          <p:cNvSpPr>
            <a:spLocks noGrp="1"/>
          </p:cNvSpPr>
          <p:nvPr>
            <p:ph idx="1"/>
          </p:nvPr>
        </p:nvSpPr>
        <p:spPr>
          <a:xfrm>
            <a:off x="3887466" y="740594"/>
            <a:ext cx="4629238" cy="3655341"/>
          </a:xfrm>
          <a:prstGeom prst="rect">
            <a:avLst/>
          </a:prstGeom>
        </p:spPr>
        <p:txBody>
          <a:bodyPr/>
          <a:lstStyle>
            <a:lvl1pPr>
              <a:defRPr sz="2391"/>
            </a:lvl1pPr>
            <a:lvl2pPr>
              <a:defRPr sz="2093"/>
            </a:lvl2pPr>
            <a:lvl3pPr>
              <a:defRPr sz="1794"/>
            </a:lvl3pPr>
            <a:lvl4pPr>
              <a:defRPr sz="1493"/>
            </a:lvl4pPr>
            <a:lvl5pPr>
              <a:defRPr sz="1493"/>
            </a:lvl5pPr>
            <a:lvl6pPr>
              <a:defRPr sz="1493"/>
            </a:lvl6pPr>
            <a:lvl7pPr>
              <a:defRPr sz="1493"/>
            </a:lvl7pPr>
            <a:lvl8pPr>
              <a:defRPr sz="1493"/>
            </a:lvl8pPr>
            <a:lvl9pPr>
              <a:defRPr sz="149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4" y="1543102"/>
            <a:ext cx="2949233" cy="2858787"/>
          </a:xfrm>
          <a:prstGeom prst="rect">
            <a:avLst/>
          </a:prstGeom>
        </p:spPr>
        <p:txBody>
          <a:bodyPr/>
          <a:lstStyle>
            <a:lvl1pPr marL="0" indent="0">
              <a:buNone/>
              <a:defRPr sz="1194"/>
            </a:lvl1pPr>
            <a:lvl2pPr marL="341561" indent="0">
              <a:buNone/>
              <a:defRPr sz="1045"/>
            </a:lvl2pPr>
            <a:lvl3pPr marL="683120" indent="0">
              <a:buNone/>
              <a:defRPr sz="896"/>
            </a:lvl3pPr>
            <a:lvl4pPr marL="1024681" indent="0">
              <a:buNone/>
              <a:defRPr sz="746"/>
            </a:lvl4pPr>
            <a:lvl5pPr marL="1365896" indent="0">
              <a:buNone/>
              <a:defRPr sz="746"/>
            </a:lvl5pPr>
            <a:lvl6pPr marL="1707456" indent="0">
              <a:buNone/>
              <a:defRPr sz="746"/>
            </a:lvl6pPr>
            <a:lvl7pPr marL="2049017" indent="0">
              <a:buNone/>
              <a:defRPr sz="746"/>
            </a:lvl7pPr>
            <a:lvl8pPr marL="2390576" indent="0">
              <a:buNone/>
              <a:defRPr sz="746"/>
            </a:lvl8pPr>
            <a:lvl9pPr marL="2732137" indent="0">
              <a:buNone/>
              <a:defRPr sz="746"/>
            </a:lvl9pPr>
          </a:lstStyle>
          <a:p>
            <a:pPr lvl="0"/>
            <a:r>
              <a:rPr lang="zh-CN" altLang="en-US"/>
              <a:t>单击此处编辑母版文本样式</a:t>
            </a:r>
          </a:p>
        </p:txBody>
      </p:sp>
    </p:spTree>
    <p:extLst>
      <p:ext uri="{BB962C8B-B14F-4D97-AF65-F5344CB8AC3E}">
        <p14:creationId xmlns:p14="http://schemas.microsoft.com/office/powerpoint/2010/main" val="35307302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342912"/>
            <a:ext cx="3124071" cy="1200190"/>
          </a:xfrm>
          <a:prstGeom prst="rect">
            <a:avLst/>
          </a:prstGeom>
        </p:spPr>
        <p:txBody>
          <a:bodyPr anchor="b"/>
          <a:lstStyle>
            <a:lvl1pPr>
              <a:defRPr sz="2391"/>
            </a:lvl1pPr>
          </a:lstStyle>
          <a:p>
            <a:r>
              <a:rPr lang="zh-CN" altLang="en-US"/>
              <a:t>单击此处编辑母版标题样式</a:t>
            </a:r>
          </a:p>
        </p:txBody>
      </p:sp>
      <p:sp>
        <p:nvSpPr>
          <p:cNvPr id="3" name="图片占位符 2"/>
          <p:cNvSpPr>
            <a:spLocks noGrp="1"/>
          </p:cNvSpPr>
          <p:nvPr>
            <p:ph type="pic" idx="1"/>
          </p:nvPr>
        </p:nvSpPr>
        <p:spPr>
          <a:xfrm>
            <a:off x="3887466" y="342913"/>
            <a:ext cx="4629238" cy="4053023"/>
          </a:xfrm>
          <a:prstGeom prst="rect">
            <a:avLst/>
          </a:prstGeom>
        </p:spPr>
        <p:txBody>
          <a:bodyPr/>
          <a:lstStyle>
            <a:lvl1pPr marL="0" indent="0">
              <a:buNone/>
              <a:defRPr sz="2391"/>
            </a:lvl1pPr>
            <a:lvl2pPr marL="341561" indent="0">
              <a:buNone/>
              <a:defRPr sz="2093"/>
            </a:lvl2pPr>
            <a:lvl3pPr marL="683120" indent="0">
              <a:buNone/>
              <a:defRPr sz="1794"/>
            </a:lvl3pPr>
            <a:lvl4pPr marL="1024681" indent="0">
              <a:buNone/>
              <a:defRPr sz="1493"/>
            </a:lvl4pPr>
            <a:lvl5pPr marL="1365896" indent="0">
              <a:buNone/>
              <a:defRPr sz="1493"/>
            </a:lvl5pPr>
            <a:lvl6pPr marL="1707456" indent="0">
              <a:buNone/>
              <a:defRPr sz="1493"/>
            </a:lvl6pPr>
            <a:lvl7pPr marL="2049017" indent="0">
              <a:buNone/>
              <a:defRPr sz="1493"/>
            </a:lvl7pPr>
            <a:lvl8pPr marL="2390576" indent="0">
              <a:buNone/>
              <a:defRPr sz="1493"/>
            </a:lvl8pPr>
            <a:lvl9pPr marL="2732137" indent="0">
              <a:buNone/>
              <a:defRPr sz="1493"/>
            </a:lvl9pPr>
          </a:lstStyle>
          <a:p>
            <a:endParaRPr lang="zh-CN" altLang="en-US"/>
          </a:p>
        </p:txBody>
      </p:sp>
      <p:sp>
        <p:nvSpPr>
          <p:cNvPr id="4" name="文本占位符 3"/>
          <p:cNvSpPr>
            <a:spLocks noGrp="1"/>
          </p:cNvSpPr>
          <p:nvPr>
            <p:ph type="body" sz="half" idx="2"/>
          </p:nvPr>
        </p:nvSpPr>
        <p:spPr>
          <a:xfrm>
            <a:off x="629853" y="1543102"/>
            <a:ext cx="3124071" cy="2858787"/>
          </a:xfrm>
          <a:prstGeom prst="rect">
            <a:avLst/>
          </a:prstGeom>
        </p:spPr>
        <p:txBody>
          <a:bodyPr/>
          <a:lstStyle>
            <a:lvl1pPr marL="0" indent="0">
              <a:buNone/>
              <a:defRPr sz="1493"/>
            </a:lvl1pPr>
            <a:lvl2pPr marL="341561" indent="0">
              <a:buNone/>
              <a:defRPr sz="1343"/>
            </a:lvl2pPr>
            <a:lvl3pPr marL="683120" indent="0">
              <a:buNone/>
              <a:defRPr sz="1194"/>
            </a:lvl3pPr>
            <a:lvl4pPr marL="1024681" indent="0">
              <a:buNone/>
              <a:defRPr sz="1045"/>
            </a:lvl4pPr>
            <a:lvl5pPr marL="1365896" indent="0">
              <a:buNone/>
              <a:defRPr sz="1045"/>
            </a:lvl5pPr>
            <a:lvl6pPr marL="1707456" indent="0">
              <a:buNone/>
              <a:defRPr sz="1045"/>
            </a:lvl6pPr>
            <a:lvl7pPr marL="2049017" indent="0">
              <a:buNone/>
              <a:defRPr sz="1045"/>
            </a:lvl7pPr>
            <a:lvl8pPr marL="2390576" indent="0">
              <a:buNone/>
              <a:defRPr sz="1045"/>
            </a:lvl8pPr>
            <a:lvl9pPr marL="2732137" indent="0">
              <a:buNone/>
              <a:defRPr sz="1045"/>
            </a:lvl9pPr>
          </a:lstStyle>
          <a:p>
            <a:pPr lvl="0"/>
            <a:r>
              <a:rPr lang="zh-CN" altLang="en-US"/>
              <a:t>单击此处编辑母版文本样式</a:t>
            </a:r>
          </a:p>
        </p:txBody>
      </p:sp>
    </p:spTree>
    <p:extLst>
      <p:ext uri="{BB962C8B-B14F-4D97-AF65-F5344CB8AC3E}">
        <p14:creationId xmlns:p14="http://schemas.microsoft.com/office/powerpoint/2010/main" val="4095821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6"/>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249170" y="868596"/>
            <a:ext cx="4485050" cy="245688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971328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4"/>
            <a:ext cx="1971713" cy="435902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3854"/>
            <a:ext cx="5800835" cy="435902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864291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62" y="1369265"/>
            <a:ext cx="3886274" cy="32636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369265"/>
            <a:ext cx="3886274" cy="15740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3057628"/>
            <a:ext cx="3886274" cy="1575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753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4.xml"/><Relationship Id="rId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image" Target="../media/image6.png"/><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9.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218" name="Google Shape;6;p1"/>
          <p:cNvSpPr txBox="1">
            <a:spLocks noGrp="1"/>
          </p:cNvSpPr>
          <p:nvPr>
            <p:ph type="title"/>
          </p:nvPr>
        </p:nvSpPr>
        <p:spPr bwMode="auto">
          <a:xfrm>
            <a:off x="720726" y="414338"/>
            <a:ext cx="770255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endParaRPr lang="en-US" altLang="en-US">
              <a:sym typeface="Arial" panose="020B0604020202020204" pitchFamily="34" charset="0"/>
            </a:endParaRPr>
          </a:p>
        </p:txBody>
      </p:sp>
      <p:sp>
        <p:nvSpPr>
          <p:cNvPr id="9219" name="Google Shape;7;p1"/>
          <p:cNvSpPr txBox="1">
            <a:spLocks noGrp="1"/>
          </p:cNvSpPr>
          <p:nvPr>
            <p:ph type="body" idx="1"/>
          </p:nvPr>
        </p:nvSpPr>
        <p:spPr bwMode="auto">
          <a:xfrm>
            <a:off x="720726" y="1152526"/>
            <a:ext cx="7702550" cy="34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endParaRPr lang="en-US" altLang="en-US">
              <a:sym typeface="Arial" panose="020B0604020202020204" pitchFamily="34" charset="0"/>
            </a:endParaRPr>
          </a:p>
        </p:txBody>
      </p:sp>
    </p:spTree>
    <p:extLst>
      <p:ext uri="{BB962C8B-B14F-4D97-AF65-F5344CB8AC3E}">
        <p14:creationId xmlns:p14="http://schemas.microsoft.com/office/powerpoint/2010/main" val="2052202616"/>
      </p:ext>
    </p:extLst>
  </p:cSld>
  <p:clrMap bg1="lt1" tx1="dk1" bg2="dk2" tx2="lt2" accent1="accent1" accent2="accent2" accent3="accent3" accent4="accent4" accent5="accent5" accent6="accent6" hlink="hlink" folHlink="folHlink"/>
  <p:sldLayoutIdLst>
    <p:sldLayoutId id="2147483711" r:id="rId1"/>
    <p:sldLayoutId id="2147483718" r:id="rId2"/>
    <p:sldLayoutId id="2147483719" r:id="rId3"/>
    <p:sldLayoutId id="2147483724" r:id="rId4"/>
    <p:sldLayoutId id="2147483725" r:id="rId5"/>
    <p:sldLayoutId id="2147483726" r:id="rId6"/>
    <p:sldLayoutId id="2147483728" r:id="rId7"/>
    <p:sldLayoutId id="2147483730" r:id="rId8"/>
    <p:sldLayoutId id="2147483731" r:id="rId9"/>
    <p:sldLayoutId id="2147483732"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8" r:id="rId22"/>
    <p:sldLayoutId id="2147483749" r:id="rId23"/>
    <p:sldLayoutId id="2147483750" r:id="rId24"/>
    <p:sldLayoutId id="2147483751" r:id="rId25"/>
    <p:sldLayoutId id="2147483752" r:id="rId26"/>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5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83075" y="621650"/>
            <a:ext cx="7177800" cy="7737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5"/>
              </a:buClr>
              <a:buSzPts val="2200"/>
              <a:buFont typeface="Vidaloka"/>
              <a:buNone/>
              <a:defRPr sz="2200">
                <a:solidFill>
                  <a:schemeClr val="accent5"/>
                </a:solidFill>
                <a:latin typeface="Vidaloka"/>
                <a:ea typeface="Vidaloka"/>
                <a:cs typeface="Vidaloka"/>
                <a:sym typeface="Vidaloka"/>
              </a:defRPr>
            </a:lvl1pPr>
            <a:lvl2pPr lvl="1" algn="ctr" rtl="0">
              <a:lnSpc>
                <a:spcPct val="90000"/>
              </a:lnSpc>
              <a:spcBef>
                <a:spcPts val="0"/>
              </a:spcBef>
              <a:spcAft>
                <a:spcPts val="0"/>
              </a:spcAft>
              <a:buClr>
                <a:schemeClr val="accent5"/>
              </a:buClr>
              <a:buSzPts val="2200"/>
              <a:buFont typeface="Vidaloka"/>
              <a:buNone/>
              <a:defRPr sz="2200">
                <a:solidFill>
                  <a:schemeClr val="accent5"/>
                </a:solidFill>
                <a:latin typeface="Vidaloka"/>
                <a:ea typeface="Vidaloka"/>
                <a:cs typeface="Vidaloka"/>
                <a:sym typeface="Vidaloka"/>
              </a:defRPr>
            </a:lvl2pPr>
            <a:lvl3pPr lvl="2" algn="ctr" rtl="0">
              <a:lnSpc>
                <a:spcPct val="90000"/>
              </a:lnSpc>
              <a:spcBef>
                <a:spcPts val="0"/>
              </a:spcBef>
              <a:spcAft>
                <a:spcPts val="0"/>
              </a:spcAft>
              <a:buClr>
                <a:schemeClr val="accent5"/>
              </a:buClr>
              <a:buSzPts val="2200"/>
              <a:buFont typeface="Vidaloka"/>
              <a:buNone/>
              <a:defRPr sz="2200">
                <a:solidFill>
                  <a:schemeClr val="accent5"/>
                </a:solidFill>
                <a:latin typeface="Vidaloka"/>
                <a:ea typeface="Vidaloka"/>
                <a:cs typeface="Vidaloka"/>
                <a:sym typeface="Vidaloka"/>
              </a:defRPr>
            </a:lvl3pPr>
            <a:lvl4pPr lvl="3" algn="ctr" rtl="0">
              <a:lnSpc>
                <a:spcPct val="90000"/>
              </a:lnSpc>
              <a:spcBef>
                <a:spcPts val="0"/>
              </a:spcBef>
              <a:spcAft>
                <a:spcPts val="0"/>
              </a:spcAft>
              <a:buClr>
                <a:schemeClr val="accent5"/>
              </a:buClr>
              <a:buSzPts val="2200"/>
              <a:buFont typeface="Vidaloka"/>
              <a:buNone/>
              <a:defRPr sz="2200">
                <a:solidFill>
                  <a:schemeClr val="accent5"/>
                </a:solidFill>
                <a:latin typeface="Vidaloka"/>
                <a:ea typeface="Vidaloka"/>
                <a:cs typeface="Vidaloka"/>
                <a:sym typeface="Vidaloka"/>
              </a:defRPr>
            </a:lvl4pPr>
            <a:lvl5pPr lvl="4" algn="ctr" rtl="0">
              <a:lnSpc>
                <a:spcPct val="90000"/>
              </a:lnSpc>
              <a:spcBef>
                <a:spcPts val="0"/>
              </a:spcBef>
              <a:spcAft>
                <a:spcPts val="0"/>
              </a:spcAft>
              <a:buClr>
                <a:schemeClr val="accent5"/>
              </a:buClr>
              <a:buSzPts val="2200"/>
              <a:buFont typeface="Vidaloka"/>
              <a:buNone/>
              <a:defRPr sz="2200">
                <a:solidFill>
                  <a:schemeClr val="accent5"/>
                </a:solidFill>
                <a:latin typeface="Vidaloka"/>
                <a:ea typeface="Vidaloka"/>
                <a:cs typeface="Vidaloka"/>
                <a:sym typeface="Vidaloka"/>
              </a:defRPr>
            </a:lvl5pPr>
            <a:lvl6pPr lvl="5" algn="ctr" rtl="0">
              <a:lnSpc>
                <a:spcPct val="90000"/>
              </a:lnSpc>
              <a:spcBef>
                <a:spcPts val="0"/>
              </a:spcBef>
              <a:spcAft>
                <a:spcPts val="0"/>
              </a:spcAft>
              <a:buClr>
                <a:schemeClr val="accent5"/>
              </a:buClr>
              <a:buSzPts val="2200"/>
              <a:buFont typeface="Vidaloka"/>
              <a:buNone/>
              <a:defRPr sz="2200">
                <a:solidFill>
                  <a:schemeClr val="accent5"/>
                </a:solidFill>
                <a:latin typeface="Vidaloka"/>
                <a:ea typeface="Vidaloka"/>
                <a:cs typeface="Vidaloka"/>
                <a:sym typeface="Vidaloka"/>
              </a:defRPr>
            </a:lvl6pPr>
            <a:lvl7pPr lvl="6" algn="ctr" rtl="0">
              <a:lnSpc>
                <a:spcPct val="90000"/>
              </a:lnSpc>
              <a:spcBef>
                <a:spcPts val="0"/>
              </a:spcBef>
              <a:spcAft>
                <a:spcPts val="0"/>
              </a:spcAft>
              <a:buClr>
                <a:schemeClr val="accent5"/>
              </a:buClr>
              <a:buSzPts val="2200"/>
              <a:buFont typeface="Vidaloka"/>
              <a:buNone/>
              <a:defRPr sz="2200">
                <a:solidFill>
                  <a:schemeClr val="accent5"/>
                </a:solidFill>
                <a:latin typeface="Vidaloka"/>
                <a:ea typeface="Vidaloka"/>
                <a:cs typeface="Vidaloka"/>
                <a:sym typeface="Vidaloka"/>
              </a:defRPr>
            </a:lvl7pPr>
            <a:lvl8pPr lvl="7" algn="ctr" rtl="0">
              <a:lnSpc>
                <a:spcPct val="90000"/>
              </a:lnSpc>
              <a:spcBef>
                <a:spcPts val="0"/>
              </a:spcBef>
              <a:spcAft>
                <a:spcPts val="0"/>
              </a:spcAft>
              <a:buClr>
                <a:schemeClr val="accent5"/>
              </a:buClr>
              <a:buSzPts val="2200"/>
              <a:buFont typeface="Vidaloka"/>
              <a:buNone/>
              <a:defRPr sz="2200">
                <a:solidFill>
                  <a:schemeClr val="accent5"/>
                </a:solidFill>
                <a:latin typeface="Vidaloka"/>
                <a:ea typeface="Vidaloka"/>
                <a:cs typeface="Vidaloka"/>
                <a:sym typeface="Vidaloka"/>
              </a:defRPr>
            </a:lvl8pPr>
            <a:lvl9pPr lvl="8" algn="ctr" rtl="0">
              <a:lnSpc>
                <a:spcPct val="90000"/>
              </a:lnSpc>
              <a:spcBef>
                <a:spcPts val="0"/>
              </a:spcBef>
              <a:spcAft>
                <a:spcPts val="0"/>
              </a:spcAft>
              <a:buClr>
                <a:schemeClr val="accent5"/>
              </a:buClr>
              <a:buSzPts val="2200"/>
              <a:buFont typeface="Vidaloka"/>
              <a:buNone/>
              <a:defRPr sz="2200">
                <a:solidFill>
                  <a:schemeClr val="accent5"/>
                </a:solidFill>
                <a:latin typeface="Vidaloka"/>
                <a:ea typeface="Vidaloka"/>
                <a:cs typeface="Vidaloka"/>
                <a:sym typeface="Vidaloka"/>
              </a:defRPr>
            </a:lvl9pPr>
          </a:lstStyle>
          <a:p>
            <a:endParaRPr/>
          </a:p>
        </p:txBody>
      </p:sp>
      <p:sp>
        <p:nvSpPr>
          <p:cNvPr id="7" name="Google Shape;7;p1"/>
          <p:cNvSpPr txBox="1">
            <a:spLocks noGrp="1"/>
          </p:cNvSpPr>
          <p:nvPr>
            <p:ph type="body" idx="1"/>
          </p:nvPr>
        </p:nvSpPr>
        <p:spPr>
          <a:xfrm>
            <a:off x="983075" y="1452925"/>
            <a:ext cx="7177800" cy="26745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3"/>
              </a:buClr>
              <a:buSzPts val="2000"/>
              <a:buFont typeface="Merriweather Light"/>
              <a:buChar char="●"/>
              <a:defRPr sz="2000">
                <a:solidFill>
                  <a:schemeClr val="dk1"/>
                </a:solidFill>
                <a:latin typeface="Merriweather Light"/>
                <a:ea typeface="Merriweather Light"/>
                <a:cs typeface="Merriweather Light"/>
                <a:sym typeface="Merriweather Light"/>
              </a:defRPr>
            </a:lvl1pPr>
            <a:lvl2pPr marL="914400" lvl="1" indent="-355600" rtl="0">
              <a:lnSpc>
                <a:spcPct val="115000"/>
              </a:lnSpc>
              <a:spcBef>
                <a:spcPts val="600"/>
              </a:spcBef>
              <a:spcAft>
                <a:spcPts val="0"/>
              </a:spcAft>
              <a:buClr>
                <a:schemeClr val="accent2"/>
              </a:buClr>
              <a:buSzPts val="2000"/>
              <a:buFont typeface="Merriweather Light"/>
              <a:buChar char="○"/>
              <a:defRPr sz="2000">
                <a:solidFill>
                  <a:schemeClr val="dk1"/>
                </a:solidFill>
                <a:latin typeface="Merriweather Light"/>
                <a:ea typeface="Merriweather Light"/>
                <a:cs typeface="Merriweather Light"/>
                <a:sym typeface="Merriweather Light"/>
              </a:defRPr>
            </a:lvl2pPr>
            <a:lvl3pPr marL="1371600" lvl="2" indent="-355600" rtl="0">
              <a:lnSpc>
                <a:spcPct val="115000"/>
              </a:lnSpc>
              <a:spcBef>
                <a:spcPts val="600"/>
              </a:spcBef>
              <a:spcAft>
                <a:spcPts val="0"/>
              </a:spcAft>
              <a:buClr>
                <a:schemeClr val="accent1"/>
              </a:buClr>
              <a:buSzPts val="2000"/>
              <a:buFont typeface="Merriweather Light"/>
              <a:buChar char="■"/>
              <a:defRPr sz="2000">
                <a:solidFill>
                  <a:schemeClr val="dk1"/>
                </a:solidFill>
                <a:latin typeface="Merriweather Light"/>
                <a:ea typeface="Merriweather Light"/>
                <a:cs typeface="Merriweather Light"/>
                <a:sym typeface="Merriweather Light"/>
              </a:defRPr>
            </a:lvl3pPr>
            <a:lvl4pPr marL="1828800" lvl="3" indent="-355600" rtl="0">
              <a:lnSpc>
                <a:spcPct val="115000"/>
              </a:lnSpc>
              <a:spcBef>
                <a:spcPts val="600"/>
              </a:spcBef>
              <a:spcAft>
                <a:spcPts val="0"/>
              </a:spcAft>
              <a:buClr>
                <a:schemeClr val="dk1"/>
              </a:buClr>
              <a:buSzPts val="2000"/>
              <a:buFont typeface="Merriweather Light"/>
              <a:buChar char="●"/>
              <a:defRPr sz="2000">
                <a:solidFill>
                  <a:schemeClr val="dk1"/>
                </a:solidFill>
                <a:latin typeface="Merriweather Light"/>
                <a:ea typeface="Merriweather Light"/>
                <a:cs typeface="Merriweather Light"/>
                <a:sym typeface="Merriweather Light"/>
              </a:defRPr>
            </a:lvl4pPr>
            <a:lvl5pPr marL="2286000" lvl="4" indent="-355600" rtl="0">
              <a:lnSpc>
                <a:spcPct val="115000"/>
              </a:lnSpc>
              <a:spcBef>
                <a:spcPts val="600"/>
              </a:spcBef>
              <a:spcAft>
                <a:spcPts val="0"/>
              </a:spcAft>
              <a:buClr>
                <a:schemeClr val="dk1"/>
              </a:buClr>
              <a:buSzPts val="2000"/>
              <a:buFont typeface="Merriweather Light"/>
              <a:buChar char="○"/>
              <a:defRPr sz="2000">
                <a:solidFill>
                  <a:schemeClr val="dk1"/>
                </a:solidFill>
                <a:latin typeface="Merriweather Light"/>
                <a:ea typeface="Merriweather Light"/>
                <a:cs typeface="Merriweather Light"/>
                <a:sym typeface="Merriweather Light"/>
              </a:defRPr>
            </a:lvl5pPr>
            <a:lvl6pPr marL="2743200" lvl="5" indent="-355600" rtl="0">
              <a:lnSpc>
                <a:spcPct val="115000"/>
              </a:lnSpc>
              <a:spcBef>
                <a:spcPts val="600"/>
              </a:spcBef>
              <a:spcAft>
                <a:spcPts val="0"/>
              </a:spcAft>
              <a:buClr>
                <a:schemeClr val="dk1"/>
              </a:buClr>
              <a:buSzPts val="2000"/>
              <a:buFont typeface="Merriweather Light"/>
              <a:buChar char="■"/>
              <a:defRPr sz="2000">
                <a:solidFill>
                  <a:schemeClr val="dk1"/>
                </a:solidFill>
                <a:latin typeface="Merriweather Light"/>
                <a:ea typeface="Merriweather Light"/>
                <a:cs typeface="Merriweather Light"/>
                <a:sym typeface="Merriweather Light"/>
              </a:defRPr>
            </a:lvl6pPr>
            <a:lvl7pPr marL="3200400" lvl="6" indent="-355600" rtl="0">
              <a:lnSpc>
                <a:spcPct val="115000"/>
              </a:lnSpc>
              <a:spcBef>
                <a:spcPts val="600"/>
              </a:spcBef>
              <a:spcAft>
                <a:spcPts val="0"/>
              </a:spcAft>
              <a:buClr>
                <a:schemeClr val="dk1"/>
              </a:buClr>
              <a:buSzPts val="2000"/>
              <a:buFont typeface="Merriweather Light"/>
              <a:buChar char="●"/>
              <a:defRPr sz="2000">
                <a:solidFill>
                  <a:schemeClr val="dk1"/>
                </a:solidFill>
                <a:latin typeface="Merriweather Light"/>
                <a:ea typeface="Merriweather Light"/>
                <a:cs typeface="Merriweather Light"/>
                <a:sym typeface="Merriweather Light"/>
              </a:defRPr>
            </a:lvl7pPr>
            <a:lvl8pPr marL="3657600" lvl="7" indent="-355600" rtl="0">
              <a:lnSpc>
                <a:spcPct val="115000"/>
              </a:lnSpc>
              <a:spcBef>
                <a:spcPts val="600"/>
              </a:spcBef>
              <a:spcAft>
                <a:spcPts val="0"/>
              </a:spcAft>
              <a:buClr>
                <a:schemeClr val="dk1"/>
              </a:buClr>
              <a:buSzPts val="2000"/>
              <a:buFont typeface="Merriweather Light"/>
              <a:buChar char="○"/>
              <a:defRPr sz="2000">
                <a:solidFill>
                  <a:schemeClr val="dk1"/>
                </a:solidFill>
                <a:latin typeface="Merriweather Light"/>
                <a:ea typeface="Merriweather Light"/>
                <a:cs typeface="Merriweather Light"/>
                <a:sym typeface="Merriweather Light"/>
              </a:defRPr>
            </a:lvl8pPr>
            <a:lvl9pPr marL="4114800" lvl="8" indent="-355600" rtl="0">
              <a:lnSpc>
                <a:spcPct val="115000"/>
              </a:lnSpc>
              <a:spcBef>
                <a:spcPts val="600"/>
              </a:spcBef>
              <a:spcAft>
                <a:spcPts val="600"/>
              </a:spcAft>
              <a:buClr>
                <a:schemeClr val="dk1"/>
              </a:buClr>
              <a:buSzPts val="2000"/>
              <a:buFont typeface="Merriweather Light"/>
              <a:buChar char="■"/>
              <a:defRPr sz="2000">
                <a:solidFill>
                  <a:schemeClr val="dk1"/>
                </a:solidFill>
                <a:latin typeface="Merriweather Light"/>
                <a:ea typeface="Merriweather Light"/>
                <a:cs typeface="Merriweather Light"/>
                <a:sym typeface="Merriweather Light"/>
              </a:defRPr>
            </a:lvl9pPr>
          </a:lstStyle>
          <a:p>
            <a:endParaRPr/>
          </a:p>
        </p:txBody>
      </p:sp>
      <p:sp>
        <p:nvSpPr>
          <p:cNvPr id="8" name="Google Shape;8;p1"/>
          <p:cNvSpPr txBox="1">
            <a:spLocks noGrp="1"/>
          </p:cNvSpPr>
          <p:nvPr>
            <p:ph type="sldNum" idx="12"/>
          </p:nvPr>
        </p:nvSpPr>
        <p:spPr>
          <a:xfrm>
            <a:off x="4297650" y="4525025"/>
            <a:ext cx="548700" cy="368700"/>
          </a:xfrm>
          <a:prstGeom prst="rect">
            <a:avLst/>
          </a:prstGeom>
          <a:noFill/>
          <a:ln>
            <a:noFill/>
          </a:ln>
        </p:spPr>
        <p:txBody>
          <a:bodyPr spcFirstLastPara="1" wrap="square" lIns="0" tIns="0" rIns="0" bIns="0" anchor="ctr" anchorCtr="0">
            <a:noAutofit/>
          </a:bodyPr>
          <a:lstStyle>
            <a:lvl1pPr lvl="0" algn="ctr" rtl="0">
              <a:buNone/>
              <a:defRPr sz="1300">
                <a:solidFill>
                  <a:schemeClr val="accent5"/>
                </a:solidFill>
                <a:latin typeface="Abril Fatface"/>
                <a:ea typeface="Abril Fatface"/>
                <a:cs typeface="Abril Fatface"/>
                <a:sym typeface="Abril Fatface"/>
              </a:defRPr>
            </a:lvl1pPr>
            <a:lvl2pPr lvl="1" algn="ctr" rtl="0">
              <a:buNone/>
              <a:defRPr sz="1300">
                <a:solidFill>
                  <a:schemeClr val="accent5"/>
                </a:solidFill>
                <a:latin typeface="Abril Fatface"/>
                <a:ea typeface="Abril Fatface"/>
                <a:cs typeface="Abril Fatface"/>
                <a:sym typeface="Abril Fatface"/>
              </a:defRPr>
            </a:lvl2pPr>
            <a:lvl3pPr lvl="2" algn="ctr" rtl="0">
              <a:buNone/>
              <a:defRPr sz="1300">
                <a:solidFill>
                  <a:schemeClr val="accent5"/>
                </a:solidFill>
                <a:latin typeface="Abril Fatface"/>
                <a:ea typeface="Abril Fatface"/>
                <a:cs typeface="Abril Fatface"/>
                <a:sym typeface="Abril Fatface"/>
              </a:defRPr>
            </a:lvl3pPr>
            <a:lvl4pPr lvl="3" algn="ctr" rtl="0">
              <a:buNone/>
              <a:defRPr sz="1300">
                <a:solidFill>
                  <a:schemeClr val="accent5"/>
                </a:solidFill>
                <a:latin typeface="Abril Fatface"/>
                <a:ea typeface="Abril Fatface"/>
                <a:cs typeface="Abril Fatface"/>
                <a:sym typeface="Abril Fatface"/>
              </a:defRPr>
            </a:lvl4pPr>
            <a:lvl5pPr lvl="4" algn="ctr" rtl="0">
              <a:buNone/>
              <a:defRPr sz="1300">
                <a:solidFill>
                  <a:schemeClr val="accent5"/>
                </a:solidFill>
                <a:latin typeface="Abril Fatface"/>
                <a:ea typeface="Abril Fatface"/>
                <a:cs typeface="Abril Fatface"/>
                <a:sym typeface="Abril Fatface"/>
              </a:defRPr>
            </a:lvl5pPr>
            <a:lvl6pPr lvl="5" algn="ctr" rtl="0">
              <a:buNone/>
              <a:defRPr sz="1300">
                <a:solidFill>
                  <a:schemeClr val="accent5"/>
                </a:solidFill>
                <a:latin typeface="Abril Fatface"/>
                <a:ea typeface="Abril Fatface"/>
                <a:cs typeface="Abril Fatface"/>
                <a:sym typeface="Abril Fatface"/>
              </a:defRPr>
            </a:lvl6pPr>
            <a:lvl7pPr lvl="6" algn="ctr" rtl="0">
              <a:buNone/>
              <a:defRPr sz="1300">
                <a:solidFill>
                  <a:schemeClr val="accent5"/>
                </a:solidFill>
                <a:latin typeface="Abril Fatface"/>
                <a:ea typeface="Abril Fatface"/>
                <a:cs typeface="Abril Fatface"/>
                <a:sym typeface="Abril Fatface"/>
              </a:defRPr>
            </a:lvl7pPr>
            <a:lvl8pPr lvl="7" algn="ctr" rtl="0">
              <a:buNone/>
              <a:defRPr sz="1300">
                <a:solidFill>
                  <a:schemeClr val="accent5"/>
                </a:solidFill>
                <a:latin typeface="Abril Fatface"/>
                <a:ea typeface="Abril Fatface"/>
                <a:cs typeface="Abril Fatface"/>
                <a:sym typeface="Abril Fatface"/>
              </a:defRPr>
            </a:lvl8pPr>
            <a:lvl9pPr lvl="8" algn="ctr" rtl="0">
              <a:buNone/>
              <a:defRPr sz="1300">
                <a:solidFill>
                  <a:schemeClr val="accent5"/>
                </a:solidFill>
                <a:latin typeface="Abril Fatface"/>
                <a:ea typeface="Abril Fatface"/>
                <a:cs typeface="Abril Fatface"/>
                <a:sym typeface="Abril Fatfac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43989709"/>
      </p:ext>
    </p:extLst>
  </p:cSld>
  <p:clrMap bg1="lt1" tx1="dk1" bg2="dk2" tx2="lt2" accent1="accent1" accent2="accent2" accent3="accent3" accent4="accent4" accent5="accent5" accent6="accent6" hlink="hlink" folHlink="folHlink"/>
  <p:sldLayoutIdLst>
    <p:sldLayoutId id="2147484094" r:id="rId1"/>
    <p:sldLayoutId id="2147483788" r:id="rId2"/>
    <p:sldLayoutId id="2147483789" r:id="rId3"/>
    <p:sldLayoutId id="2147483790" r:id="rId4"/>
    <p:sldLayoutId id="2147483791" r:id="rId5"/>
    <p:sldLayoutId id="2147484141" r:id="rId6"/>
    <p:sldLayoutId id="2147483793" r:id="rId7"/>
    <p:sldLayoutId id="2147484207" r:id="rId8"/>
    <p:sldLayoutId id="2147484005" r:id="rId9"/>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mn-lt"/>
              </a:defRPr>
            </a:lvl1pPr>
          </a:lstStyle>
          <a:p>
            <a:pPr>
              <a:defRPr/>
            </a:pPr>
            <a:fld id="{EBC51399-12CA-41AB-8984-A3E9E8042643}" type="slidenum">
              <a:rPr lang="en-US"/>
              <a:pPr>
                <a:defRPr/>
              </a:pPr>
              <a:t>‹#›</a:t>
            </a:fld>
            <a:endParaRPr lang="en-US"/>
          </a:p>
        </p:txBody>
      </p:sp>
    </p:spTree>
    <p:extLst>
      <p:ext uri="{BB962C8B-B14F-4D97-AF65-F5344CB8AC3E}">
        <p14:creationId xmlns:p14="http://schemas.microsoft.com/office/powerpoint/2010/main" val="428753100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08988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68581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64" indent="-171454" algn="l" defTabSz="68581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71" indent="-171454" algn="l" defTabSz="68581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80"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89"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97"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7" rtl="0" eaLnBrk="1" latinLnBrk="0" hangingPunct="1">
        <a:defRPr sz="1350" kern="1200">
          <a:solidFill>
            <a:schemeClr val="tx1"/>
          </a:solidFill>
          <a:latin typeface="+mn-lt"/>
          <a:ea typeface="+mn-ea"/>
          <a:cs typeface="+mn-cs"/>
        </a:defRPr>
      </a:lvl1pPr>
      <a:lvl2pPr marL="342909" algn="l" defTabSz="685817" rtl="0" eaLnBrk="1" latinLnBrk="0" hangingPunct="1">
        <a:defRPr sz="1350" kern="1200">
          <a:solidFill>
            <a:schemeClr val="tx1"/>
          </a:solidFill>
          <a:latin typeface="+mn-lt"/>
          <a:ea typeface="+mn-ea"/>
          <a:cs typeface="+mn-cs"/>
        </a:defRPr>
      </a:lvl2pPr>
      <a:lvl3pPr marL="685817" algn="l" defTabSz="685817" rtl="0" eaLnBrk="1" latinLnBrk="0" hangingPunct="1">
        <a:defRPr sz="1350" kern="1200">
          <a:solidFill>
            <a:schemeClr val="tx1"/>
          </a:solidFill>
          <a:latin typeface="+mn-lt"/>
          <a:ea typeface="+mn-ea"/>
          <a:cs typeface="+mn-cs"/>
        </a:defRPr>
      </a:lvl3pPr>
      <a:lvl4pPr marL="1028726" algn="l" defTabSz="685817" rtl="0" eaLnBrk="1" latinLnBrk="0" hangingPunct="1">
        <a:defRPr sz="1350" kern="1200">
          <a:solidFill>
            <a:schemeClr val="tx1"/>
          </a:solidFill>
          <a:latin typeface="+mn-lt"/>
          <a:ea typeface="+mn-ea"/>
          <a:cs typeface="+mn-cs"/>
        </a:defRPr>
      </a:lvl4pPr>
      <a:lvl5pPr marL="1371634" algn="l" defTabSz="685817" rtl="0" eaLnBrk="1" latinLnBrk="0" hangingPunct="1">
        <a:defRPr sz="1350" kern="1200">
          <a:solidFill>
            <a:schemeClr val="tx1"/>
          </a:solidFill>
          <a:latin typeface="+mn-lt"/>
          <a:ea typeface="+mn-ea"/>
          <a:cs typeface="+mn-cs"/>
        </a:defRPr>
      </a:lvl5pPr>
      <a:lvl6pPr marL="1714544" algn="l" defTabSz="685817" rtl="0" eaLnBrk="1" latinLnBrk="0" hangingPunct="1">
        <a:defRPr sz="1350" kern="1200">
          <a:solidFill>
            <a:schemeClr val="tx1"/>
          </a:solidFill>
          <a:latin typeface="+mn-lt"/>
          <a:ea typeface="+mn-ea"/>
          <a:cs typeface="+mn-cs"/>
        </a:defRPr>
      </a:lvl6pPr>
      <a:lvl7pPr marL="2057451" algn="l" defTabSz="685817" rtl="0" eaLnBrk="1" latinLnBrk="0" hangingPunct="1">
        <a:defRPr sz="1350" kern="1200">
          <a:solidFill>
            <a:schemeClr val="tx1"/>
          </a:solidFill>
          <a:latin typeface="+mn-lt"/>
          <a:ea typeface="+mn-ea"/>
          <a:cs typeface="+mn-cs"/>
        </a:defRPr>
      </a:lvl7pPr>
      <a:lvl8pPr marL="2400360" algn="l" defTabSz="685817" rtl="0" eaLnBrk="1" latinLnBrk="0" hangingPunct="1">
        <a:defRPr sz="1350" kern="1200">
          <a:solidFill>
            <a:schemeClr val="tx1"/>
          </a:solidFill>
          <a:latin typeface="+mn-lt"/>
          <a:ea typeface="+mn-ea"/>
          <a:cs typeface="+mn-cs"/>
        </a:defRPr>
      </a:lvl8pPr>
      <a:lvl9pPr marL="2743269" algn="l" defTabSz="685817"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4099"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b="0">
                <a:solidFill>
                  <a:prstClr val="black">
                    <a:tint val="75000"/>
                  </a:prstClr>
                </a:solidFill>
                <a:latin typeface="Times New Roman" pitchFamily="18" charset="0"/>
                <a:cs typeface="+mn-cs"/>
              </a:defRPr>
            </a:lvl1pPr>
          </a:lstStyle>
          <a:p>
            <a:pPr defTabSz="685800" fontAlgn="base">
              <a:spcBef>
                <a:spcPct val="0"/>
              </a:spcBef>
              <a:spcAft>
                <a:spcPct val="0"/>
              </a:spcAft>
              <a:defRPr/>
            </a:pPr>
            <a:fld id="{769E349E-A95C-4990-8480-751E92300C19}" type="datetime2">
              <a:rPr lang="en-US" smtClean="0"/>
              <a:pPr defTabSz="685800" fontAlgn="base">
                <a:spcBef>
                  <a:spcPct val="0"/>
                </a:spcBef>
                <a:spcAft>
                  <a:spcPct val="0"/>
                </a:spcAft>
                <a:defRPr/>
              </a:pPr>
              <a:t>Monday, March 7, 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b="0">
                <a:solidFill>
                  <a:prstClr val="black">
                    <a:tint val="75000"/>
                  </a:prstClr>
                </a:solidFill>
                <a:latin typeface="Times New Roman" pitchFamily="18" charset="0"/>
                <a:cs typeface="+mn-cs"/>
              </a:defRPr>
            </a:lvl1pPr>
          </a:lstStyle>
          <a:p>
            <a:pPr defTabSz="6858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latin typeface="Times New Roman" panose="02020603050405020304" pitchFamily="18" charset="0"/>
              </a:defRPr>
            </a:lvl1pPr>
          </a:lstStyle>
          <a:p>
            <a:pPr defTabSz="685800" fontAlgn="base">
              <a:spcBef>
                <a:spcPct val="0"/>
              </a:spcBef>
              <a:spcAft>
                <a:spcPct val="0"/>
              </a:spcAft>
            </a:pPr>
            <a:fld id="{3051ED6E-8B44-48CC-A76B-6CE1C3D9AC2F}" type="slidenum">
              <a:rPr lang="en-US" altLang="vi-VN" smtClean="0"/>
              <a:pPr defTabSz="685800" fontAlgn="base">
                <a:spcBef>
                  <a:spcPct val="0"/>
                </a:spcBef>
                <a:spcAft>
                  <a:spcPct val="0"/>
                </a:spcAft>
              </a:pPr>
              <a:t>‹#›</a:t>
            </a:fld>
            <a:endParaRPr lang="en-US" altLang="vi-VN"/>
          </a:p>
        </p:txBody>
      </p:sp>
    </p:spTree>
    <p:extLst>
      <p:ext uri="{BB962C8B-B14F-4D97-AF65-F5344CB8AC3E}">
        <p14:creationId xmlns:p14="http://schemas.microsoft.com/office/powerpoint/2010/main" val="379757523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fld id="{ACA37975-6AF7-4301-9DC5-87C074AA59D1}" type="datetimeFigureOut">
              <a:rPr lang="zh-CN" altLang="en-US" smtClean="0"/>
              <a:pPr/>
              <a:t>2022/3/7</a:t>
            </a:fld>
            <a:endParaRPr lang="zh-CN" alt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192685304"/>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印品黑体" panose="00000500000000000000" pitchFamily="2" charset="-122"/>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D7E093-FC05-4875-B38F-D9136C805D7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62E784-40F6-4273-BB52-14DF1DCACBE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C4A0D-20C0-4BD8-853F-8FE08D3CF03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85A596-E8E7-438C-9E26-D14ED33F6CCE}" type="datetimeFigureOut">
              <a:rPr lang="en-US" smtClean="0"/>
              <a:t>3/7/2022</a:t>
            </a:fld>
            <a:endParaRPr lang="en-US"/>
          </a:p>
        </p:txBody>
      </p:sp>
      <p:sp>
        <p:nvSpPr>
          <p:cNvPr id="5" name="Footer Placeholder 4">
            <a:extLst>
              <a:ext uri="{FF2B5EF4-FFF2-40B4-BE49-F238E27FC236}">
                <a16:creationId xmlns:a16="http://schemas.microsoft.com/office/drawing/2014/main" id="{3AF4BA17-5B72-4DA8-AB9C-EAA4D4F4801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AF0007-E7C3-419A-90EC-014A18061F3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9210619-B894-4717-AF13-B594A8E1F590}" type="slidenum">
              <a:rPr lang="en-US" smtClean="0"/>
              <a:t>‹#›</a:t>
            </a:fld>
            <a:endParaRPr lang="en-US"/>
          </a:p>
        </p:txBody>
      </p:sp>
    </p:spTree>
    <p:extLst>
      <p:ext uri="{BB962C8B-B14F-4D97-AF65-F5344CB8AC3E}">
        <p14:creationId xmlns:p14="http://schemas.microsoft.com/office/powerpoint/2010/main" val="1005684583"/>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866" y="863"/>
            <a:ext cx="9142269" cy="5141776"/>
          </a:xfrm>
          <a:prstGeom prst="rect">
            <a:avLst/>
          </a:prstGeom>
          <a:noFill/>
          <a:ln w="9525">
            <a:noFill/>
          </a:ln>
        </p:spPr>
      </p:pic>
      <p:sp>
        <p:nvSpPr>
          <p:cNvPr id="2" name="Title Placeholder 1"/>
          <p:cNvSpPr>
            <a:spLocks noGrp="1"/>
          </p:cNvSpPr>
          <p:nvPr>
            <p:ph type="title"/>
          </p:nvPr>
        </p:nvSpPr>
        <p:spPr>
          <a:xfrm>
            <a:off x="456811" y="205948"/>
            <a:ext cx="8230379" cy="857393"/>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1469167285"/>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sldNum="0" hdr="0"/>
  <p:txStyles>
    <p:titleStyle>
      <a:lvl1pPr marL="0" lvl="0" indent="0" algn="ctr" defTabSz="814436" eaLnBrk="1" fontAlgn="base" latinLnBrk="0" hangingPunct="1">
        <a:lnSpc>
          <a:spcPct val="100000"/>
        </a:lnSpc>
        <a:spcBef>
          <a:spcPct val="0"/>
        </a:spcBef>
        <a:spcAft>
          <a:spcPct val="0"/>
        </a:spcAft>
        <a:buClr>
          <a:srgbClr val="000000"/>
        </a:buClr>
        <a:buNone/>
        <a:defRPr sz="3908" b="0" i="0" u="none" kern="1200" baseline="0">
          <a:solidFill>
            <a:schemeClr val="tx2"/>
          </a:solidFill>
          <a:latin typeface="+mj-lt"/>
          <a:ea typeface="+mj-ea"/>
          <a:cs typeface="+mj-cs"/>
        </a:defRPr>
      </a:lvl1pPr>
    </p:titleStyle>
    <p:bodyStyle>
      <a:lvl1pPr marL="305026" lvl="0" indent="-305026" algn="l" defTabSz="814436"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1pPr>
      <a:lvl2pPr marL="661751" lvl="1" indent="-255050" algn="l" defTabSz="814436" eaLnBrk="1" fontAlgn="base" latinLnBrk="0" hangingPunct="1">
        <a:lnSpc>
          <a:spcPct val="100000"/>
        </a:lnSpc>
        <a:spcBef>
          <a:spcPct val="20000"/>
        </a:spcBef>
        <a:spcAft>
          <a:spcPct val="0"/>
        </a:spcAft>
        <a:buChar char="–"/>
        <a:defRPr sz="2497" b="0" i="0" u="none" kern="1200" baseline="0">
          <a:solidFill>
            <a:schemeClr val="tx1"/>
          </a:solidFill>
          <a:latin typeface="+mn-lt"/>
          <a:ea typeface="+mn-ea"/>
          <a:cs typeface="+mn-cs"/>
        </a:defRPr>
      </a:lvl2pPr>
      <a:lvl3pPr marL="1017788" lvl="2" indent="-203351" algn="l" defTabSz="814436" eaLnBrk="1" fontAlgn="base" latinLnBrk="0" hangingPunct="1">
        <a:lnSpc>
          <a:spcPct val="100000"/>
        </a:lnSpc>
        <a:spcBef>
          <a:spcPct val="20000"/>
        </a:spcBef>
        <a:spcAft>
          <a:spcPct val="0"/>
        </a:spcAft>
        <a:buChar char="•"/>
        <a:defRPr sz="2117" b="0" i="0" u="none" kern="1200" baseline="0">
          <a:solidFill>
            <a:schemeClr val="tx1"/>
          </a:solidFill>
          <a:latin typeface="+mn-lt"/>
          <a:ea typeface="+mn-ea"/>
          <a:cs typeface="+mn-cs"/>
        </a:defRPr>
      </a:lvl3pPr>
      <a:lvl4pPr marL="1425178" lvl="3" indent="-204040" algn="l" defTabSz="814436"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4pPr>
      <a:lvl5pPr marL="1831880" lvl="4" indent="-203351" algn="l" defTabSz="814436"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5pPr>
      <a:lvl6pPr marL="1364862" lvl="5" indent="-124079" algn="l" defTabSz="814436"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6pPr>
      <a:lvl7pPr marL="1613019" lvl="6" indent="-124079" algn="l" defTabSz="814436"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7pPr>
      <a:lvl8pPr marL="1861175" lvl="7" indent="-124079" algn="l" defTabSz="814436"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8pPr>
      <a:lvl9pPr marL="2109332" lvl="8" indent="-124079" algn="l" defTabSz="814436"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9pPr>
    </p:bodyStyle>
    <p:otherStyle>
      <a:lvl1pPr marL="0" lvl="0" indent="0" algn="l" defTabSz="496313" eaLnBrk="1" fontAlgn="base" latinLnBrk="0" hangingPunct="1">
        <a:lnSpc>
          <a:spcPct val="100000"/>
        </a:lnSpc>
        <a:spcBef>
          <a:spcPct val="0"/>
        </a:spcBef>
        <a:spcAft>
          <a:spcPct val="0"/>
        </a:spcAft>
        <a:buNone/>
        <a:defRPr sz="977" b="0" i="0" u="none" kern="1200" baseline="0">
          <a:solidFill>
            <a:schemeClr val="tx1"/>
          </a:solidFill>
          <a:latin typeface="+mn-lt"/>
          <a:ea typeface="+mn-ea"/>
          <a:cs typeface="+mn-cs"/>
        </a:defRPr>
      </a:lvl1pPr>
      <a:lvl2pPr marL="248157" lvl="1" indent="0" algn="l" defTabSz="496313"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2pPr>
      <a:lvl3pPr marL="496313" lvl="2" indent="0" algn="l" defTabSz="496313"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3pPr>
      <a:lvl4pPr marL="744470" lvl="3" indent="0" algn="l" defTabSz="496313"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4pPr>
      <a:lvl5pPr marL="992627" lvl="4" indent="0" algn="l" defTabSz="496313"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5pPr>
      <a:lvl6pPr marL="1240784" lvl="5" indent="0" algn="l" defTabSz="496313"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6pPr>
      <a:lvl7pPr marL="1488941" lvl="6" indent="0" algn="l" defTabSz="496313"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7pPr>
      <a:lvl8pPr marL="1737097" lvl="7" indent="0" algn="l" defTabSz="496313"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8pPr>
      <a:lvl9pPr marL="1985254" lvl="8" indent="0" algn="l" defTabSz="496313"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E3CA852D-0C34-4930-95E7-BF33845199BD}" type="datetimeFigureOut">
              <a:rPr lang="en-CA" smtClean="0"/>
              <a:t>2022-03-07</a:t>
            </a:fld>
            <a:endParaRPr lang="en-CA"/>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9642C8EF-6192-4F47-B9F9-7E7E07DF0702}" type="slidenum">
              <a:rPr lang="en-CA" smtClean="0"/>
              <a:t>‹#›</a:t>
            </a:fld>
            <a:endParaRPr lang="en-CA"/>
          </a:p>
        </p:txBody>
      </p:sp>
    </p:spTree>
    <p:extLst>
      <p:ext uri="{BB962C8B-B14F-4D97-AF65-F5344CB8AC3E}">
        <p14:creationId xmlns:p14="http://schemas.microsoft.com/office/powerpoint/2010/main" val="368816974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22.xml"/><Relationship Id="rId3" Type="http://schemas.openxmlformats.org/officeDocument/2006/relationships/notesSlide" Target="../notesSlides/notesSlide4.xml"/><Relationship Id="rId7" Type="http://schemas.openxmlformats.org/officeDocument/2006/relationships/image" Target="../media/image41.png"/><Relationship Id="rId12" Type="http://schemas.openxmlformats.org/officeDocument/2006/relationships/slide" Target="slide28.xml"/><Relationship Id="rId2" Type="http://schemas.openxmlformats.org/officeDocument/2006/relationships/slideLayout" Target="../slideLayouts/slideLayout89.xml"/><Relationship Id="rId1" Type="http://schemas.openxmlformats.org/officeDocument/2006/relationships/tags" Target="../tags/tag2.xml"/><Relationship Id="rId6" Type="http://schemas.openxmlformats.org/officeDocument/2006/relationships/image" Target="../media/image40.png"/><Relationship Id="rId11" Type="http://schemas.openxmlformats.org/officeDocument/2006/relationships/slide" Target="slide12.xml"/><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jpe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slideLayout" Target="../slideLayouts/slideLayout102.xml"/><Relationship Id="rId1" Type="http://schemas.openxmlformats.org/officeDocument/2006/relationships/tags" Target="../tags/tag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5.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5.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07.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7.xml"/><Relationship Id="rId5" Type="http://schemas.openxmlformats.org/officeDocument/2006/relationships/image" Target="../media/image22.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4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7C2BE8B-1772-4FC2-8A7E-73EE76FCCA56}"/>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075" name="Rectangle 3">
            <a:extLst>
              <a:ext uri="{FF2B5EF4-FFF2-40B4-BE49-F238E27FC236}">
                <a16:creationId xmlns:a16="http://schemas.microsoft.com/office/drawing/2014/main" id="{77BD6AE6-A02D-4B2D-A315-CF49A9CD72A7}"/>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3076" name="Picture 4" descr="B8">
            <a:extLst>
              <a:ext uri="{FF2B5EF4-FFF2-40B4-BE49-F238E27FC236}">
                <a16:creationId xmlns:a16="http://schemas.microsoft.com/office/drawing/2014/main" id="{59C3BFD6-44A7-4354-AF71-795EDC8FD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5C98882C-74AA-47DA-8A14-6230F1E2968F}"/>
              </a:ext>
            </a:extLst>
          </p:cNvPr>
          <p:cNvSpPr>
            <a:spLocks noChangeArrowheads="1"/>
          </p:cNvSpPr>
          <p:nvPr/>
        </p:nvSpPr>
        <p:spPr bwMode="auto">
          <a:xfrm>
            <a:off x="1311275" y="544513"/>
            <a:ext cx="6172200" cy="3429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8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8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3078" name="Picture 7" descr="BAR_EL~1">
            <a:extLst>
              <a:ext uri="{FF2B5EF4-FFF2-40B4-BE49-F238E27FC236}">
                <a16:creationId xmlns:a16="http://schemas.microsoft.com/office/drawing/2014/main" id="{4DAC9DAD-1FF9-4131-8B49-14E521A69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08313" y="1044575"/>
            <a:ext cx="2914650"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4" descr="1018265obiutmb6vk">
            <a:extLst>
              <a:ext uri="{FF2B5EF4-FFF2-40B4-BE49-F238E27FC236}">
                <a16:creationId xmlns:a16="http://schemas.microsoft.com/office/drawing/2014/main" id="{F22EF2D5-4B0F-49AF-B246-34CFDE0F99B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00050" y="2700338"/>
            <a:ext cx="5715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5" descr="1018265obiutmb6vk">
            <a:extLst>
              <a:ext uri="{FF2B5EF4-FFF2-40B4-BE49-F238E27FC236}">
                <a16:creationId xmlns:a16="http://schemas.microsoft.com/office/drawing/2014/main" id="{A30D8FF4-55BC-4DEB-989A-98A2164C8BF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108075" y="3779838"/>
            <a:ext cx="571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6" descr="Bauernbar">
            <a:extLst>
              <a:ext uri="{FF2B5EF4-FFF2-40B4-BE49-F238E27FC236}">
                <a16:creationId xmlns:a16="http://schemas.microsoft.com/office/drawing/2014/main" id="{434F2A78-F94B-4BC3-AE7D-1CB7D14FD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2588" y="2686050"/>
            <a:ext cx="337185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WordArt 19">
            <a:extLst>
              <a:ext uri="{FF2B5EF4-FFF2-40B4-BE49-F238E27FC236}">
                <a16:creationId xmlns:a16="http://schemas.microsoft.com/office/drawing/2014/main" id="{076437E3-7F04-4E00-877A-403FCA7C69C2}"/>
              </a:ext>
            </a:extLst>
          </p:cNvPr>
          <p:cNvSpPr>
            <a:spLocks noChangeArrowheads="1" noChangeShapeType="1" noTextEdit="1"/>
          </p:cNvSpPr>
          <p:nvPr/>
        </p:nvSpPr>
        <p:spPr bwMode="auto">
          <a:xfrm>
            <a:off x="2717006" y="3698204"/>
            <a:ext cx="3783013" cy="738188"/>
          </a:xfrm>
          <a:prstGeom prst="rect">
            <a:avLst/>
          </a:prstGeom>
        </p:spPr>
        <p:txBody>
          <a:bodyPr wrap="none" fromWordArt="1">
            <a:prstTxWarp prst="textPlain">
              <a:avLst>
                <a:gd name="adj" fmla="val 50000"/>
              </a:avLst>
            </a:prstTxWarp>
          </a:bodyPr>
          <a:lstStyle/>
          <a:p>
            <a:pPr algn="ctr"/>
            <a:r>
              <a:rPr lang="en-US" sz="2700" kern="10">
                <a:ln w="9525">
                  <a:solidFill>
                    <a:srgbClr val="0000FF"/>
                  </a:solidFill>
                  <a:round/>
                  <a:headEnd/>
                  <a:tailEnd/>
                </a:ln>
                <a:solidFill>
                  <a:srgbClr val="C00000"/>
                </a:solidFill>
                <a:latin typeface="Times New Roman" panose="02020603050405020304" pitchFamily="18" charset="0"/>
                <a:cs typeface="Times New Roman" panose="02020603050405020304" pitchFamily="18" charset="0"/>
              </a:rPr>
              <a:t>MÔN: TẬP ĐỌC –KỂ CHUYỆN</a:t>
            </a:r>
          </a:p>
        </p:txBody>
      </p:sp>
      <p:sp>
        <p:nvSpPr>
          <p:cNvPr id="3" name="Rectangle 2">
            <a:extLst>
              <a:ext uri="{FF2B5EF4-FFF2-40B4-BE49-F238E27FC236}">
                <a16:creationId xmlns:a16="http://schemas.microsoft.com/office/drawing/2014/main" id="{6D2A2131-436A-4EA7-802F-A8C1172AFC37}"/>
              </a:ext>
            </a:extLst>
          </p:cNvPr>
          <p:cNvSpPr/>
          <p:nvPr/>
        </p:nvSpPr>
        <p:spPr>
          <a:xfrm>
            <a:off x="1657350" y="2332435"/>
            <a:ext cx="5786438" cy="219313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5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5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3</a:t>
            </a:r>
          </a:p>
        </p:txBody>
      </p:sp>
      <p:pic>
        <p:nvPicPr>
          <p:cNvPr id="3084" name="Hình ảnh 3">
            <a:extLst>
              <a:ext uri="{FF2B5EF4-FFF2-40B4-BE49-F238E27FC236}">
                <a16:creationId xmlns:a16="http://schemas.microsoft.com/office/drawing/2014/main" id="{8839CC46-F7CE-4D71-8DAC-993717ADC6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1888" y="393700"/>
            <a:ext cx="9826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64AF70-1889-4248-A4D9-F2623E851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9"/>
            <a:ext cx="9144000" cy="5232777"/>
          </a:xfrm>
          <a:prstGeom prst="rect">
            <a:avLst/>
          </a:prstGeom>
        </p:spPr>
      </p:pic>
      <p:sp>
        <p:nvSpPr>
          <p:cNvPr id="6" name="Title 1"/>
          <p:cNvSpPr>
            <a:spLocks noGrp="1"/>
          </p:cNvSpPr>
          <p:nvPr>
            <p:ph type="title"/>
          </p:nvPr>
        </p:nvSpPr>
        <p:spPr>
          <a:xfrm>
            <a:off x="3528909" y="161963"/>
            <a:ext cx="2631963" cy="570853"/>
          </a:xfrm>
          <a:noFill/>
          <a:ln w="38100">
            <a:noFill/>
          </a:ln>
        </p:spPr>
        <p:style>
          <a:lnRef idx="2">
            <a:schemeClr val="dk1"/>
          </a:lnRef>
          <a:fillRef idx="1">
            <a:schemeClr val="lt1"/>
          </a:fillRef>
          <a:effectRef idx="0">
            <a:schemeClr val="dk1"/>
          </a:effectRef>
          <a:fontRef idx="minor">
            <a:schemeClr val="dk1"/>
          </a:fontRef>
        </p:style>
        <p:txBody>
          <a:bodyPr>
            <a:noAutofit/>
          </a:bodyPr>
          <a:lstStyle/>
          <a:p>
            <a:pPr algn="ctr">
              <a:defRPr/>
            </a:pPr>
            <a:r>
              <a:rPr lang="en-US" altLang="en-US" sz="4400" b="1" dirty="0" err="1">
                <a:solidFill>
                  <a:schemeClr val="bg1"/>
                </a:solidFill>
                <a:latin typeface="Times New Roman" panose="02020603050405020304" pitchFamily="18" charset="0"/>
                <a:cs typeface="Times New Roman" panose="02020603050405020304" pitchFamily="18" charset="0"/>
              </a:rPr>
              <a:t>Đọc</a:t>
            </a:r>
            <a:r>
              <a:rPr lang="en-US" altLang="en-US" sz="4400" b="1" dirty="0">
                <a:solidFill>
                  <a:schemeClr val="bg1"/>
                </a:solidFill>
                <a:latin typeface="Times New Roman" panose="02020603050405020304" pitchFamily="18" charset="0"/>
                <a:cs typeface="Times New Roman" panose="02020603050405020304" pitchFamily="18" charset="0"/>
              </a:rPr>
              <a:t> </a:t>
            </a:r>
            <a:r>
              <a:rPr lang="en-US" altLang="en-US" sz="4400" b="1" dirty="0" err="1">
                <a:solidFill>
                  <a:schemeClr val="bg1"/>
                </a:solidFill>
                <a:latin typeface="Times New Roman" panose="02020603050405020304" pitchFamily="18" charset="0"/>
                <a:cs typeface="Times New Roman" panose="02020603050405020304" pitchFamily="18" charset="0"/>
              </a:rPr>
              <a:t>mẫu</a:t>
            </a:r>
            <a:endParaRPr lang="en-US" altLang="en-US" sz="4400" b="1" dirty="0">
              <a:solidFill>
                <a:schemeClr val="bg1"/>
              </a:solidFill>
              <a:latin typeface="Times New Roman" panose="02020603050405020304" pitchFamily="18" charset="0"/>
              <a:cs typeface="Times New Roman" panose="02020603050405020304" pitchFamily="18" charset="0"/>
            </a:endParaRPr>
          </a:p>
        </p:txBody>
      </p:sp>
      <p:pic>
        <p:nvPicPr>
          <p:cNvPr id="7" name="图片 47108" descr="1-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986" y="3547316"/>
            <a:ext cx="1669310" cy="152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3092" descr="PPT素材-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1630" y="3817207"/>
            <a:ext cx="2062370" cy="136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33797" descr="1-24"/>
          <p:cNvPicPr>
            <a:picLocks noChangeAspect="1"/>
          </p:cNvPicPr>
          <p:nvPr/>
        </p:nvPicPr>
        <p:blipFill>
          <a:blip r:embed="rId6"/>
          <a:stretch>
            <a:fillRect/>
          </a:stretch>
        </p:blipFill>
        <p:spPr>
          <a:xfrm>
            <a:off x="909711" y="4024833"/>
            <a:ext cx="1228328" cy="1118667"/>
          </a:xfrm>
          <a:prstGeom prst="rect">
            <a:avLst/>
          </a:prstGeom>
          <a:noFill/>
          <a:ln w="9525">
            <a:noFill/>
          </a:ln>
        </p:spPr>
      </p:pic>
      <p:pic>
        <p:nvPicPr>
          <p:cNvPr id="25" name="Picture 1">
            <a:extLst>
              <a:ext uri="{FF2B5EF4-FFF2-40B4-BE49-F238E27FC236}">
                <a16:creationId xmlns:a16="http://schemas.microsoft.com/office/drawing/2014/main" id="{2C92EA19-60A4-4604-BE84-8B97C7332D5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55" t="14132" r="25404" b="1"/>
          <a:stretch/>
        </p:blipFill>
        <p:spPr>
          <a:xfrm>
            <a:off x="1676400" y="1169742"/>
            <a:ext cx="5791200" cy="3330595"/>
          </a:xfrm>
          <a:prstGeom prst="rect">
            <a:avLst/>
          </a:prstGeom>
        </p:spPr>
      </p:pic>
    </p:spTree>
    <p:extLst>
      <p:ext uri="{BB962C8B-B14F-4D97-AF65-F5344CB8AC3E}">
        <p14:creationId xmlns:p14="http://schemas.microsoft.com/office/powerpoint/2010/main" val="35921192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4000" cy="5143500"/>
          </a:xfrm>
        </p:spPr>
      </p:pic>
      <p:sp>
        <p:nvSpPr>
          <p:cNvPr id="4" name="Slide Number Placeholder 3"/>
          <p:cNvSpPr>
            <a:spLocks noGrp="1"/>
          </p:cNvSpPr>
          <p:nvPr>
            <p:ph type="sldNum" sz="quarter" idx="12"/>
          </p:nvPr>
        </p:nvSpPr>
        <p:spPr/>
        <p:txBody>
          <a:bodyPr/>
          <a:lstStyle/>
          <a:p>
            <a:pPr>
              <a:defRPr/>
            </a:pPr>
            <a:fld id="{D6674856-D46A-49AC-B34D-8D065108773F}" type="slidenum">
              <a:rPr lang="en-US" altLang="en-US" smtClean="0"/>
              <a:pPr>
                <a:defRPr/>
              </a:pPr>
              <a:t>11</a:t>
            </a:fld>
            <a:endParaRPr lang="en-US" altLang="en-US"/>
          </a:p>
        </p:txBody>
      </p:sp>
      <p:sp>
        <p:nvSpPr>
          <p:cNvPr id="6" name="Text Box 8">
            <a:extLst>
              <a:ext uri="{FF2B5EF4-FFF2-40B4-BE49-F238E27FC236}">
                <a16:creationId xmlns:a16="http://schemas.microsoft.com/office/drawing/2014/main" id="{5004B8FF-2386-4125-A20D-8A7AC5121AF3}"/>
              </a:ext>
            </a:extLst>
          </p:cNvPr>
          <p:cNvSpPr txBox="1">
            <a:spLocks noChangeArrowheads="1"/>
          </p:cNvSpPr>
          <p:nvPr/>
        </p:nvSpPr>
        <p:spPr bwMode="auto">
          <a:xfrm>
            <a:off x="2724150" y="342840"/>
            <a:ext cx="25336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altLang="en-US" sz="20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vật</a:t>
            </a:r>
            <a:endParaRPr kumimoji="0" lang="en-US" altLang="en-US" sz="20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Text Box 9">
            <a:extLst>
              <a:ext uri="{FF2B5EF4-FFF2-40B4-BE49-F238E27FC236}">
                <a16:creationId xmlns:a16="http://schemas.microsoft.com/office/drawing/2014/main" id="{8E9120CF-05FE-4730-95A1-246A6D165875}"/>
              </a:ext>
            </a:extLst>
          </p:cNvPr>
          <p:cNvSpPr txBox="1">
            <a:spLocks noChangeArrowheads="1"/>
          </p:cNvSpPr>
          <p:nvPr/>
        </p:nvSpPr>
        <p:spPr bwMode="auto">
          <a:xfrm>
            <a:off x="381000" y="694551"/>
            <a:ext cx="7315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base" latinLnBrk="0" hangingPunct="1">
              <a:lnSpc>
                <a:spcPct val="100000"/>
              </a:lnSpc>
              <a:spcBef>
                <a:spcPct val="0"/>
              </a:spcBef>
              <a:spcAft>
                <a:spcPct val="0"/>
              </a:spcAft>
              <a:buClrTx/>
              <a:buSzTx/>
              <a:buNone/>
              <a:tabLst/>
              <a:defRPr/>
            </a:pPr>
            <a:r>
              <a:rPr kumimoji="0" lang="en-US" altLang="en-US" sz="1400" i="0" u="none" strike="noStrike" kern="0" cap="none" spc="0" normalizeH="0" baseline="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1. </a:t>
            </a:r>
            <a:r>
              <a:rPr kumimoji="0" lang="en-US" altLang="en-US" sz="1400" i="0" u="none" strike="noStrike" kern="0" cap="none" spc="0" normalizeH="0" baseline="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Tiếng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trống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vật</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nổi</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lên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dồn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dập</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Người</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tứ</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xứ</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đổ</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về</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như</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nước</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chảy</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Ai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ai</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cũng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náo</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nức</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muốn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được</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xem</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mặt</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tài</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ta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chen</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lấn</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nhau</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quây</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kín</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quanh</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sới</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vật</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nhiều</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phải</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trèo</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những</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cây</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cao</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gần</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p>
          <a:p>
            <a:pPr marR="0" lvl="0" algn="l" defTabSz="685800" rtl="0" eaLnBrk="1" fontAlgn="base" latinLnBrk="0" hangingPunct="1">
              <a:lnSpc>
                <a:spcPct val="100000"/>
              </a:lnSpc>
              <a:spcBef>
                <a:spcPct val="0"/>
              </a:spcBef>
              <a:spcAft>
                <a:spcPct val="0"/>
              </a:spcAft>
              <a:buClrTx/>
              <a:buSzTx/>
              <a:buNone/>
              <a:tabLst/>
              <a:defRPr/>
            </a:pP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đấy</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cho</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rõ</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kumimoji="0" lang="en-US" altLang="en-US" sz="1400" i="1" u="none" strike="noStrike" kern="0" cap="none" spc="0" normalizeH="0" baseline="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endParaRPr>
          </a:p>
        </p:txBody>
      </p:sp>
      <p:sp>
        <p:nvSpPr>
          <p:cNvPr id="8" name="Text Box 9">
            <a:extLst>
              <a:ext uri="{FF2B5EF4-FFF2-40B4-BE49-F238E27FC236}">
                <a16:creationId xmlns:a16="http://schemas.microsoft.com/office/drawing/2014/main" id="{8E9120CF-05FE-4730-95A1-246A6D165875}"/>
              </a:ext>
            </a:extLst>
          </p:cNvPr>
          <p:cNvSpPr txBox="1">
            <a:spLocks noChangeArrowheads="1"/>
          </p:cNvSpPr>
          <p:nvPr/>
        </p:nvSpPr>
        <p:spPr bwMode="auto">
          <a:xfrm>
            <a:off x="381000" y="1604486"/>
            <a:ext cx="7924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base" latinLnBrk="0" hangingPunct="1">
              <a:lnSpc>
                <a:spcPct val="100000"/>
              </a:lnSpc>
              <a:spcBef>
                <a:spcPct val="0"/>
              </a:spcBef>
              <a:spcAft>
                <a:spcPct val="0"/>
              </a:spcAft>
              <a:buClrTx/>
              <a:buSzTx/>
              <a:buNone/>
              <a:tabLst/>
              <a:defRPr/>
            </a:pPr>
            <a:r>
              <a:rPr kumimoji="0" lang="en-US" altLang="en-US" sz="1400" i="0" u="none" strike="noStrike" kern="0" cap="none" spc="0" normalizeH="0" baseline="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2. </a:t>
            </a:r>
            <a:r>
              <a:rPr kumimoji="0" lang="en-US" altLang="en-US" sz="1400" i="0" u="none" strike="noStrike" kern="0" cap="none" spc="0" normalizeH="0" baseline="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Ngay</a:t>
            </a:r>
            <a:r>
              <a:rPr kumimoji="0" lang="en-US" altLang="en-US" sz="1400" i="0" u="none" strike="noStrike" kern="0" cap="none" spc="0" normalizeH="0" baseline="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baseline="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nhịp</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trống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đầu</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Quắm</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Đen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đã</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lăn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xả</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vào</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ông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Cản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Ngũ</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Anh</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vờn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bên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trái</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đánh</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bên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phải</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dứ</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trên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đánh</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dưới</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thoắt</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biến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thoắt</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hóa</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khôn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lường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Trái</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lại</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ông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Cản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Ngũ</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có</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vẻ</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lớ</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ngớ</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chậm</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chạp</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Hai</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tay</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ông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lúc</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nào</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cũng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dang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rộng</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để</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sát</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xuống</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mặt</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đất</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xoay</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xoay</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chống</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đỡ</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Keo</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vật</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chừng</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chán</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ngắt</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kumimoji="0" lang="en-US" altLang="en-US" sz="1400" i="1" u="none" strike="noStrike" kern="0" cap="none" spc="0" normalizeH="0" baseline="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endParaRPr>
          </a:p>
        </p:txBody>
      </p:sp>
      <p:sp>
        <p:nvSpPr>
          <p:cNvPr id="9" name="Text Box 9">
            <a:extLst>
              <a:ext uri="{FF2B5EF4-FFF2-40B4-BE49-F238E27FC236}">
                <a16:creationId xmlns:a16="http://schemas.microsoft.com/office/drawing/2014/main" id="{8E9120CF-05FE-4730-95A1-246A6D165875}"/>
              </a:ext>
            </a:extLst>
          </p:cNvPr>
          <p:cNvSpPr txBox="1">
            <a:spLocks noChangeArrowheads="1"/>
          </p:cNvSpPr>
          <p:nvPr/>
        </p:nvSpPr>
        <p:spPr bwMode="auto">
          <a:xfrm>
            <a:off x="381000" y="2366486"/>
            <a:ext cx="8305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base" latinLnBrk="0" hangingPunct="1">
              <a:lnSpc>
                <a:spcPct val="100000"/>
              </a:lnSpc>
              <a:spcBef>
                <a:spcPct val="0"/>
              </a:spcBef>
              <a:spcAft>
                <a:spcPct val="0"/>
              </a:spcAft>
              <a:buClrTx/>
              <a:buSzTx/>
              <a:buNone/>
              <a:tabLst/>
              <a:defRPr/>
            </a:pPr>
            <a:r>
              <a:rPr kumimoji="0" lang="en-US" altLang="en-US" sz="1400" i="0" u="none" strike="noStrike" kern="0" cap="none" spc="0" normalizeH="0" baseline="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3.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bỗng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bước</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hụt</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mất</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đà</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chúi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xuống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Quắm</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Đen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nhanh</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cắt</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luồn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qua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hai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cánh</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tay</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ôm</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lấy</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một</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bên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chân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bốc</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bốn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phía</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xung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quanh</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reo ồ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cả</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Thôi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thế</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là</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ngã</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rồi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nhất</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định</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ngã</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rồi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có</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khỏe</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bằng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voi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cũng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phải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ngã</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kumimoji="0" lang="en-US" altLang="en-US" sz="1400" i="1" u="none" strike="noStrike" kern="0" cap="none" spc="0" normalizeH="0" baseline="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endParaRPr>
          </a:p>
        </p:txBody>
      </p:sp>
      <p:sp>
        <p:nvSpPr>
          <p:cNvPr id="10" name="Text Box 9">
            <a:extLst>
              <a:ext uri="{FF2B5EF4-FFF2-40B4-BE49-F238E27FC236}">
                <a16:creationId xmlns:a16="http://schemas.microsoft.com/office/drawing/2014/main" id="{8E9120CF-05FE-4730-95A1-246A6D165875}"/>
              </a:ext>
            </a:extLst>
          </p:cNvPr>
          <p:cNvSpPr txBox="1">
            <a:spLocks noChangeArrowheads="1"/>
          </p:cNvSpPr>
          <p:nvPr/>
        </p:nvSpPr>
        <p:spPr bwMode="auto">
          <a:xfrm>
            <a:off x="990600" y="3128486"/>
            <a:ext cx="7924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base" latinLnBrk="0" hangingPunct="1">
              <a:lnSpc>
                <a:spcPct val="100000"/>
              </a:lnSpc>
              <a:spcBef>
                <a:spcPct val="0"/>
              </a:spcBef>
              <a:spcAft>
                <a:spcPct val="0"/>
              </a:spcAft>
              <a:buClrTx/>
              <a:buSzTx/>
              <a:buNone/>
              <a:tabLst/>
              <a:defRPr/>
            </a:pPr>
            <a:r>
              <a:rPr kumimoji="0" lang="en-US" altLang="en-US" sz="1400" i="0" u="none" strike="noStrike" kern="0" cap="none" spc="0" normalizeH="0" baseline="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4. </a:t>
            </a:r>
            <a:r>
              <a:rPr kumimoji="0" lang="en-US" altLang="en-US" sz="1400" i="0" u="none" strike="noStrike" kern="0" cap="none" spc="0" normalizeH="0" baseline="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Tiếng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trống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dồn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lên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gấp</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rút</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giục</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giã</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Ông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Cản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Ngũ</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vẫn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chưa</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ngã</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đứng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cây</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trồng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giữa</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sới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Còn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Quắm</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Đen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thì</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đang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loay</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hoay</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gò</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lưng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lại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không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sao</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bê</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nổi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chân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Cái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chân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tựa</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bằng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cột</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sắt</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chứ</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không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phải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chân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nữa</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kumimoji="0" lang="en-US" altLang="en-US" sz="1400" i="1" u="none" strike="noStrike" kern="0" cap="none" spc="0" normalizeH="0" baseline="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endParaRPr>
          </a:p>
        </p:txBody>
      </p:sp>
      <p:sp>
        <p:nvSpPr>
          <p:cNvPr id="11" name="Text Box 9">
            <a:extLst>
              <a:ext uri="{FF2B5EF4-FFF2-40B4-BE49-F238E27FC236}">
                <a16:creationId xmlns:a16="http://schemas.microsoft.com/office/drawing/2014/main" id="{8E9120CF-05FE-4730-95A1-246A6D165875}"/>
              </a:ext>
            </a:extLst>
          </p:cNvPr>
          <p:cNvSpPr txBox="1">
            <a:spLocks noChangeArrowheads="1"/>
          </p:cNvSpPr>
          <p:nvPr/>
        </p:nvSpPr>
        <p:spPr bwMode="auto">
          <a:xfrm>
            <a:off x="1524000" y="3890486"/>
            <a:ext cx="7467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base" latinLnBrk="0" hangingPunct="1">
              <a:lnSpc>
                <a:spcPct val="100000"/>
              </a:lnSpc>
              <a:spcBef>
                <a:spcPct val="0"/>
              </a:spcBef>
              <a:spcAft>
                <a:spcPct val="0"/>
              </a:spcAft>
              <a:buClrTx/>
              <a:buSzTx/>
              <a:buNone/>
              <a:tabLst/>
              <a:defRPr/>
            </a:pPr>
            <a:r>
              <a:rPr kumimoji="0" lang="en-US" altLang="en-US" sz="1400" i="0" u="none" strike="noStrike" kern="0" cap="none" spc="0" normalizeH="0" baseline="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5. </a:t>
            </a:r>
            <a:r>
              <a:rPr kumimoji="0" lang="en-US" altLang="en-US" sz="1400" i="0" u="none" strike="noStrike" kern="0" cap="none" spc="0" normalizeH="0" baseline="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Ông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Cản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Ngũ</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vẫn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đứng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nghiêng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mình</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nhìn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Quắm</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Đen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mồ</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hôi</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mồ</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kê</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nhễ</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nhại</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dưới</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chân</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Lúc</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lâu</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ông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mới</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thò</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tay</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xuống</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nắm</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lấy</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khố</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Quắm</a:t>
            </a:r>
            <a:r>
              <a:rPr kumimoji="0" lang="en-US" altLang="en-US" sz="1400" i="0" u="none" strike="noStrike" kern="0" cap="none" spc="0" normalizeH="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Đen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nhấc</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bổng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anh</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ta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coi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nhẹ</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nhàng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giơ</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con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ếch</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có</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buộc</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sợi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rơm</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ngang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bụng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vậy</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kumimoji="0" lang="en-US" altLang="en-US" sz="1400" i="1" u="none" strike="noStrike" kern="0" cap="none" spc="0" normalizeH="0" baseline="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endParaRPr>
          </a:p>
        </p:txBody>
      </p:sp>
      <p:sp>
        <p:nvSpPr>
          <p:cNvPr id="3" name="TextBox 2"/>
          <p:cNvSpPr txBox="1"/>
          <p:nvPr/>
        </p:nvSpPr>
        <p:spPr>
          <a:xfrm>
            <a:off x="7162800" y="4473773"/>
            <a:ext cx="2133600" cy="307777"/>
          </a:xfrm>
          <a:prstGeom prst="rect">
            <a:avLst/>
          </a:prstGeom>
          <a:noFill/>
        </p:spPr>
        <p:txBody>
          <a:bodyPr wrap="square" rtlCol="0">
            <a:spAutoFit/>
          </a:bodyPr>
          <a:lstStyle/>
          <a:p>
            <a:r>
              <a:rPr lang="en-US" sz="1400" i="1" dirty="0">
                <a:latin typeface="Times New Roman" pitchFamily="18" charset="0"/>
                <a:cs typeface="Times New Roman" pitchFamily="18" charset="0"/>
              </a:rPr>
              <a:t>Theo</a:t>
            </a:r>
            <a:r>
              <a:rPr lang="en-US" sz="1400" dirty="0">
                <a:latin typeface="Times New Roman" pitchFamily="18" charset="0"/>
                <a:cs typeface="Times New Roman" pitchFamily="18" charset="0"/>
              </a:rPr>
              <a:t> </a:t>
            </a:r>
            <a:r>
              <a:rPr lang="en-US" sz="1400" b="1" dirty="0">
                <a:latin typeface="Times New Roman" pitchFamily="18" charset="0"/>
                <a:cs typeface="Times New Roman" pitchFamily="18" charset="0"/>
              </a:rPr>
              <a:t>Kim </a:t>
            </a:r>
            <a:r>
              <a:rPr lang="en-US" sz="1400" b="1" dirty="0" err="1">
                <a:latin typeface="Times New Roman" pitchFamily="18" charset="0"/>
                <a:cs typeface="Times New Roman" pitchFamily="18" charset="0"/>
              </a:rPr>
              <a:t>Lân</a:t>
            </a:r>
            <a:endParaRPr lang="en-US"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18936102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EB88B37F-88F1-4569-829F-C85ECF3A0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5179629"/>
          </a:xfrm>
          <a:prstGeom prst="rect">
            <a:avLst/>
          </a:prstGeom>
        </p:spPr>
      </p:pic>
      <p:sp>
        <p:nvSpPr>
          <p:cNvPr id="4" name="Rectangle 3">
            <a:extLst>
              <a:ext uri="{FF2B5EF4-FFF2-40B4-BE49-F238E27FC236}">
                <a16:creationId xmlns:a16="http://schemas.microsoft.com/office/drawing/2014/main" id="{061B36A7-5598-4F44-A617-DF7BC5578043}"/>
              </a:ext>
            </a:extLst>
          </p:cNvPr>
          <p:cNvSpPr/>
          <p:nvPr/>
        </p:nvSpPr>
        <p:spPr>
          <a:xfrm>
            <a:off x="1219200" y="971550"/>
            <a:ext cx="6858000" cy="1300356"/>
          </a:xfrm>
          <a:prstGeom prst="rect">
            <a:avLst/>
          </a:prstGeom>
          <a:noFill/>
        </p:spPr>
        <p:txBody>
          <a:bodyPr wrap="square" lIns="68580" tIns="34290" rIns="68580" bIns="34290">
            <a:spAutoFit/>
          </a:bodyPr>
          <a:lstStyle/>
          <a:p>
            <a:pPr algn="ctr" eaLnBrk="0" fontAlgn="base" hangingPunct="0">
              <a:spcBef>
                <a:spcPct val="0"/>
              </a:spcBef>
              <a:spcAft>
                <a:spcPct val="0"/>
              </a:spcAft>
              <a:defRPr/>
            </a:pPr>
            <a:r>
              <a:rPr lang="en-US" sz="80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 </a:t>
            </a:r>
            <a:r>
              <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LUYỆN ĐỌC</a:t>
            </a:r>
          </a:p>
        </p:txBody>
      </p:sp>
    </p:spTree>
    <p:extLst>
      <p:ext uri="{BB962C8B-B14F-4D97-AF65-F5344CB8AC3E}">
        <p14:creationId xmlns:p14="http://schemas.microsoft.com/office/powerpoint/2010/main" val="40625718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ó thể là hình minh họa">
            <a:extLst>
              <a:ext uri="{FF2B5EF4-FFF2-40B4-BE49-F238E27FC236}">
                <a16:creationId xmlns:a16="http://schemas.microsoft.com/office/drawing/2014/main" id="{B4309F10-803A-4B86-B535-7A63E7A34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38"/>
            <a:ext cx="9220200" cy="51471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9C160A-2A05-4D64-BE5E-C04FAA24115E}"/>
              </a:ext>
            </a:extLst>
          </p:cNvPr>
          <p:cNvSpPr txBox="1"/>
          <p:nvPr/>
        </p:nvSpPr>
        <p:spPr>
          <a:xfrm>
            <a:off x="1981200" y="1504950"/>
            <a:ext cx="5486400" cy="769441"/>
          </a:xfrm>
          <a:prstGeom prst="rect">
            <a:avLst/>
          </a:prstGeom>
          <a:noFill/>
        </p:spPr>
        <p:txBody>
          <a:bodyPr wrap="square" rtlCol="0">
            <a:spAutoFit/>
          </a:bodyPr>
          <a:lstStyle/>
          <a:p>
            <a:r>
              <a:rPr lang="en-US" sz="4400" dirty="0" err="1">
                <a:solidFill>
                  <a:srgbClr val="FF0000"/>
                </a:solidFill>
                <a:latin typeface="#9Slide03 AllRoundGothic" panose="020B0703020202020104" pitchFamily="34" charset="0"/>
              </a:rPr>
              <a:t>Bài</a:t>
            </a:r>
            <a:r>
              <a:rPr lang="en-US" sz="4400" dirty="0">
                <a:solidFill>
                  <a:srgbClr val="FF0000"/>
                </a:solidFill>
                <a:latin typeface="#9Slide03 AllRoundGothic" panose="020B0703020202020104" pitchFamily="34" charset="0"/>
              </a:rPr>
              <a:t> </a:t>
            </a:r>
            <a:r>
              <a:rPr lang="en-US" sz="4400" dirty="0" err="1">
                <a:solidFill>
                  <a:srgbClr val="FF0000"/>
                </a:solidFill>
                <a:latin typeface="#9Slide03 AllRoundGothic" panose="020B0703020202020104" pitchFamily="34" charset="0"/>
              </a:rPr>
              <a:t>gồm</a:t>
            </a:r>
            <a:r>
              <a:rPr lang="en-US" sz="4400" dirty="0">
                <a:solidFill>
                  <a:srgbClr val="FF0000"/>
                </a:solidFill>
                <a:latin typeface="#9Slide03 AllRoundGothic" panose="020B0703020202020104" pitchFamily="34" charset="0"/>
              </a:rPr>
              <a:t> </a:t>
            </a:r>
            <a:r>
              <a:rPr lang="en-US" sz="4400" dirty="0" err="1">
                <a:solidFill>
                  <a:srgbClr val="FF0000"/>
                </a:solidFill>
                <a:latin typeface="#9Slide03 AllRoundGothic" panose="020B0703020202020104" pitchFamily="34" charset="0"/>
              </a:rPr>
              <a:t>mấy</a:t>
            </a:r>
            <a:r>
              <a:rPr lang="en-US" sz="4400" dirty="0">
                <a:solidFill>
                  <a:srgbClr val="FF0000"/>
                </a:solidFill>
                <a:latin typeface="#9Slide03 AllRoundGothic" panose="020B0703020202020104" pitchFamily="34" charset="0"/>
              </a:rPr>
              <a:t> </a:t>
            </a:r>
            <a:r>
              <a:rPr lang="en-US" sz="4400" dirty="0" err="1">
                <a:solidFill>
                  <a:srgbClr val="FF0000"/>
                </a:solidFill>
                <a:latin typeface="#9Slide03 AllRoundGothic" panose="020B0703020202020104" pitchFamily="34" charset="0"/>
              </a:rPr>
              <a:t>đoạn</a:t>
            </a:r>
            <a:r>
              <a:rPr lang="en-US" sz="4400" dirty="0">
                <a:solidFill>
                  <a:srgbClr val="FF0000"/>
                </a:solidFill>
                <a:latin typeface="#9Slide03 AllRoundGothic" panose="020B0703020202020104" pitchFamily="34" charset="0"/>
              </a:rPr>
              <a:t>?</a:t>
            </a:r>
          </a:p>
        </p:txBody>
      </p:sp>
    </p:spTree>
    <p:extLst>
      <p:ext uri="{BB962C8B-B14F-4D97-AF65-F5344CB8AC3E}">
        <p14:creationId xmlns:p14="http://schemas.microsoft.com/office/powerpoint/2010/main" val="25166035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4000" cy="5143500"/>
          </a:xfrm>
        </p:spPr>
      </p:pic>
      <p:sp>
        <p:nvSpPr>
          <p:cNvPr id="4" name="Slide Number Placeholder 3"/>
          <p:cNvSpPr>
            <a:spLocks noGrp="1"/>
          </p:cNvSpPr>
          <p:nvPr>
            <p:ph type="sldNum" sz="quarter" idx="12"/>
          </p:nvPr>
        </p:nvSpPr>
        <p:spPr/>
        <p:txBody>
          <a:bodyPr/>
          <a:lstStyle/>
          <a:p>
            <a:pPr>
              <a:defRPr/>
            </a:pPr>
            <a:fld id="{D6674856-D46A-49AC-B34D-8D065108773F}" type="slidenum">
              <a:rPr lang="en-US" altLang="en-US" smtClean="0"/>
              <a:pPr>
                <a:defRPr/>
              </a:pPr>
              <a:t>14</a:t>
            </a:fld>
            <a:endParaRPr lang="en-US" altLang="en-US"/>
          </a:p>
        </p:txBody>
      </p:sp>
      <p:sp>
        <p:nvSpPr>
          <p:cNvPr id="6" name="Text Box 8">
            <a:extLst>
              <a:ext uri="{FF2B5EF4-FFF2-40B4-BE49-F238E27FC236}">
                <a16:creationId xmlns:a16="http://schemas.microsoft.com/office/drawing/2014/main" id="{5004B8FF-2386-4125-A20D-8A7AC5121AF3}"/>
              </a:ext>
            </a:extLst>
          </p:cNvPr>
          <p:cNvSpPr txBox="1">
            <a:spLocks noChangeArrowheads="1"/>
          </p:cNvSpPr>
          <p:nvPr/>
        </p:nvSpPr>
        <p:spPr bwMode="auto">
          <a:xfrm>
            <a:off x="2724150" y="342840"/>
            <a:ext cx="25336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altLang="en-US" sz="2000" b="1" i="0" u="none" strike="noStrike" kern="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000" b="1" i="0" u="none" strike="noStrike" kern="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vật</a:t>
            </a:r>
            <a:endParaRPr kumimoji="0" lang="en-US" altLang="en-US" sz="20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Text Box 9">
            <a:extLst>
              <a:ext uri="{FF2B5EF4-FFF2-40B4-BE49-F238E27FC236}">
                <a16:creationId xmlns:a16="http://schemas.microsoft.com/office/drawing/2014/main" id="{8E9120CF-05FE-4730-95A1-246A6D165875}"/>
              </a:ext>
            </a:extLst>
          </p:cNvPr>
          <p:cNvSpPr txBox="1">
            <a:spLocks noChangeArrowheads="1"/>
          </p:cNvSpPr>
          <p:nvPr/>
        </p:nvSpPr>
        <p:spPr bwMode="auto">
          <a:xfrm>
            <a:off x="381000" y="694551"/>
            <a:ext cx="7315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base" latinLnBrk="0" hangingPunct="1">
              <a:lnSpc>
                <a:spcPct val="100000"/>
              </a:lnSpc>
              <a:spcBef>
                <a:spcPct val="0"/>
              </a:spcBef>
              <a:spcAft>
                <a:spcPct val="0"/>
              </a:spcAft>
              <a:buClrTx/>
              <a:buSzTx/>
              <a:buNone/>
              <a:tabLst/>
              <a:defRPr/>
            </a:pPr>
            <a:r>
              <a:rPr kumimoji="0" lang="en-US" altLang="en-US" sz="1400" i="0" u="none" strike="noStrike" kern="0" cap="none" spc="0" normalizeH="0" baseline="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1. </a:t>
            </a:r>
            <a:r>
              <a:rPr kumimoji="0" lang="en-US" altLang="en-US" sz="1400" i="0" u="none" strike="noStrike" kern="0" cap="none" spc="0" normalizeH="0" baseline="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Tiếng</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trống</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vật</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nổi</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lên</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dồn</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dập</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Người</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tứ</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xứ</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đổ</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về</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như</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nước</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chảy</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Ai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ai</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cũng</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náo</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nức</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muốn</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được</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xem</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mặt</a:t>
            </a:r>
            <a:r>
              <a:rPr kumimoji="0" lang="en-US" altLang="en-US" sz="1400" i="0" u="none" strike="noStrike" kern="0" cap="none" spc="0" normalizeH="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tài</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ta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chen</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lấn</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nhau</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quây</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kín</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quanh</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sới</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vật</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nhiều</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phải</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trèo</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những</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cây</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cao</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gần</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đấy</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cho</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rõ</a:t>
            </a:r>
            <a:r>
              <a:rPr lang="en-US" altLang="en-US" sz="1400" kern="0" noProof="0" dirty="0">
                <a:solidFill>
                  <a:srgbClr val="7030A0"/>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kumimoji="0" lang="en-US" altLang="en-US" sz="1400" i="1" u="none" strike="noStrike" kern="0" cap="none" spc="0" normalizeH="0" baseline="0" noProof="0" dirty="0">
              <a:ln>
                <a:noFill/>
              </a:ln>
              <a:solidFill>
                <a:srgbClr val="7030A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endParaRPr>
          </a:p>
        </p:txBody>
      </p:sp>
      <p:sp>
        <p:nvSpPr>
          <p:cNvPr id="8" name="Text Box 9">
            <a:extLst>
              <a:ext uri="{FF2B5EF4-FFF2-40B4-BE49-F238E27FC236}">
                <a16:creationId xmlns:a16="http://schemas.microsoft.com/office/drawing/2014/main" id="{8E9120CF-05FE-4730-95A1-246A6D165875}"/>
              </a:ext>
            </a:extLst>
          </p:cNvPr>
          <p:cNvSpPr txBox="1">
            <a:spLocks noChangeArrowheads="1"/>
          </p:cNvSpPr>
          <p:nvPr/>
        </p:nvSpPr>
        <p:spPr bwMode="auto">
          <a:xfrm>
            <a:off x="533400" y="1452086"/>
            <a:ext cx="8001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base" latinLnBrk="0" hangingPunct="1">
              <a:lnSpc>
                <a:spcPct val="100000"/>
              </a:lnSpc>
              <a:spcBef>
                <a:spcPct val="0"/>
              </a:spcBef>
              <a:spcAft>
                <a:spcPct val="0"/>
              </a:spcAft>
              <a:buClrTx/>
              <a:buSzTx/>
              <a:buNone/>
              <a:tabLst/>
              <a:defRPr/>
            </a:pPr>
            <a:r>
              <a:rPr kumimoji="0" lang="en-US" altLang="en-US" sz="1400" i="0" u="none" strike="noStrike" kern="0" cap="none" spc="0" normalizeH="0" baseline="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2. </a:t>
            </a:r>
            <a:r>
              <a:rPr kumimoji="0" lang="en-US" altLang="en-US" sz="1400" i="0" u="none" strike="noStrike" kern="0" cap="none" spc="0" normalizeH="0" baseline="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Ngay</a:t>
            </a:r>
            <a:r>
              <a:rPr kumimoji="0" lang="en-US" altLang="en-US" sz="1400" i="0" u="none" strike="noStrike" kern="0" cap="none" spc="0" normalizeH="0" baseline="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baseline="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nhịp</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trống</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đầu</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Quắm</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Đen</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đã</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lăn</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xả</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vào</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ông</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Cản</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Ngũ</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Anh</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vờn</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bên</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trái</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đánh</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bên</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phải</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dứ</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trên</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đánh</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dưới</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thoắt</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biến</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thoắt</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hóa</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khôn</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lường</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Trái</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lại</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ông</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Cản</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Ngũ</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có</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vẻ</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lớ</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ngớ</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chậm</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chạp</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Hai</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tay</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ông</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lúc</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nào</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cũng</a:t>
            </a:r>
            <a:r>
              <a:rPr kumimoji="0" lang="en-US" altLang="en-US" sz="1400" i="0" u="none" strike="noStrike" kern="0" cap="none" spc="0" normalizeH="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dang </a:t>
            </a:r>
            <a:r>
              <a:rPr kumimoji="0" lang="en-US" altLang="en-US" sz="1400" i="0" u="none" strike="noStrike" kern="0" cap="none" spc="0" normalizeH="0" noProof="0" dirty="0" err="1">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rộng</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để</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sát</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xuống</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mặt</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đất</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xoay</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xoay</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chống</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đỡ</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Keo</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vật</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chừng</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chán</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noProof="0" dirty="0" err="1">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ngắt</a:t>
            </a:r>
            <a:r>
              <a:rPr lang="en-US" altLang="en-US" sz="1400" kern="0" noProof="0" dirty="0">
                <a:solidFill>
                  <a:srgbClr val="DE5A00"/>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kumimoji="0" lang="en-US" altLang="en-US" sz="1400" i="1" u="none" strike="noStrike" kern="0" cap="none" spc="0" normalizeH="0" baseline="0" noProof="0" dirty="0">
              <a:ln>
                <a:noFill/>
              </a:ln>
              <a:solidFill>
                <a:srgbClr val="DE5A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endParaRPr>
          </a:p>
        </p:txBody>
      </p:sp>
      <p:sp>
        <p:nvSpPr>
          <p:cNvPr id="9" name="Text Box 9">
            <a:extLst>
              <a:ext uri="{FF2B5EF4-FFF2-40B4-BE49-F238E27FC236}">
                <a16:creationId xmlns:a16="http://schemas.microsoft.com/office/drawing/2014/main" id="{8E9120CF-05FE-4730-95A1-246A6D165875}"/>
              </a:ext>
            </a:extLst>
          </p:cNvPr>
          <p:cNvSpPr txBox="1">
            <a:spLocks noChangeArrowheads="1"/>
          </p:cNvSpPr>
          <p:nvPr/>
        </p:nvSpPr>
        <p:spPr bwMode="auto">
          <a:xfrm>
            <a:off x="457200" y="2214086"/>
            <a:ext cx="8458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base" latinLnBrk="0" hangingPunct="1">
              <a:lnSpc>
                <a:spcPct val="100000"/>
              </a:lnSpc>
              <a:spcBef>
                <a:spcPct val="0"/>
              </a:spcBef>
              <a:spcAft>
                <a:spcPct val="0"/>
              </a:spcAft>
              <a:buClrTx/>
              <a:buSzTx/>
              <a:buNone/>
              <a:tabLst/>
              <a:defRPr/>
            </a:pPr>
            <a:r>
              <a:rPr kumimoji="0" lang="en-US" altLang="en-US" sz="1400" i="0" u="none" strike="noStrike" kern="0" cap="none" spc="0" normalizeH="0" baseline="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3.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bỗng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bước</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hụt</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mất</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đà</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chúi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xuống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Quắm</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Đen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nhanh</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cắt</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luồn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qua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hai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cánh</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tay</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ôm</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lấy</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một</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bên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chân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bốc</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bốn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phía</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xung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quanh</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reo ồ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cả</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Thôi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thế</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là</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ngã</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rồi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nhất</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định</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ngã</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rồi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có</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khỏe</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bằng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voi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cũng</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phải</a:t>
            </a:r>
            <a:r>
              <a:rPr lang="en-US" altLang="en-US" sz="14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ngã</a:t>
            </a:r>
            <a:r>
              <a:rPr lang="en-US" altLang="en-US" sz="1400" kern="0" noProof="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kumimoji="0" lang="en-US" altLang="en-US" sz="1400" i="1" u="none" strike="noStrike" kern="0" cap="none" spc="0" normalizeH="0" baseline="0" noProof="0" dirty="0">
              <a:ln>
                <a:noFill/>
              </a:ln>
              <a:solidFill>
                <a:prstClr val="black"/>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endParaRPr>
          </a:p>
        </p:txBody>
      </p:sp>
      <p:sp>
        <p:nvSpPr>
          <p:cNvPr id="10" name="Text Box 9">
            <a:extLst>
              <a:ext uri="{FF2B5EF4-FFF2-40B4-BE49-F238E27FC236}">
                <a16:creationId xmlns:a16="http://schemas.microsoft.com/office/drawing/2014/main" id="{8E9120CF-05FE-4730-95A1-246A6D165875}"/>
              </a:ext>
            </a:extLst>
          </p:cNvPr>
          <p:cNvSpPr txBox="1">
            <a:spLocks noChangeArrowheads="1"/>
          </p:cNvSpPr>
          <p:nvPr/>
        </p:nvSpPr>
        <p:spPr bwMode="auto">
          <a:xfrm>
            <a:off x="762000" y="2976086"/>
            <a:ext cx="8153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base" latinLnBrk="0" hangingPunct="1">
              <a:lnSpc>
                <a:spcPct val="100000"/>
              </a:lnSpc>
              <a:spcBef>
                <a:spcPct val="0"/>
              </a:spcBef>
              <a:spcAft>
                <a:spcPct val="0"/>
              </a:spcAft>
              <a:buClrTx/>
              <a:buSzTx/>
              <a:buNone/>
              <a:tabLst/>
              <a:defRPr/>
            </a:pPr>
            <a:r>
              <a:rPr kumimoji="0" lang="en-US" altLang="en-US" sz="1400" i="0" u="none" strike="noStrike" kern="0" cap="none" spc="0" normalizeH="0" baseline="0" noProof="0" dirty="0">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4. </a:t>
            </a:r>
            <a:r>
              <a:rPr kumimoji="0" lang="en-US" altLang="en-US" sz="1400" i="0" u="none" strike="noStrike" kern="0" cap="none" spc="0" normalizeH="0" baseline="0" noProof="0" dirty="0" err="1">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Tiếng</a:t>
            </a:r>
            <a:r>
              <a:rPr kumimoji="0" lang="en-US" altLang="en-US" sz="1400" i="0" u="none" strike="noStrike" kern="0" cap="none" spc="0" normalizeH="0" noProof="0" dirty="0">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trống</a:t>
            </a:r>
            <a:r>
              <a:rPr kumimoji="0" lang="en-US" altLang="en-US" sz="1400" i="0" u="none" strike="noStrike" kern="0" cap="none" spc="0" normalizeH="0" noProof="0" dirty="0">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dồn</a:t>
            </a:r>
            <a:r>
              <a:rPr kumimoji="0" lang="en-US" altLang="en-US" sz="1400" i="0" u="none" strike="noStrike" kern="0" cap="none" spc="0" normalizeH="0" noProof="0" dirty="0">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lên</a:t>
            </a:r>
            <a:r>
              <a:rPr kumimoji="0" lang="en-US" altLang="en-US" sz="1400" i="0" u="none" strike="noStrike" kern="0" cap="none" spc="0" normalizeH="0" noProof="0" dirty="0">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gấp</a:t>
            </a:r>
            <a:r>
              <a:rPr kumimoji="0" lang="en-US" altLang="en-US" sz="1400" i="0" u="none" strike="noStrike" kern="0" cap="none" spc="0" normalizeH="0" noProof="0" dirty="0">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rút</a:t>
            </a:r>
            <a:r>
              <a:rPr kumimoji="0" lang="en-US" altLang="en-US" sz="1400" i="0" u="none" strike="noStrike" kern="0" cap="none" spc="0" normalizeH="0" noProof="0" dirty="0">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giục</a:t>
            </a:r>
            <a:r>
              <a:rPr kumimoji="0" lang="en-US" altLang="en-US" sz="1400" i="0" u="none" strike="noStrike" kern="0" cap="none" spc="0" normalizeH="0" noProof="0" dirty="0">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giã</a:t>
            </a:r>
            <a:r>
              <a:rPr kumimoji="0" lang="en-US" altLang="en-US" sz="1400" i="0" u="none" strike="noStrike" kern="0" cap="none" spc="0" normalizeH="0" noProof="0" dirty="0">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Ông</a:t>
            </a:r>
            <a:r>
              <a:rPr kumimoji="0" lang="en-US" altLang="en-US" sz="1400" i="0" u="none" strike="noStrike" kern="0" cap="none" spc="0" normalizeH="0" noProof="0" dirty="0">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Cản</a:t>
            </a:r>
            <a:r>
              <a:rPr kumimoji="0" lang="en-US" altLang="en-US" sz="1400" i="0" u="none" strike="noStrike" kern="0" cap="none" spc="0" normalizeH="0" noProof="0" dirty="0">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Ngũ</a:t>
            </a:r>
            <a:r>
              <a:rPr kumimoji="0" lang="en-US" altLang="en-US" sz="1400" i="0" u="none" strike="noStrike" kern="0" cap="none" spc="0" normalizeH="0" noProof="0" dirty="0">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vẫn</a:t>
            </a:r>
            <a:r>
              <a:rPr kumimoji="0" lang="en-US" altLang="en-US" sz="1400" i="0" u="none" strike="noStrike" kern="0" cap="none" spc="0" normalizeH="0" noProof="0" dirty="0">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chưa</a:t>
            </a:r>
            <a:r>
              <a:rPr kumimoji="0" lang="en-US" altLang="en-US" sz="1400" i="0" u="none" strike="noStrike" kern="0" cap="none" spc="0" normalizeH="0" noProof="0" dirty="0">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ngã</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đứng</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cây</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trồng</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giữa</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sới</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Còn</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Quắm</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Đen</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thì</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đang</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loay</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hoay</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gò</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lưng</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lại</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không</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sao</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bê</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nổi</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chân</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Cái</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chân</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tựa</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bằng</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cột</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sắt</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chứ</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không</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phải</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chân</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nữa</a:t>
            </a:r>
            <a:r>
              <a:rPr lang="en-US" altLang="en-US" sz="1400" kern="0" dirty="0">
                <a:solidFill>
                  <a:srgbClr val="006600"/>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kumimoji="0" lang="en-US" altLang="en-US" sz="1400" i="1" u="none" strike="noStrike" kern="0" cap="none" spc="0" normalizeH="0" baseline="0" noProof="0" dirty="0">
              <a:ln>
                <a:noFill/>
              </a:ln>
              <a:solidFill>
                <a:srgbClr val="00660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endParaRPr>
          </a:p>
        </p:txBody>
      </p:sp>
      <p:sp>
        <p:nvSpPr>
          <p:cNvPr id="11" name="Text Box 9">
            <a:extLst>
              <a:ext uri="{FF2B5EF4-FFF2-40B4-BE49-F238E27FC236}">
                <a16:creationId xmlns:a16="http://schemas.microsoft.com/office/drawing/2014/main" id="{8E9120CF-05FE-4730-95A1-246A6D165875}"/>
              </a:ext>
            </a:extLst>
          </p:cNvPr>
          <p:cNvSpPr txBox="1">
            <a:spLocks noChangeArrowheads="1"/>
          </p:cNvSpPr>
          <p:nvPr/>
        </p:nvSpPr>
        <p:spPr bwMode="auto">
          <a:xfrm>
            <a:off x="1524000" y="3738086"/>
            <a:ext cx="7391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base" latinLnBrk="0" hangingPunct="1">
              <a:lnSpc>
                <a:spcPct val="100000"/>
              </a:lnSpc>
              <a:spcBef>
                <a:spcPct val="0"/>
              </a:spcBef>
              <a:spcAft>
                <a:spcPct val="0"/>
              </a:spcAft>
              <a:buClrTx/>
              <a:buSzTx/>
              <a:buNone/>
              <a:tabLst/>
              <a:defRPr/>
            </a:pPr>
            <a:r>
              <a:rPr kumimoji="0" lang="en-US" altLang="en-US" sz="1400" i="0" u="none" strike="noStrike" kern="0" cap="none" spc="0" normalizeH="0" baseline="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5. </a:t>
            </a:r>
            <a:r>
              <a:rPr kumimoji="0" lang="en-US" altLang="en-US" sz="1400" i="0" u="none" strike="noStrike" kern="0" cap="none" spc="0" normalizeH="0" baseline="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Ông</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Cản</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Ngũ</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vẫn</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đứng</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nghiêng</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mình</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nhìn</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Quắm</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Đen</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mồ</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hôi</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mồ</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kê</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nhễ</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nhại</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dưới</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chân</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Lúc</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lâu</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ông</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mới</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thò</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tay</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xuống</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nắm</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lấy</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khố</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Quắm</a:t>
            </a:r>
            <a:r>
              <a:rPr kumimoji="0" lang="en-US" altLang="en-US" sz="1400" i="0" u="none" strike="noStrike" kern="0" cap="none" spc="0" normalizeH="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 </a:t>
            </a:r>
            <a:r>
              <a:rPr kumimoji="0" lang="en-US" altLang="en-US" sz="1400" i="0" u="none" strike="noStrike" kern="0" cap="none" spc="0" normalizeH="0" noProof="0" dirty="0" err="1">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rPr>
              <a:t>Đen</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nhấc</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bổng</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anh</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ta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coi</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nhẹ</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nhàng</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giơ</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con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ếch</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có</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buộc</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sợi</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rơm</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ngang</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bụng</a:t>
            </a:r>
            <a:r>
              <a:rPr lang="en-US" altLang="en-US" sz="1400" kern="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1400" kern="0" dirty="0" err="1">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vậy</a:t>
            </a:r>
            <a:r>
              <a:rPr lang="en-US" altLang="en-US" sz="1400" kern="0" noProof="0" dirty="0">
                <a:solidFill>
                  <a:srgbClr val="FF5050"/>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kumimoji="0" lang="en-US" altLang="en-US" sz="1400" i="1" u="none" strike="noStrike" kern="0" cap="none" spc="0" normalizeH="0" baseline="0" noProof="0" dirty="0">
              <a:ln>
                <a:noFill/>
              </a:ln>
              <a:solidFill>
                <a:srgbClr val="FF5050"/>
              </a:solidFill>
              <a:effectLst/>
              <a:uLnTx/>
              <a:uFillTx/>
              <a:latin typeface="Times New Roman" panose="02020603050405020304" pitchFamily="18" charset="0"/>
              <a:ea typeface="Yu Gothic UI Semilight" panose="020B0400000000000000" pitchFamily="34" charset="-128"/>
              <a:cs typeface="Times New Roman" panose="02020603050405020304" pitchFamily="18" charset="0"/>
            </a:endParaRPr>
          </a:p>
        </p:txBody>
      </p:sp>
      <p:sp>
        <p:nvSpPr>
          <p:cNvPr id="3" name="TextBox 2"/>
          <p:cNvSpPr txBox="1"/>
          <p:nvPr/>
        </p:nvSpPr>
        <p:spPr>
          <a:xfrm>
            <a:off x="7162800" y="4473773"/>
            <a:ext cx="2133600" cy="307777"/>
          </a:xfrm>
          <a:prstGeom prst="rect">
            <a:avLst/>
          </a:prstGeom>
          <a:noFill/>
        </p:spPr>
        <p:txBody>
          <a:bodyPr wrap="square" rtlCol="0">
            <a:spAutoFit/>
          </a:bodyPr>
          <a:lstStyle/>
          <a:p>
            <a:r>
              <a:rPr lang="en-US" sz="1400" i="1" dirty="0">
                <a:latin typeface="Times New Roman" pitchFamily="18" charset="0"/>
                <a:cs typeface="Times New Roman" pitchFamily="18" charset="0"/>
              </a:rPr>
              <a:t>Theo</a:t>
            </a:r>
            <a:r>
              <a:rPr lang="en-US" sz="1400" dirty="0">
                <a:latin typeface="Times New Roman" pitchFamily="18" charset="0"/>
                <a:cs typeface="Times New Roman" pitchFamily="18" charset="0"/>
              </a:rPr>
              <a:t> </a:t>
            </a:r>
            <a:r>
              <a:rPr lang="en-US" sz="1400" b="1" dirty="0">
                <a:latin typeface="Times New Roman" pitchFamily="18" charset="0"/>
                <a:cs typeface="Times New Roman" pitchFamily="18" charset="0"/>
              </a:rPr>
              <a:t>Kim </a:t>
            </a:r>
            <a:r>
              <a:rPr lang="en-US" sz="1400" b="1" dirty="0" err="1">
                <a:latin typeface="Times New Roman" pitchFamily="18" charset="0"/>
                <a:cs typeface="Times New Roman" pitchFamily="18" charset="0"/>
              </a:rPr>
              <a:t>Lân</a:t>
            </a:r>
            <a:endParaRPr lang="en-US"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38895906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28600" y="777954"/>
            <a:ext cx="5643144" cy="1015663"/>
          </a:xfrm>
          <a:prstGeom prst="rect">
            <a:avLst/>
          </a:prstGeom>
          <a:noFill/>
        </p:spPr>
        <p:txBody>
          <a:bodyPr wrap="square" rtlCol="0">
            <a:spAutoFit/>
          </a:bodyPr>
          <a:lstStyle/>
          <a:p>
            <a:pPr algn="ctr" defTabSz="496313" fontAlgn="base">
              <a:spcBef>
                <a:spcPct val="0"/>
              </a:spcBef>
              <a:spcAft>
                <a:spcPct val="0"/>
              </a:spcAft>
            </a:pPr>
            <a:r>
              <a:rPr lang="en-GB" sz="60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Luyện</a:t>
            </a:r>
            <a:r>
              <a:rPr lang="en-GB" sz="6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GB" sz="60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đọc</a:t>
            </a:r>
            <a:r>
              <a:rPr lang="en-GB" sz="6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GB" sz="60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đoạn</a:t>
            </a:r>
            <a:endParaRPr lang="en-US" sz="6000" b="1"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221427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5143499"/>
          </a:xfrm>
        </p:spPr>
      </p:pic>
      <p:sp>
        <p:nvSpPr>
          <p:cNvPr id="5" name="Rounded Rectangle 4"/>
          <p:cNvSpPr/>
          <p:nvPr/>
        </p:nvSpPr>
        <p:spPr>
          <a:xfrm>
            <a:off x="304800" y="133351"/>
            <a:ext cx="8534400" cy="3352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defTabSz="685800" fontAlgn="base">
              <a:spcBef>
                <a:spcPct val="0"/>
              </a:spcBef>
              <a:spcAft>
                <a:spcPct val="0"/>
              </a:spcAft>
              <a:defRPr/>
            </a:pPr>
            <a:r>
              <a:rPr lang="en-US" sz="2400" dirty="0">
                <a:latin typeface="Times New Roman" panose="02020603050405020304"/>
                <a:ea typeface="Times New Roman" panose="02020603050405020304"/>
              </a:rPr>
              <a:t>  </a:t>
            </a:r>
            <a:r>
              <a:rPr lang="en-US" sz="3200" dirty="0">
                <a:solidFill>
                  <a:schemeClr val="bg2">
                    <a:lumMod val="10000"/>
                  </a:schemeClr>
                </a:solidFill>
                <a:latin typeface="Times New Roman" panose="02020603050405020304"/>
                <a:ea typeface="Times New Roman" panose="02020603050405020304"/>
              </a:rPr>
              <a:t>1</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Tiếng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trống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vật</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nổi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dồn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dập</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tứ</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xứ</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đổ</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về</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nước</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chảy</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Ai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ai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cũng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náo</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nức</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muốn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được</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mặt</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tài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ta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chen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lấn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nhau</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quây</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kín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quanh</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sới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vật</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nhiều</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phải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trèo</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những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cây</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cao</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gần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đấy</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cho</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rõ</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lang="en-US" altLang="en-US" sz="3200" i="1"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6900885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5143499"/>
          </a:xfrm>
        </p:spPr>
      </p:pic>
      <p:sp>
        <p:nvSpPr>
          <p:cNvPr id="5" name="Rounded Rectangle 4"/>
          <p:cNvSpPr/>
          <p:nvPr/>
        </p:nvSpPr>
        <p:spPr>
          <a:xfrm>
            <a:off x="304800" y="133350"/>
            <a:ext cx="8686800" cy="350519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defTabSz="685800" fontAlgn="base">
              <a:spcBef>
                <a:spcPct val="0"/>
              </a:spcBef>
              <a:spcAft>
                <a:spcPct val="0"/>
              </a:spcAft>
              <a:defRPr/>
            </a:pPr>
            <a:r>
              <a:rPr lang="en-US" sz="2400" dirty="0">
                <a:latin typeface="Times New Roman" panose="02020603050405020304"/>
                <a:ea typeface="Times New Roman" panose="02020603050405020304"/>
              </a:rPr>
              <a:t>  </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2.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Ngay</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nhịp</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trống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đầu</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Quắm</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Đen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đã</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lăn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xả</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vào</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Anh</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vờn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bên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trái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đánh</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bên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phải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dứ</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trên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đánh</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dưới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thoắt</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biến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thoắt</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hóa</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khôn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lường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Trái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lại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có</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vẻ</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lớ</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ngớ</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chậm</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chạp</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Hai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tay</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lúc</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nào</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cũng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dang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rộng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để</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sát</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xuống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mặt</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đất</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xoay</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xoay</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chống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đỡ</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Keo</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vật</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chừng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chán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ngắt</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lang="en-US" altLang="en-US" sz="3200" i="1"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8450074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5143499"/>
          </a:xfrm>
        </p:spPr>
      </p:pic>
      <p:sp>
        <p:nvSpPr>
          <p:cNvPr id="5" name="Rounded Rectangle 4"/>
          <p:cNvSpPr/>
          <p:nvPr/>
        </p:nvSpPr>
        <p:spPr>
          <a:xfrm>
            <a:off x="304800" y="133350"/>
            <a:ext cx="8686800" cy="350519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defTabSz="685800" fontAlgn="base">
              <a:spcBef>
                <a:spcPct val="0"/>
              </a:spcBef>
              <a:spcAft>
                <a:spcPct val="0"/>
              </a:spcAft>
              <a:defRPr/>
            </a:pPr>
            <a:r>
              <a:rPr lang="en-US" sz="2400" dirty="0">
                <a:latin typeface="Times New Roman" panose="02020603050405020304"/>
                <a:ea typeface="Times New Roman" panose="02020603050405020304"/>
              </a:rPr>
              <a:t>  </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3.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bỗng</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bước</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hụt</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mất</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đà</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chúi</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xuống</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Quắm</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Đen</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nhanh</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cắt</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luồn</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qua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hai</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cánh</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tay</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ôm</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lấy</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một</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bên</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chân</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bốc</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bốn</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phía</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xung</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quanh</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reo ồ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cả</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Thôi</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thế</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là</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ngã</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rồi</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nhất</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định</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ngã</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rồi</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có</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khỏe</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bằng</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voi</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cũng</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phải</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ngã</a:t>
            </a:r>
            <a:r>
              <a:rPr lang="en-US" altLang="en-US" sz="3200"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lang="en-US" altLang="en-US" sz="3200" i="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42694274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5143499"/>
          </a:xfrm>
        </p:spPr>
      </p:pic>
      <p:sp>
        <p:nvSpPr>
          <p:cNvPr id="5" name="Rounded Rectangle 4"/>
          <p:cNvSpPr/>
          <p:nvPr/>
        </p:nvSpPr>
        <p:spPr>
          <a:xfrm>
            <a:off x="304800" y="133350"/>
            <a:ext cx="8686800" cy="350519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defTabSz="685800" fontAlgn="base">
              <a:spcBef>
                <a:spcPct val="0"/>
              </a:spcBef>
              <a:spcAft>
                <a:spcPct val="0"/>
              </a:spcAft>
              <a:defRPr/>
            </a:pPr>
            <a:r>
              <a:rPr lang="en-US" sz="2400" dirty="0">
                <a:latin typeface="Times New Roman" panose="02020603050405020304"/>
                <a:ea typeface="Times New Roman" panose="02020603050405020304"/>
              </a:rPr>
              <a:t>  </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4.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Tiếng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trống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dồn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gấp</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rút</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giục</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giã</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vẫn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chưa</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ngã</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đứng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cây</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trồng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giữa</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sới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Còn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Quắm</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Đen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thì</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đang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loay</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hoay</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gò</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lưng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lại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không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sao</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bê</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nổi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chân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Cái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chân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tựa</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bằng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cột</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sắt</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chứ</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không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phải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chân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nữa</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lang="en-US" altLang="en-US" sz="3200" i="1"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42694274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4" y="0"/>
            <a:ext cx="9144000" cy="5143500"/>
          </a:xfrm>
          <a:prstGeom prst="rect">
            <a:avLst/>
          </a:prstGeom>
        </p:spPr>
      </p:pic>
      <p:sp>
        <p:nvSpPr>
          <p:cNvPr id="3" name="TextBox 2">
            <a:extLst>
              <a:ext uri="{FF2B5EF4-FFF2-40B4-BE49-F238E27FC236}">
                <a16:creationId xmlns:a16="http://schemas.microsoft.com/office/drawing/2014/main" id="{75B8A438-F1AB-449F-A616-98CFF8CE936E}"/>
              </a:ext>
            </a:extLst>
          </p:cNvPr>
          <p:cNvSpPr txBox="1"/>
          <p:nvPr/>
        </p:nvSpPr>
        <p:spPr>
          <a:xfrm>
            <a:off x="1489472" y="1617435"/>
            <a:ext cx="6165056" cy="1532727"/>
          </a:xfrm>
          <a:prstGeom prst="rect">
            <a:avLst/>
          </a:prstGeom>
          <a:noFill/>
        </p:spPr>
        <p:txBody>
          <a:bodyPr wrap="square">
            <a:spAutoFit/>
          </a:bodyPr>
          <a:lstStyle/>
          <a:p>
            <a:pPr algn="ctr" defTabSz="379745" fontAlgn="base">
              <a:lnSpc>
                <a:spcPct val="130000"/>
              </a:lnSpc>
              <a:spcBef>
                <a:spcPct val="0"/>
              </a:spcBef>
              <a:spcAft>
                <a:spcPct val="0"/>
              </a:spcAft>
              <a:defRPr/>
            </a:pPr>
            <a:r>
              <a:rPr lang="vi-VN"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CÁC CON ĐẾN</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 TIẾT </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3600" b="1" dirty="0">
              <a:solidFill>
                <a:srgbClr val="00206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pic>
        <p:nvPicPr>
          <p:cNvPr id="2053" name="Picture 24" descr="3">
            <a:extLst>
              <a:ext uri="{FF2B5EF4-FFF2-40B4-BE49-F238E27FC236}">
                <a16:creationId xmlns:a16="http://schemas.microsoft.com/office/drawing/2014/main" id="{E22C6AFD-51A5-40DF-B860-8C17AE170AC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73513" y="2867983"/>
            <a:ext cx="381000" cy="28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24" descr="3">
            <a:extLst>
              <a:ext uri="{FF2B5EF4-FFF2-40B4-BE49-F238E27FC236}">
                <a16:creationId xmlns:a16="http://schemas.microsoft.com/office/drawing/2014/main" id="{BC37C05B-7977-4434-B93F-39718ECB932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819839" y="3400749"/>
            <a:ext cx="382190"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23" descr="3">
            <a:extLst>
              <a:ext uri="{FF2B5EF4-FFF2-40B4-BE49-F238E27FC236}">
                <a16:creationId xmlns:a16="http://schemas.microsoft.com/office/drawing/2014/main" id="{3A9D816A-061F-4FFE-948D-1EDE64290BD8}"/>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135274">
            <a:off x="4604158" y="1669345"/>
            <a:ext cx="298847" cy="22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5" descr="3">
            <a:extLst>
              <a:ext uri="{FF2B5EF4-FFF2-40B4-BE49-F238E27FC236}">
                <a16:creationId xmlns:a16="http://schemas.microsoft.com/office/drawing/2014/main" id="{D7C6A7CA-D5F6-418C-B673-C6A8636E28E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135274">
            <a:off x="5168063" y="1593588"/>
            <a:ext cx="298847"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2250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5143499"/>
          </a:xfrm>
        </p:spPr>
      </p:pic>
      <p:sp>
        <p:nvSpPr>
          <p:cNvPr id="5" name="Rounded Rectangle 4"/>
          <p:cNvSpPr/>
          <p:nvPr/>
        </p:nvSpPr>
        <p:spPr>
          <a:xfrm>
            <a:off x="304800" y="133350"/>
            <a:ext cx="8686800" cy="350519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defTabSz="685800" fontAlgn="base">
              <a:spcBef>
                <a:spcPct val="0"/>
              </a:spcBef>
              <a:spcAft>
                <a:spcPct val="0"/>
              </a:spcAft>
              <a:defRPr/>
            </a:pPr>
            <a:r>
              <a:rPr lang="en-US" sz="2400" dirty="0">
                <a:latin typeface="Times New Roman" panose="02020603050405020304"/>
                <a:ea typeface="Times New Roman" panose="02020603050405020304"/>
              </a:rPr>
              <a:t>  </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5.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vẫn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đứng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nghiêng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mình</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nhìn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Quắm</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Đen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mồ</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hôi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mồ</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kê</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nhễ</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nhại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dưới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chân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Lúc</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lâu</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mới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thò</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tay</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xuống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nắm</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lấy</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khố</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Quắm</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Đen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nhấc</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bổng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anh</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ta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coi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nhẹ</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nhàng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giơ</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con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ếch</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có</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buộc</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sợi</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rơm</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ngang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bụng</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200" kern="0" dirty="0" err="1">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vậy</a:t>
            </a:r>
            <a:r>
              <a:rPr lang="en-US" altLang="en-US" sz="3200"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lang="en-US" altLang="en-US" sz="3200" i="1" kern="0" dirty="0">
              <a:solidFill>
                <a:schemeClr val="bg2">
                  <a:lumMod val="10000"/>
                </a:schemeClr>
              </a:solidFill>
              <a:latin typeface="Times New Roman" panose="02020603050405020304" pitchFamily="18" charset="0"/>
              <a:ea typeface="Yu Gothic UI Semilight"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42694274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3799" descr="1-25"/>
          <p:cNvPicPr>
            <a:picLocks noChangeAspect="1"/>
          </p:cNvPicPr>
          <p:nvPr/>
        </p:nvPicPr>
        <p:blipFill>
          <a:blip r:embed="rId4"/>
          <a:stretch>
            <a:fillRect/>
          </a:stretch>
        </p:blipFill>
        <p:spPr>
          <a:xfrm>
            <a:off x="2946607" y="127164"/>
            <a:ext cx="4138178" cy="1350867"/>
          </a:xfrm>
          <a:prstGeom prst="rect">
            <a:avLst/>
          </a:prstGeom>
          <a:noFill/>
          <a:ln w="9525">
            <a:noFill/>
          </a:ln>
        </p:spPr>
      </p:pic>
      <p:pic>
        <p:nvPicPr>
          <p:cNvPr id="40966" name="图片 40965" descr="1-38"/>
          <p:cNvPicPr>
            <a:picLocks noChangeAspect="1"/>
          </p:cNvPicPr>
          <p:nvPr/>
        </p:nvPicPr>
        <p:blipFill>
          <a:blip r:embed="rId5"/>
          <a:stretch>
            <a:fillRect/>
          </a:stretch>
        </p:blipFill>
        <p:spPr>
          <a:xfrm>
            <a:off x="31956" y="-622721"/>
            <a:ext cx="1724214" cy="5914972"/>
          </a:xfrm>
          <a:prstGeom prst="rect">
            <a:avLst/>
          </a:prstGeom>
          <a:noFill/>
          <a:ln w="9525">
            <a:noFill/>
          </a:ln>
        </p:spPr>
      </p:pic>
      <p:sp>
        <p:nvSpPr>
          <p:cNvPr id="2" name="TextBox 1"/>
          <p:cNvSpPr txBox="1"/>
          <p:nvPr/>
        </p:nvSpPr>
        <p:spPr>
          <a:xfrm>
            <a:off x="3976639" y="436283"/>
            <a:ext cx="2199905" cy="593560"/>
          </a:xfrm>
          <a:prstGeom prst="rect">
            <a:avLst/>
          </a:prstGeom>
          <a:noFill/>
        </p:spPr>
        <p:txBody>
          <a:bodyPr wrap="square" rtlCol="0">
            <a:spAutoFit/>
          </a:bodyPr>
          <a:lstStyle/>
          <a:p>
            <a:pPr algn="ctr" defTabSz="496313" fontAlgn="base">
              <a:spcBef>
                <a:spcPct val="0"/>
              </a:spcBef>
              <a:spcAft>
                <a:spcPct val="0"/>
              </a:spcAft>
            </a:pPr>
            <a:r>
              <a:rPr lang="en-GB" sz="3257"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Từ</a:t>
            </a:r>
            <a:r>
              <a:rPr lang="en-GB" sz="3257"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khó </a:t>
            </a:r>
            <a:endParaRPr lang="en-US" sz="3257"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137E6976-319D-4E58-9AC2-2E42C13B0CEC}"/>
              </a:ext>
            </a:extLst>
          </p:cNvPr>
          <p:cNvGrpSpPr/>
          <p:nvPr/>
        </p:nvGrpSpPr>
        <p:grpSpPr>
          <a:xfrm>
            <a:off x="5863949" y="1580157"/>
            <a:ext cx="2587340" cy="1238567"/>
            <a:chOff x="3431261" y="2584710"/>
            <a:chExt cx="3435683" cy="1801156"/>
          </a:xfrm>
        </p:grpSpPr>
        <p:pic>
          <p:nvPicPr>
            <p:cNvPr id="40967" name="图片 40966" descr="1-39"/>
            <p:cNvPicPr>
              <a:picLocks noChangeAspect="1"/>
            </p:cNvPicPr>
            <p:nvPr/>
          </p:nvPicPr>
          <p:blipFill rotWithShape="1">
            <a:blip r:embed="rId6"/>
            <a:srcRect l="2884" t="3485" r="64577" b="6592"/>
            <a:stretch/>
          </p:blipFill>
          <p:spPr>
            <a:xfrm>
              <a:off x="3431261" y="2584710"/>
              <a:ext cx="3387476" cy="1801156"/>
            </a:xfrm>
            <a:prstGeom prst="rect">
              <a:avLst/>
            </a:prstGeom>
            <a:noFill/>
            <a:ln w="9525">
              <a:noFill/>
            </a:ln>
          </p:spPr>
        </p:pic>
        <p:sp>
          <p:nvSpPr>
            <p:cNvPr id="12" name="TextBox 11"/>
            <p:cNvSpPr txBox="1"/>
            <p:nvPr/>
          </p:nvSpPr>
          <p:spPr>
            <a:xfrm>
              <a:off x="3906013" y="3013868"/>
              <a:ext cx="2960931" cy="805638"/>
            </a:xfrm>
            <a:prstGeom prst="rect">
              <a:avLst/>
            </a:prstGeom>
            <a:noFill/>
          </p:spPr>
          <p:txBody>
            <a:bodyPr wrap="square" rtlCol="0">
              <a:spAutoFit/>
            </a:bodyPr>
            <a:lstStyle>
              <a:defPPr>
                <a:defRPr lang="zh-CN"/>
              </a:defPPr>
              <a:lvl1pPr defTabSz="661751" fontAlgn="base">
                <a:spcBef>
                  <a:spcPct val="0"/>
                </a:spcBef>
                <a:spcAft>
                  <a:spcPct val="0"/>
                </a:spcAft>
                <a:defRPr sz="4000" b="1">
                  <a:solidFill>
                    <a:srgbClr val="000000"/>
                  </a:solidFill>
                  <a:latin typeface="Cambria" panose="02040503050406030204" pitchFamily="18" charset="0"/>
                  <a:ea typeface="Cambria" panose="02040503050406030204" pitchFamily="18" charset="0"/>
                  <a:cs typeface="Times New Roman" pitchFamily="18" charset="0"/>
                </a:defRPr>
              </a:lvl1pPr>
            </a:lstStyle>
            <a:p>
              <a:pPr defTabSz="496313"/>
              <a:r>
                <a:rPr lang="en-US" sz="3000" dirty="0" err="1"/>
                <a:t>giục</a:t>
              </a:r>
              <a:r>
                <a:rPr lang="en-US" sz="3000" dirty="0"/>
                <a:t> </a:t>
              </a:r>
              <a:r>
                <a:rPr lang="en-US" sz="3000" dirty="0" err="1"/>
                <a:t>giã</a:t>
              </a:r>
              <a:endParaRPr lang="en-US" sz="3000" dirty="0"/>
            </a:p>
          </p:txBody>
        </p:sp>
      </p:grpSp>
      <p:grpSp>
        <p:nvGrpSpPr>
          <p:cNvPr id="6" name="Group 5">
            <a:extLst>
              <a:ext uri="{FF2B5EF4-FFF2-40B4-BE49-F238E27FC236}">
                <a16:creationId xmlns:a16="http://schemas.microsoft.com/office/drawing/2014/main" id="{D0B98063-70C6-4741-A04D-473D3EDA6855}"/>
              </a:ext>
            </a:extLst>
          </p:cNvPr>
          <p:cNvGrpSpPr/>
          <p:nvPr/>
        </p:nvGrpSpPr>
        <p:grpSpPr>
          <a:xfrm>
            <a:off x="2281111" y="1557475"/>
            <a:ext cx="2131353" cy="1170414"/>
            <a:chOff x="7842600" y="2696596"/>
            <a:chExt cx="2830187" cy="1702046"/>
          </a:xfrm>
        </p:grpSpPr>
        <p:pic>
          <p:nvPicPr>
            <p:cNvPr id="7" name="图片 40966" descr="1-39"/>
            <p:cNvPicPr>
              <a:picLocks noChangeAspect="1"/>
            </p:cNvPicPr>
            <p:nvPr/>
          </p:nvPicPr>
          <p:blipFill rotWithShape="1">
            <a:blip r:embed="rId6"/>
            <a:srcRect l="34498" t="5883" r="32210" b="7653"/>
            <a:stretch/>
          </p:blipFill>
          <p:spPr>
            <a:xfrm>
              <a:off x="7842600" y="2696596"/>
              <a:ext cx="2830187" cy="1702046"/>
            </a:xfrm>
            <a:prstGeom prst="rect">
              <a:avLst/>
            </a:prstGeom>
            <a:noFill/>
            <a:ln w="9525">
              <a:noFill/>
            </a:ln>
          </p:spPr>
        </p:pic>
        <p:sp>
          <p:nvSpPr>
            <p:cNvPr id="14" name="TextBox 13"/>
            <p:cNvSpPr txBox="1"/>
            <p:nvPr/>
          </p:nvSpPr>
          <p:spPr>
            <a:xfrm>
              <a:off x="8051463" y="3109484"/>
              <a:ext cx="2583014" cy="805638"/>
            </a:xfrm>
            <a:prstGeom prst="rect">
              <a:avLst/>
            </a:prstGeom>
            <a:noFill/>
          </p:spPr>
          <p:txBody>
            <a:bodyPr wrap="square" rtlCol="0">
              <a:spAutoFit/>
            </a:bodyPr>
            <a:lstStyle/>
            <a:p>
              <a:pPr defTabSz="496313" fontAlgn="base">
                <a:spcBef>
                  <a:spcPct val="0"/>
                </a:spcBef>
                <a:spcAft>
                  <a:spcPct val="0"/>
                </a:spcAft>
              </a:pPr>
              <a:r>
                <a:rPr lang="en-US" sz="3000" b="1" dirty="0" err="1">
                  <a:solidFill>
                    <a:srgbClr val="000000"/>
                  </a:solidFill>
                  <a:latin typeface="Cambria" panose="02040503050406030204" pitchFamily="18" charset="0"/>
                  <a:ea typeface="Cambria" panose="02040503050406030204" pitchFamily="18" charset="0"/>
                  <a:cs typeface="Times New Roman" pitchFamily="18" charset="0"/>
                </a:rPr>
                <a:t>loay</a:t>
              </a:r>
              <a:r>
                <a:rPr lang="en-US" sz="30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3000" b="1" dirty="0" err="1">
                  <a:solidFill>
                    <a:srgbClr val="000000"/>
                  </a:solidFill>
                  <a:latin typeface="Cambria" panose="02040503050406030204" pitchFamily="18" charset="0"/>
                  <a:ea typeface="Cambria" panose="02040503050406030204" pitchFamily="18" charset="0"/>
                  <a:cs typeface="Times New Roman" pitchFamily="18" charset="0"/>
                </a:rPr>
                <a:t>hoay</a:t>
              </a:r>
              <a:endParaRPr lang="en-US" sz="3000" b="1"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bóng bay 1">
            <a:extLst>
              <a:ext uri="{FF2B5EF4-FFF2-40B4-BE49-F238E27FC236}">
                <a16:creationId xmlns:a16="http://schemas.microsoft.com/office/drawing/2014/main" id="{7A93F8E8-0282-4159-B1C7-00A9F2E978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8098" y="399121"/>
            <a:ext cx="539955" cy="979118"/>
          </a:xfrm>
          <a:prstGeom prst="rect">
            <a:avLst/>
          </a:prstGeom>
        </p:spPr>
      </p:pic>
      <p:pic>
        <p:nvPicPr>
          <p:cNvPr id="17" name="Mặt trời">
            <a:extLst>
              <a:ext uri="{FF2B5EF4-FFF2-40B4-BE49-F238E27FC236}">
                <a16:creationId xmlns:a16="http://schemas.microsoft.com/office/drawing/2014/main" id="{6636E5CD-B3A7-4E53-948D-E3AEF61E33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6772" y="0"/>
            <a:ext cx="931494" cy="928389"/>
          </a:xfrm>
          <a:prstGeom prst="rect">
            <a:avLst/>
          </a:prstGeom>
        </p:spPr>
      </p:pic>
      <p:pic>
        <p:nvPicPr>
          <p:cNvPr id="18" name="Mây 4">
            <a:extLst>
              <a:ext uri="{FF2B5EF4-FFF2-40B4-BE49-F238E27FC236}">
                <a16:creationId xmlns:a16="http://schemas.microsoft.com/office/drawing/2014/main" id="{440933B4-60B6-471D-9839-79BAFAC76C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4810" y="0"/>
            <a:ext cx="1025822" cy="514621"/>
          </a:xfrm>
          <a:prstGeom prst="rect">
            <a:avLst/>
          </a:prstGeom>
        </p:spPr>
      </p:pic>
      <p:pic>
        <p:nvPicPr>
          <p:cNvPr id="19" name="bóng bay 4">
            <a:extLst>
              <a:ext uri="{FF2B5EF4-FFF2-40B4-BE49-F238E27FC236}">
                <a16:creationId xmlns:a16="http://schemas.microsoft.com/office/drawing/2014/main" id="{D89CA989-BC85-4D67-8058-6CFC5AEDBA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4378" y="132682"/>
            <a:ext cx="605245" cy="1097510"/>
          </a:xfrm>
          <a:prstGeom prst="rect">
            <a:avLst/>
          </a:prstGeom>
        </p:spPr>
      </p:pic>
      <p:sp>
        <p:nvSpPr>
          <p:cNvPr id="3" name="5-Point Star 2">
            <a:hlinkClick r:id="rId11" action="ppaction://hlinksldjump"/>
          </p:cNvPr>
          <p:cNvSpPr/>
          <p:nvPr/>
        </p:nvSpPr>
        <p:spPr>
          <a:xfrm>
            <a:off x="1200360" y="2166117"/>
            <a:ext cx="273604" cy="2387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6313" fontAlgn="base">
              <a:spcBef>
                <a:spcPct val="0"/>
              </a:spcBef>
              <a:spcAft>
                <a:spcPct val="0"/>
              </a:spcAft>
            </a:pPr>
            <a:endParaRPr lang="en-US" sz="1628" dirty="0">
              <a:solidFill>
                <a:srgbClr val="FFFFFF"/>
              </a:solidFill>
              <a:latin typeface="Cambria" panose="02040503050406030204" pitchFamily="18" charset="0"/>
              <a:ea typeface="Cambria" panose="02040503050406030204" pitchFamily="18" charset="0"/>
            </a:endParaRPr>
          </a:p>
        </p:txBody>
      </p:sp>
      <p:sp>
        <p:nvSpPr>
          <p:cNvPr id="20" name="5-Point Star 19">
            <a:hlinkClick r:id="rId12" action="ppaction://hlinksldjump"/>
          </p:cNvPr>
          <p:cNvSpPr/>
          <p:nvPr/>
        </p:nvSpPr>
        <p:spPr>
          <a:xfrm>
            <a:off x="3946854" y="4482378"/>
            <a:ext cx="273604" cy="238775"/>
          </a:xfrm>
          <a:prstGeom prst="star5">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6313" fontAlgn="base">
              <a:spcBef>
                <a:spcPct val="0"/>
              </a:spcBef>
              <a:spcAft>
                <a:spcPct val="0"/>
              </a:spcAft>
            </a:pPr>
            <a:endParaRPr lang="en-US" sz="1628" dirty="0">
              <a:solidFill>
                <a:srgbClr val="FFFFFF"/>
              </a:solidFill>
              <a:latin typeface="Cambria" panose="02040503050406030204" pitchFamily="18" charset="0"/>
              <a:ea typeface="Cambria" panose="02040503050406030204" pitchFamily="18" charset="0"/>
            </a:endParaRPr>
          </a:p>
        </p:txBody>
      </p:sp>
      <p:sp>
        <p:nvSpPr>
          <p:cNvPr id="21" name="5-Point Star 20">
            <a:hlinkClick r:id="rId13" action="ppaction://hlinksldjump"/>
          </p:cNvPr>
          <p:cNvSpPr/>
          <p:nvPr/>
        </p:nvSpPr>
        <p:spPr>
          <a:xfrm>
            <a:off x="4967914" y="2034327"/>
            <a:ext cx="273604" cy="330226"/>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6313" fontAlgn="base">
              <a:spcBef>
                <a:spcPct val="0"/>
              </a:spcBef>
              <a:spcAft>
                <a:spcPct val="0"/>
              </a:spcAft>
            </a:pPr>
            <a:endParaRPr lang="en-US" sz="1628" dirty="0">
              <a:solidFill>
                <a:srgbClr val="FFFFFF"/>
              </a:solidFill>
              <a:latin typeface="Cambria" panose="02040503050406030204" pitchFamily="18" charset="0"/>
              <a:ea typeface="Cambria" panose="02040503050406030204" pitchFamily="18" charset="0"/>
            </a:endParaRPr>
          </a:p>
        </p:txBody>
      </p:sp>
      <p:grpSp>
        <p:nvGrpSpPr>
          <p:cNvPr id="27" name="Group 26">
            <a:extLst>
              <a:ext uri="{FF2B5EF4-FFF2-40B4-BE49-F238E27FC236}">
                <a16:creationId xmlns:a16="http://schemas.microsoft.com/office/drawing/2014/main" id="{93AD0710-84CB-4946-B70B-B52C30A09355}"/>
              </a:ext>
            </a:extLst>
          </p:cNvPr>
          <p:cNvGrpSpPr/>
          <p:nvPr/>
        </p:nvGrpSpPr>
        <p:grpSpPr>
          <a:xfrm>
            <a:off x="1424132" y="3306664"/>
            <a:ext cx="2854760" cy="1024033"/>
            <a:chOff x="2196056" y="7151591"/>
            <a:chExt cx="3790785" cy="1489175"/>
          </a:xfrm>
        </p:grpSpPr>
        <p:pic>
          <p:nvPicPr>
            <p:cNvPr id="28" name="图片 40966" descr="1-39">
              <a:extLst>
                <a:ext uri="{FF2B5EF4-FFF2-40B4-BE49-F238E27FC236}">
                  <a16:creationId xmlns:a16="http://schemas.microsoft.com/office/drawing/2014/main" id="{D5F562B7-0C8E-4D4C-9278-737DC386A264}"/>
                </a:ext>
              </a:extLst>
            </p:cNvPr>
            <p:cNvPicPr>
              <a:picLocks noChangeAspect="1"/>
            </p:cNvPicPr>
            <p:nvPr/>
          </p:nvPicPr>
          <p:blipFill rotWithShape="1">
            <a:blip r:embed="rId6"/>
            <a:srcRect l="67300" t="7131" r="537" b="8134"/>
            <a:stretch/>
          </p:blipFill>
          <p:spPr>
            <a:xfrm>
              <a:off x="2196056" y="7151591"/>
              <a:ext cx="3329523" cy="1489175"/>
            </a:xfrm>
            <a:prstGeom prst="rect">
              <a:avLst/>
            </a:prstGeom>
            <a:noFill/>
            <a:ln w="9525">
              <a:noFill/>
            </a:ln>
          </p:spPr>
        </p:pic>
        <p:sp>
          <p:nvSpPr>
            <p:cNvPr id="29" name="TextBox 28">
              <a:extLst>
                <a:ext uri="{FF2B5EF4-FFF2-40B4-BE49-F238E27FC236}">
                  <a16:creationId xmlns:a16="http://schemas.microsoft.com/office/drawing/2014/main" id="{7D63198E-B002-4E19-BC3E-40A1405B1C62}"/>
                </a:ext>
              </a:extLst>
            </p:cNvPr>
            <p:cNvSpPr txBox="1"/>
            <p:nvPr/>
          </p:nvSpPr>
          <p:spPr>
            <a:xfrm>
              <a:off x="3004203" y="7408272"/>
              <a:ext cx="2982638" cy="805638"/>
            </a:xfrm>
            <a:prstGeom prst="rect">
              <a:avLst/>
            </a:prstGeom>
            <a:noFill/>
          </p:spPr>
          <p:txBody>
            <a:bodyPr wrap="square" rtlCol="0">
              <a:spAutoFit/>
            </a:bodyPr>
            <a:lstStyle/>
            <a:p>
              <a:pPr defTabSz="496313" fontAlgn="base">
                <a:spcBef>
                  <a:spcPct val="0"/>
                </a:spcBef>
                <a:spcAft>
                  <a:spcPct val="0"/>
                </a:spcAft>
              </a:pPr>
              <a:r>
                <a:rPr lang="en-GB" sz="3000" b="1" dirty="0" err="1">
                  <a:solidFill>
                    <a:srgbClr val="000000"/>
                  </a:solidFill>
                  <a:latin typeface="Cambria" panose="02040503050406030204" pitchFamily="18" charset="0"/>
                  <a:ea typeface="Cambria" panose="02040503050406030204" pitchFamily="18" charset="0"/>
                  <a:cs typeface="Times New Roman" pitchFamily="18" charset="0"/>
                </a:rPr>
                <a:t>náo</a:t>
              </a:r>
              <a:r>
                <a:rPr lang="en-GB" sz="3000" b="1" dirty="0">
                  <a:solidFill>
                    <a:srgbClr val="000000"/>
                  </a:solidFill>
                  <a:latin typeface="Cambria" panose="02040503050406030204" pitchFamily="18" charset="0"/>
                  <a:ea typeface="Cambria" panose="02040503050406030204" pitchFamily="18" charset="0"/>
                  <a:cs typeface="Times New Roman" pitchFamily="18" charset="0"/>
                </a:rPr>
                <a:t> </a:t>
              </a:r>
              <a:r>
                <a:rPr lang="en-GB" sz="3000" b="1" dirty="0" err="1">
                  <a:solidFill>
                    <a:srgbClr val="000000"/>
                  </a:solidFill>
                  <a:latin typeface="Cambria" panose="02040503050406030204" pitchFamily="18" charset="0"/>
                  <a:ea typeface="Cambria" panose="02040503050406030204" pitchFamily="18" charset="0"/>
                  <a:cs typeface="Times New Roman" pitchFamily="18" charset="0"/>
                </a:rPr>
                <a:t>nức</a:t>
              </a:r>
              <a:endParaRPr lang="en-US" sz="3000" b="1" dirty="0">
                <a:solidFill>
                  <a:srgbClr val="000000"/>
                </a:solidFill>
                <a:latin typeface="Cambria" panose="02040503050406030204" pitchFamily="18" charset="0"/>
                <a:ea typeface="Cambria" panose="02040503050406030204" pitchFamily="18" charset="0"/>
                <a:cs typeface="Times New Roman" pitchFamily="18" charset="0"/>
              </a:endParaRPr>
            </a:p>
          </p:txBody>
        </p:sp>
      </p:grpSp>
      <p:grpSp>
        <p:nvGrpSpPr>
          <p:cNvPr id="30" name="Group 29">
            <a:extLst>
              <a:ext uri="{FF2B5EF4-FFF2-40B4-BE49-F238E27FC236}">
                <a16:creationId xmlns:a16="http://schemas.microsoft.com/office/drawing/2014/main" id="{60546950-09F8-4EB4-AEE9-E6DA85D7947B}"/>
              </a:ext>
            </a:extLst>
          </p:cNvPr>
          <p:cNvGrpSpPr/>
          <p:nvPr/>
        </p:nvGrpSpPr>
        <p:grpSpPr>
          <a:xfrm>
            <a:off x="5148518" y="3176269"/>
            <a:ext cx="2817263" cy="1299586"/>
            <a:chOff x="7842600" y="2696596"/>
            <a:chExt cx="2847505" cy="1889891"/>
          </a:xfrm>
        </p:grpSpPr>
        <p:pic>
          <p:nvPicPr>
            <p:cNvPr id="31" name="图片 40966" descr="1-39">
              <a:extLst>
                <a:ext uri="{FF2B5EF4-FFF2-40B4-BE49-F238E27FC236}">
                  <a16:creationId xmlns:a16="http://schemas.microsoft.com/office/drawing/2014/main" id="{71D26EDD-2294-4B94-A844-ADFDDB3A1693}"/>
                </a:ext>
              </a:extLst>
            </p:cNvPr>
            <p:cNvPicPr>
              <a:picLocks noChangeAspect="1"/>
            </p:cNvPicPr>
            <p:nvPr/>
          </p:nvPicPr>
          <p:blipFill rotWithShape="1">
            <a:blip r:embed="rId6"/>
            <a:srcRect l="34498" t="5883" r="32210" b="7653"/>
            <a:stretch/>
          </p:blipFill>
          <p:spPr>
            <a:xfrm>
              <a:off x="7842600" y="2696596"/>
              <a:ext cx="2830187" cy="1702046"/>
            </a:xfrm>
            <a:prstGeom prst="rect">
              <a:avLst/>
            </a:prstGeom>
            <a:noFill/>
            <a:ln w="9525">
              <a:noFill/>
            </a:ln>
          </p:spPr>
        </p:pic>
        <p:sp>
          <p:nvSpPr>
            <p:cNvPr id="32" name="TextBox 31">
              <a:extLst>
                <a:ext uri="{FF2B5EF4-FFF2-40B4-BE49-F238E27FC236}">
                  <a16:creationId xmlns:a16="http://schemas.microsoft.com/office/drawing/2014/main" id="{ABDE749F-65CA-457D-BDE1-818DA63A5833}"/>
                </a:ext>
              </a:extLst>
            </p:cNvPr>
            <p:cNvSpPr txBox="1"/>
            <p:nvPr/>
          </p:nvSpPr>
          <p:spPr>
            <a:xfrm>
              <a:off x="8107091" y="3109484"/>
              <a:ext cx="2583014" cy="1477003"/>
            </a:xfrm>
            <a:prstGeom prst="rect">
              <a:avLst/>
            </a:prstGeom>
            <a:noFill/>
          </p:spPr>
          <p:txBody>
            <a:bodyPr wrap="square" rtlCol="0">
              <a:spAutoFit/>
            </a:bodyPr>
            <a:lstStyle/>
            <a:p>
              <a:pPr defTabSz="496313" fontAlgn="base">
                <a:spcBef>
                  <a:spcPct val="0"/>
                </a:spcBef>
                <a:spcAft>
                  <a:spcPct val="0"/>
                </a:spcAft>
              </a:pPr>
              <a:r>
                <a:rPr lang="en-US" sz="3000" b="1" dirty="0" err="1">
                  <a:solidFill>
                    <a:srgbClr val="000000"/>
                  </a:solidFill>
                  <a:latin typeface="Cambria" panose="02040503050406030204" pitchFamily="18" charset="0"/>
                  <a:ea typeface="Cambria" panose="02040503050406030204" pitchFamily="18" charset="0"/>
                  <a:cs typeface="Times New Roman" pitchFamily="18" charset="0"/>
                </a:rPr>
                <a:t>nắm</a:t>
              </a:r>
              <a:r>
                <a:rPr lang="en-US" sz="30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3000" b="1" dirty="0" err="1">
                  <a:solidFill>
                    <a:srgbClr val="000000"/>
                  </a:solidFill>
                  <a:latin typeface="Cambria" panose="02040503050406030204" pitchFamily="18" charset="0"/>
                  <a:ea typeface="Cambria" panose="02040503050406030204" pitchFamily="18" charset="0"/>
                  <a:cs typeface="Times New Roman" pitchFamily="18" charset="0"/>
                </a:rPr>
                <a:t>lấy</a:t>
              </a:r>
              <a:r>
                <a:rPr lang="en-US" sz="3000" b="1" dirty="0">
                  <a:solidFill>
                    <a:srgbClr val="000000"/>
                  </a:solidFill>
                  <a:latin typeface="Cambria" panose="02040503050406030204" pitchFamily="18" charset="0"/>
                  <a:ea typeface="Cambria" panose="02040503050406030204" pitchFamily="18" charset="0"/>
                  <a:cs typeface="Times New Roman" pitchFamily="18" charset="0"/>
                </a:rPr>
                <a:t> </a:t>
              </a:r>
              <a:r>
                <a:rPr lang="en-US" sz="3000" b="1" dirty="0" err="1">
                  <a:solidFill>
                    <a:srgbClr val="000000"/>
                  </a:solidFill>
                  <a:latin typeface="Cambria" panose="02040503050406030204" pitchFamily="18" charset="0"/>
                  <a:ea typeface="Cambria" panose="02040503050406030204" pitchFamily="18" charset="0"/>
                  <a:cs typeface="Times New Roman" pitchFamily="18" charset="0"/>
                </a:rPr>
                <a:t>khố</a:t>
              </a:r>
              <a:endParaRPr lang="en-US" sz="3000" b="1" dirty="0">
                <a:solidFill>
                  <a:srgbClr val="FF0066"/>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33" name="图片 21">
            <a:extLst>
              <a:ext uri="{FF2B5EF4-FFF2-40B4-BE49-F238E27FC236}">
                <a16:creationId xmlns:a16="http://schemas.microsoft.com/office/drawing/2014/main" id="{6B4106B1-8D95-435C-9ABC-E63BC8F31F30}"/>
              </a:ext>
            </a:extLst>
          </p:cNvPr>
          <p:cNvPicPr>
            <a:picLocks noChangeAspect="1"/>
          </p:cNvPicPr>
          <p:nvPr/>
        </p:nvPicPr>
        <p:blipFill>
          <a:blip r:embed="rId14" cstate="print">
            <a:extLst>
              <a:ext uri="{28A0092B-C50C-407E-A947-70E740481C1C}">
                <a14:useLocalDpi xmlns:a14="http://schemas.microsoft.com/office/drawing/2010/main" val="0"/>
              </a:ext>
            </a:extLst>
          </a:blip>
          <a:srcRect l="1831" t="71037" r="529" b="3043"/>
          <a:stretch>
            <a:fillRect/>
          </a:stretch>
        </p:blipFill>
        <p:spPr bwMode="auto">
          <a:xfrm>
            <a:off x="661494" y="4544854"/>
            <a:ext cx="3181350" cy="62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21">
            <a:extLst>
              <a:ext uri="{FF2B5EF4-FFF2-40B4-BE49-F238E27FC236}">
                <a16:creationId xmlns:a16="http://schemas.microsoft.com/office/drawing/2014/main" id="{D2E7C26A-A7C5-4E66-8562-1D2560C41A25}"/>
              </a:ext>
            </a:extLst>
          </p:cNvPr>
          <p:cNvPicPr>
            <a:picLocks noChangeAspect="1"/>
          </p:cNvPicPr>
          <p:nvPr/>
        </p:nvPicPr>
        <p:blipFill>
          <a:blip r:embed="rId14" cstate="print">
            <a:extLst>
              <a:ext uri="{28A0092B-C50C-407E-A947-70E740481C1C}">
                <a14:useLocalDpi xmlns:a14="http://schemas.microsoft.com/office/drawing/2010/main" val="0"/>
              </a:ext>
            </a:extLst>
          </a:blip>
          <a:srcRect l="1831" t="71037" r="529" b="3043"/>
          <a:stretch>
            <a:fillRect/>
          </a:stretch>
        </p:blipFill>
        <p:spPr bwMode="auto">
          <a:xfrm>
            <a:off x="5863949" y="4479192"/>
            <a:ext cx="3181350" cy="627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62104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yellow flowers&#10;&#10;Description automatically generated with low confidence">
            <a:extLst>
              <a:ext uri="{FF2B5EF4-FFF2-40B4-BE49-F238E27FC236}">
                <a16:creationId xmlns:a16="http://schemas.microsoft.com/office/drawing/2014/main" id="{27450F2B-633A-493C-980D-C37D25627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33350"/>
            <a:ext cx="9525000" cy="5580378"/>
          </a:xfrm>
          <a:prstGeom prst="rect">
            <a:avLst/>
          </a:prstGeom>
        </p:spPr>
      </p:pic>
      <p:sp>
        <p:nvSpPr>
          <p:cNvPr id="5" name="Line 35">
            <a:extLst>
              <a:ext uri="{FF2B5EF4-FFF2-40B4-BE49-F238E27FC236}">
                <a16:creationId xmlns:a16="http://schemas.microsoft.com/office/drawing/2014/main" id="{93799EAC-4FA5-435F-957B-D7B963FC8175}"/>
              </a:ext>
            </a:extLst>
          </p:cNvPr>
          <p:cNvSpPr>
            <a:spLocks noChangeShapeType="1"/>
          </p:cNvSpPr>
          <p:nvPr/>
        </p:nvSpPr>
        <p:spPr bwMode="auto">
          <a:xfrm flipH="1">
            <a:off x="4038600" y="2711465"/>
            <a:ext cx="121950" cy="424147"/>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pPr>
              <a:defRPr/>
            </a:pP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6" name="Text Box 9">
            <a:extLst>
              <a:ext uri="{FF2B5EF4-FFF2-40B4-BE49-F238E27FC236}">
                <a16:creationId xmlns:a16="http://schemas.microsoft.com/office/drawing/2014/main" id="{14ABF9B2-D4C9-416B-AFD4-C22A7023F44A}"/>
              </a:ext>
            </a:extLst>
          </p:cNvPr>
          <p:cNvSpPr txBox="1">
            <a:spLocks noChangeArrowheads="1"/>
          </p:cNvSpPr>
          <p:nvPr/>
        </p:nvSpPr>
        <p:spPr bwMode="auto">
          <a:xfrm>
            <a:off x="990600" y="2092226"/>
            <a:ext cx="7543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FontTx/>
              <a:buNone/>
              <a:defRPr/>
            </a:pP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vẫn</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đứng</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nghiêng</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mình</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nhìn</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Quắm</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Đen</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mồ</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hôi</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mồ</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kê</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nhễ</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nhại</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dưới</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3600" kern="0" dirty="0" err="1">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chân</a:t>
            </a:r>
            <a:r>
              <a:rPr lang="en-US" altLang="en-US" sz="3600" kern="0" dirty="0">
                <a:solidFill>
                  <a:srgbClr val="0070C0"/>
                </a:solidFill>
                <a:latin typeface="Times New Roman" panose="02020603050405020304" pitchFamily="18" charset="0"/>
                <a:ea typeface="Yu Gothic UI Semilight" panose="020B0400000000000000" pitchFamily="34" charset="-128"/>
                <a:cs typeface="Times New Roman" panose="02020603050405020304" pitchFamily="18" charset="0"/>
              </a:rPr>
              <a:t>.</a:t>
            </a:r>
          </a:p>
          <a:p>
            <a:pPr defTabSz="685800" fontAlgn="base">
              <a:spcBef>
                <a:spcPct val="0"/>
              </a:spcBef>
              <a:spcAft>
                <a:spcPct val="0"/>
              </a:spcAft>
              <a:buFontTx/>
              <a:buNone/>
              <a:defRPr/>
            </a:pPr>
            <a:r>
              <a:rPr lang="en-US" altLang="en-US" sz="3600" kern="0" dirty="0">
                <a:solidFill>
                  <a:srgbClr val="002060"/>
                </a:solidFill>
                <a:latin typeface="Times New Roman" panose="02020603050405020304" pitchFamily="18" charset="0"/>
                <a:ea typeface="Yu Gothic UI Semilight" panose="020B0400000000000000" pitchFamily="34" charset="-128"/>
                <a:cs typeface="Times New Roman" panose="02020603050405020304" pitchFamily="18" charset="0"/>
              </a:rPr>
              <a:t>      </a:t>
            </a:r>
            <a:endParaRPr lang="en-US" altLang="en-US" sz="3600" i="1" kern="0" dirty="0">
              <a:solidFill>
                <a:srgbClr val="002060"/>
              </a:solidFill>
              <a:latin typeface="Times New Roman" panose="02020603050405020304" pitchFamily="18" charset="0"/>
              <a:ea typeface="Yu Gothic UI Semilight" panose="020B0400000000000000" pitchFamily="34" charset="-128"/>
              <a:cs typeface="Times New Roman" panose="02020603050405020304" pitchFamily="18" charset="0"/>
            </a:endParaRPr>
          </a:p>
        </p:txBody>
      </p:sp>
      <p:sp>
        <p:nvSpPr>
          <p:cNvPr id="7" name="Line 35">
            <a:extLst>
              <a:ext uri="{FF2B5EF4-FFF2-40B4-BE49-F238E27FC236}">
                <a16:creationId xmlns:a16="http://schemas.microsoft.com/office/drawing/2014/main" id="{3B4FB093-2B90-4C41-AFC3-0C8078396E9C}"/>
              </a:ext>
            </a:extLst>
          </p:cNvPr>
          <p:cNvSpPr>
            <a:spLocks noChangeShapeType="1"/>
          </p:cNvSpPr>
          <p:nvPr/>
        </p:nvSpPr>
        <p:spPr bwMode="auto">
          <a:xfrm flipH="1">
            <a:off x="8092425" y="2223803"/>
            <a:ext cx="121950" cy="424147"/>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pPr>
              <a:defRPr/>
            </a:pP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6" name="Line 35">
            <a:extLst>
              <a:ext uri="{FF2B5EF4-FFF2-40B4-BE49-F238E27FC236}">
                <a16:creationId xmlns:a16="http://schemas.microsoft.com/office/drawing/2014/main" id="{B74741B1-5744-4ED5-91E0-1F9B62B2BD8D}"/>
              </a:ext>
            </a:extLst>
          </p:cNvPr>
          <p:cNvSpPr>
            <a:spLocks noChangeShapeType="1"/>
          </p:cNvSpPr>
          <p:nvPr/>
        </p:nvSpPr>
        <p:spPr bwMode="auto">
          <a:xfrm flipH="1">
            <a:off x="3108975" y="3366803"/>
            <a:ext cx="121950" cy="424147"/>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pPr>
              <a:defRPr/>
            </a:pP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7" name="Line 35">
            <a:extLst>
              <a:ext uri="{FF2B5EF4-FFF2-40B4-BE49-F238E27FC236}">
                <a16:creationId xmlns:a16="http://schemas.microsoft.com/office/drawing/2014/main" id="{3786A05A-D08D-491B-A9AF-347DAA10ACAA}"/>
              </a:ext>
            </a:extLst>
          </p:cNvPr>
          <p:cNvSpPr>
            <a:spLocks noChangeShapeType="1"/>
          </p:cNvSpPr>
          <p:nvPr/>
        </p:nvSpPr>
        <p:spPr bwMode="auto">
          <a:xfrm flipH="1">
            <a:off x="3048000" y="3366803"/>
            <a:ext cx="121950" cy="424147"/>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pPr>
              <a:defRPr/>
            </a:pPr>
            <a:endParaRPr lang="vi-VN" sz="2400" dirty="0">
              <a:solidFill>
                <a:prstClr val="black"/>
              </a:solidFill>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3C304A15-64AF-46B5-8EAD-A1B4F7F9F876}"/>
              </a:ext>
            </a:extLst>
          </p:cNvPr>
          <p:cNvCxnSpPr/>
          <p:nvPr/>
        </p:nvCxnSpPr>
        <p:spPr>
          <a:xfrm>
            <a:off x="5562600" y="2647950"/>
            <a:ext cx="2438400" cy="0"/>
          </a:xfrm>
          <a:prstGeom prst="line">
            <a:avLst/>
          </a:prstGeom>
          <a:noFill/>
          <a:ln w="57150" cap="flat" cmpd="sng" algn="ctr">
            <a:solidFill>
              <a:srgbClr val="9CA33C">
                <a:shade val="95000"/>
                <a:satMod val="105000"/>
              </a:srgbClr>
            </a:solidFill>
            <a:prstDash val="solid"/>
          </a:ln>
          <a:effectLst/>
        </p:spPr>
      </p:cxnSp>
      <p:cxnSp>
        <p:nvCxnSpPr>
          <p:cNvPr id="19" name="Straight Connector 18">
            <a:extLst>
              <a:ext uri="{FF2B5EF4-FFF2-40B4-BE49-F238E27FC236}">
                <a16:creationId xmlns:a16="http://schemas.microsoft.com/office/drawing/2014/main" id="{3C304A15-64AF-46B5-8EAD-A1B4F7F9F876}"/>
              </a:ext>
            </a:extLst>
          </p:cNvPr>
          <p:cNvCxnSpPr/>
          <p:nvPr/>
        </p:nvCxnSpPr>
        <p:spPr>
          <a:xfrm flipV="1">
            <a:off x="6781800" y="3246388"/>
            <a:ext cx="1569750" cy="3368"/>
          </a:xfrm>
          <a:prstGeom prst="line">
            <a:avLst/>
          </a:prstGeom>
          <a:noFill/>
          <a:ln w="57150" cap="flat" cmpd="sng" algn="ctr">
            <a:solidFill>
              <a:srgbClr val="9CA33C">
                <a:shade val="95000"/>
                <a:satMod val="105000"/>
              </a:srgbClr>
            </a:solidFill>
            <a:prstDash val="solid"/>
          </a:ln>
          <a:effectLst/>
        </p:spPr>
      </p:cxnSp>
      <p:sp>
        <p:nvSpPr>
          <p:cNvPr id="10" name="Down Arrow Callout 9"/>
          <p:cNvSpPr/>
          <p:nvPr/>
        </p:nvSpPr>
        <p:spPr>
          <a:xfrm>
            <a:off x="2020420" y="880288"/>
            <a:ext cx="4837580" cy="1081862"/>
          </a:xfrm>
          <a:prstGeom prst="down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22225">
                  <a:solidFill>
                    <a:srgbClr val="ED7D31"/>
                  </a:solidFill>
                  <a:prstDash val="solid"/>
                </a:ln>
                <a:solidFill>
                  <a:srgbClr val="ED7D31">
                    <a:lumMod val="40000"/>
                    <a:lumOff val="60000"/>
                  </a:srgbClr>
                </a:solidFill>
                <a:latin typeface="Arial" panose="020B0604020202020204" pitchFamily="34" charset="0"/>
              </a:rPr>
              <a:t>L</a:t>
            </a:r>
            <a:r>
              <a:rPr kumimoji="0" lang="vi-VN" sz="4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rPr>
              <a:t>uyện </a:t>
            </a:r>
            <a:r>
              <a:rPr lang="en-US" sz="4400" b="1" dirty="0" err="1">
                <a:ln w="22225">
                  <a:solidFill>
                    <a:srgbClr val="ED7D31"/>
                  </a:solidFill>
                  <a:prstDash val="solid"/>
                </a:ln>
                <a:solidFill>
                  <a:srgbClr val="ED7D31">
                    <a:lumMod val="40000"/>
                    <a:lumOff val="60000"/>
                  </a:srgbClr>
                </a:solidFill>
                <a:latin typeface="Arial" panose="020B0604020202020204" pitchFamily="34" charset="0"/>
              </a:rPr>
              <a:t>đọc</a:t>
            </a:r>
            <a:r>
              <a:rPr lang="en-US" sz="4400" b="1" dirty="0">
                <a:ln w="22225">
                  <a:solidFill>
                    <a:srgbClr val="ED7D31"/>
                  </a:solidFill>
                  <a:prstDash val="solid"/>
                </a:ln>
                <a:solidFill>
                  <a:srgbClr val="ED7D31">
                    <a:lumMod val="40000"/>
                    <a:lumOff val="60000"/>
                  </a:srgbClr>
                </a:solidFill>
                <a:latin typeface="Arial" panose="020B0604020202020204" pitchFamily="34" charset="0"/>
              </a:rPr>
              <a:t> </a:t>
            </a:r>
            <a:r>
              <a:rPr lang="en-US" sz="4400" b="1" dirty="0" err="1">
                <a:ln w="22225">
                  <a:solidFill>
                    <a:srgbClr val="ED7D31"/>
                  </a:solidFill>
                  <a:prstDash val="solid"/>
                </a:ln>
                <a:solidFill>
                  <a:srgbClr val="ED7D31">
                    <a:lumMod val="40000"/>
                    <a:lumOff val="60000"/>
                  </a:srgbClr>
                </a:solidFill>
                <a:latin typeface="Arial" panose="020B0604020202020204" pitchFamily="34" charset="0"/>
              </a:rPr>
              <a:t>câu</a:t>
            </a:r>
            <a:r>
              <a:rPr kumimoji="0" lang="vi-VN" sz="4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rPr>
              <a:t>:</a:t>
            </a:r>
            <a:endParaRPr kumimoji="0" lang="en-US" sz="4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等线" panose="020F0502020204030204"/>
            </a:endParaRPr>
          </a:p>
        </p:txBody>
      </p:sp>
    </p:spTree>
    <p:extLst>
      <p:ext uri="{BB962C8B-B14F-4D97-AF65-F5344CB8AC3E}">
        <p14:creationId xmlns:p14="http://schemas.microsoft.com/office/powerpoint/2010/main" val="1395959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381000" y="777954"/>
            <a:ext cx="5490744" cy="1015663"/>
          </a:xfrm>
          <a:prstGeom prst="rect">
            <a:avLst/>
          </a:prstGeom>
          <a:noFill/>
        </p:spPr>
        <p:txBody>
          <a:bodyPr wrap="square" rtlCol="0">
            <a:spAutoFit/>
          </a:bodyPr>
          <a:lstStyle/>
          <a:p>
            <a:pPr algn="ctr" defTabSz="496313" fontAlgn="base">
              <a:spcBef>
                <a:spcPct val="0"/>
              </a:spcBef>
              <a:spcAft>
                <a:spcPct val="0"/>
              </a:spcAft>
            </a:pPr>
            <a:r>
              <a:rPr lang="en-GB" sz="60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Giải</a:t>
            </a:r>
            <a:r>
              <a:rPr lang="en-GB" sz="6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GB" sz="60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nghĩa</a:t>
            </a:r>
            <a:r>
              <a:rPr lang="en-GB" sz="6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GB" sz="60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từ</a:t>
            </a:r>
            <a:endParaRPr lang="en-US" sz="6000" b="1"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944063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1000" y="133350"/>
            <a:ext cx="8458200" cy="4191000"/>
          </a:xfrm>
          <a:prstGeom prst="rect">
            <a:avLst/>
          </a:prstGeom>
        </p:spPr>
      </p:pic>
      <p:sp>
        <p:nvSpPr>
          <p:cNvPr id="3" name="TextBox 2">
            <a:extLst>
              <a:ext uri="{FF2B5EF4-FFF2-40B4-BE49-F238E27FC236}">
                <a16:creationId xmlns:a16="http://schemas.microsoft.com/office/drawing/2014/main" id="{01F07971-4C17-4A2D-8FA5-9AB8421BDAA7}"/>
              </a:ext>
            </a:extLst>
          </p:cNvPr>
          <p:cNvSpPr txBox="1"/>
          <p:nvPr/>
        </p:nvSpPr>
        <p:spPr>
          <a:xfrm>
            <a:off x="192437" y="4272743"/>
            <a:ext cx="1560163" cy="738664"/>
          </a:xfrm>
          <a:prstGeom prst="rect">
            <a:avLst/>
          </a:prstGeom>
          <a:noFill/>
        </p:spPr>
        <p:txBody>
          <a:bodyPr wrap="square">
            <a:spAutoFit/>
          </a:bodyPr>
          <a:lstStyle/>
          <a:p>
            <a:pPr algn="ctr" defTabSz="685800">
              <a:lnSpc>
                <a:spcPct val="150000"/>
              </a:lnSpc>
              <a:spcBef>
                <a:spcPct val="20000"/>
              </a:spcBef>
              <a:defRPr/>
            </a:pPr>
            <a:r>
              <a:rPr lang="en-US" sz="28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Sới</a:t>
            </a:r>
            <a:r>
              <a:rPr lang="en-US" sz="28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vật</a:t>
            </a:r>
            <a:r>
              <a:rPr lang="en-US" sz="28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a:t>
            </a:r>
            <a:endParaRPr lang="vi-VN" sz="28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1F07971-4C17-4A2D-8FA5-9AB8421BDAA7}"/>
              </a:ext>
            </a:extLst>
          </p:cNvPr>
          <p:cNvSpPr txBox="1"/>
          <p:nvPr/>
        </p:nvSpPr>
        <p:spPr>
          <a:xfrm>
            <a:off x="762000" y="4271486"/>
            <a:ext cx="8153400" cy="661207"/>
          </a:xfrm>
          <a:prstGeom prst="rect">
            <a:avLst/>
          </a:prstGeom>
          <a:noFill/>
        </p:spPr>
        <p:txBody>
          <a:bodyPr wrap="square">
            <a:spAutoFit/>
          </a:bodyPr>
          <a:lstStyle/>
          <a:p>
            <a:pPr algn="ctr" defTabSz="685800">
              <a:lnSpc>
                <a:spcPct val="150000"/>
              </a:lnSpc>
              <a:spcBef>
                <a:spcPct val="20000"/>
              </a:spcBef>
              <a:defRPr/>
            </a:pP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khoảng</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đất</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được</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quy</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định</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cho</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cuộc</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đấu</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vật</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a:t>
            </a:r>
            <a:endParaRPr lang="vi-VN"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88060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09550"/>
            <a:ext cx="8458200" cy="3962400"/>
          </a:xfrm>
          <a:prstGeom prst="rect">
            <a:avLst/>
          </a:prstGeom>
        </p:spPr>
      </p:pic>
      <p:sp>
        <p:nvSpPr>
          <p:cNvPr id="3" name="TextBox 2">
            <a:extLst>
              <a:ext uri="{FF2B5EF4-FFF2-40B4-BE49-F238E27FC236}">
                <a16:creationId xmlns:a16="http://schemas.microsoft.com/office/drawing/2014/main" id="{01F07971-4C17-4A2D-8FA5-9AB8421BDAA7}"/>
              </a:ext>
            </a:extLst>
          </p:cNvPr>
          <p:cNvSpPr txBox="1"/>
          <p:nvPr/>
        </p:nvSpPr>
        <p:spPr>
          <a:xfrm>
            <a:off x="304800" y="4271486"/>
            <a:ext cx="1447800" cy="738664"/>
          </a:xfrm>
          <a:prstGeom prst="rect">
            <a:avLst/>
          </a:prstGeom>
          <a:noFill/>
        </p:spPr>
        <p:txBody>
          <a:bodyPr wrap="square">
            <a:spAutoFit/>
          </a:bodyPr>
          <a:lstStyle/>
          <a:p>
            <a:pPr algn="ctr" defTabSz="685800">
              <a:lnSpc>
                <a:spcPct val="150000"/>
              </a:lnSpc>
              <a:spcBef>
                <a:spcPct val="20000"/>
              </a:spcBef>
              <a:defRPr/>
            </a:pPr>
            <a:r>
              <a:rPr lang="en-US" sz="28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Khố</a:t>
            </a:r>
            <a:r>
              <a:rPr lang="en-US" sz="28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a:t>
            </a:r>
            <a:endParaRPr lang="vi-VN" sz="28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1F07971-4C17-4A2D-8FA5-9AB8421BDAA7}"/>
              </a:ext>
            </a:extLst>
          </p:cNvPr>
          <p:cNvSpPr txBox="1"/>
          <p:nvPr/>
        </p:nvSpPr>
        <p:spPr>
          <a:xfrm>
            <a:off x="1143000" y="4271486"/>
            <a:ext cx="7772400" cy="661207"/>
          </a:xfrm>
          <a:prstGeom prst="rect">
            <a:avLst/>
          </a:prstGeom>
          <a:noFill/>
        </p:spPr>
        <p:txBody>
          <a:bodyPr wrap="square">
            <a:spAutoFit/>
          </a:bodyPr>
          <a:lstStyle/>
          <a:p>
            <a:pPr algn="ctr" defTabSz="685800">
              <a:lnSpc>
                <a:spcPct val="150000"/>
              </a:lnSpc>
              <a:spcBef>
                <a:spcPct val="20000"/>
              </a:spcBef>
              <a:defRPr/>
            </a:pP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mảnh</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vải</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dài</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hẹp</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quấn</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che</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phần</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dưới</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thân</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dirty="0" err="1">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người</a:t>
            </a:r>
            <a:r>
              <a:rPr lang="en-US"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a:t>
            </a:r>
            <a:endParaRPr lang="vi-VN" sz="2800" dirty="0">
              <a:solidFill>
                <a:srgbClr val="FF66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8755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2190-D0A2-4E30-9B58-1ADE3F6FE4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5D9FE5-3ED1-427C-8077-F700049D2FE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73DAA86-C077-4FC3-B3CE-18744E1E0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8"/>
            <a:ext cx="9144000" cy="5143500"/>
          </a:xfrm>
          <a:prstGeom prst="rect">
            <a:avLst/>
          </a:prstGeom>
        </p:spPr>
      </p:pic>
      <p:grpSp>
        <p:nvGrpSpPr>
          <p:cNvPr id="8" name="Group 7">
            <a:extLst>
              <a:ext uri="{FF2B5EF4-FFF2-40B4-BE49-F238E27FC236}">
                <a16:creationId xmlns:a16="http://schemas.microsoft.com/office/drawing/2014/main" id="{C82B6624-E21A-4111-8080-51C752ABEFE4}"/>
              </a:ext>
            </a:extLst>
          </p:cNvPr>
          <p:cNvGrpSpPr/>
          <p:nvPr/>
        </p:nvGrpSpPr>
        <p:grpSpPr>
          <a:xfrm>
            <a:off x="1174322" y="449596"/>
            <a:ext cx="6369478" cy="3646154"/>
            <a:chOff x="2918312" y="580410"/>
            <a:chExt cx="7894476" cy="4352631"/>
          </a:xfrm>
        </p:grpSpPr>
        <p:pic>
          <p:nvPicPr>
            <p:cNvPr id="5" name="图片 7">
              <a:extLst>
                <a:ext uri="{FF2B5EF4-FFF2-40B4-BE49-F238E27FC236}">
                  <a16:creationId xmlns:a16="http://schemas.microsoft.com/office/drawing/2014/main" id="{1397AB1F-FE58-4943-8847-866AB814CC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804" t="66677"/>
            <a:stretch/>
          </p:blipFill>
          <p:spPr>
            <a:xfrm rot="16378271">
              <a:off x="4689234" y="-1190512"/>
              <a:ext cx="4352631" cy="7894476"/>
            </a:xfrm>
            <a:prstGeom prst="rect">
              <a:avLst/>
            </a:prstGeom>
          </p:spPr>
        </p:pic>
        <p:sp>
          <p:nvSpPr>
            <p:cNvPr id="6" name="TextBox 48">
              <a:extLst>
                <a:ext uri="{FF2B5EF4-FFF2-40B4-BE49-F238E27FC236}">
                  <a16:creationId xmlns:a16="http://schemas.microsoft.com/office/drawing/2014/main" id="{4F861D1C-D2D1-4964-A756-1E55E3AD5A53}"/>
                </a:ext>
              </a:extLst>
            </p:cNvPr>
            <p:cNvSpPr txBox="1"/>
            <p:nvPr/>
          </p:nvSpPr>
          <p:spPr>
            <a:xfrm>
              <a:off x="3918375" y="2349534"/>
              <a:ext cx="5202425" cy="1231107"/>
            </a:xfrm>
            <a:prstGeom prst="rect">
              <a:avLst/>
            </a:prstGeom>
            <a:noFill/>
          </p:spPr>
          <p:txBody>
            <a:bodyPr wrap="square" lIns="0" tIns="0" rIns="0" bIns="0" rtlCol="0">
              <a:spAutoFit/>
            </a:bodyPr>
            <a:lstStyle>
              <a:defPPr>
                <a:defRPr lang="zh-CN"/>
              </a:defPPr>
              <a:lvl1pPr>
                <a:defRPr sz="2800" b="1">
                  <a:solidFill>
                    <a:srgbClr val="54534D"/>
                  </a:solidFill>
                  <a:ea typeface="华康雅宋体W9" panose="02020909000000000000" pitchFamily="49" charset="-122"/>
                  <a:cs typeface="+mn-ea"/>
                </a:defRPr>
              </a:lvl1pPr>
            </a:lstStyle>
            <a:p>
              <a:r>
                <a:rPr lang="en-US" altLang="zh-CN" sz="6000" dirty="0" err="1">
                  <a:solidFill>
                    <a:schemeClr val="tx1"/>
                  </a:solidFill>
                  <a:latin typeface="Times New Roman" panose="02020603050405020304" pitchFamily="18" charset="0"/>
                  <a:cs typeface="Times New Roman" panose="02020603050405020304" pitchFamily="18" charset="0"/>
                  <a:sym typeface="+mn-lt"/>
                </a:rPr>
                <a:t>Đọc</a:t>
              </a:r>
              <a:r>
                <a:rPr lang="en-US" altLang="zh-CN" sz="6000" dirty="0">
                  <a:solidFill>
                    <a:schemeClr val="tx1"/>
                  </a:solidFill>
                  <a:latin typeface="Times New Roman" panose="02020603050405020304" pitchFamily="18" charset="0"/>
                  <a:cs typeface="Times New Roman" panose="02020603050405020304" pitchFamily="18" charset="0"/>
                  <a:sym typeface="+mn-lt"/>
                </a:rPr>
                <a:t> </a:t>
              </a:r>
              <a:r>
                <a:rPr lang="en-US" altLang="zh-CN" sz="6000" dirty="0" err="1">
                  <a:solidFill>
                    <a:schemeClr val="tx1"/>
                  </a:solidFill>
                  <a:latin typeface="Times New Roman" panose="02020603050405020304" pitchFamily="18" charset="0"/>
                  <a:cs typeface="Times New Roman" panose="02020603050405020304" pitchFamily="18" charset="0"/>
                  <a:sym typeface="+mn-lt"/>
                </a:rPr>
                <a:t>nhóm</a:t>
              </a:r>
              <a:endParaRPr lang="zh-CN" altLang="en-US" sz="6000" dirty="0">
                <a:solidFill>
                  <a:schemeClr val="tx1"/>
                </a:solidFill>
                <a:latin typeface="Times New Roman" panose="02020603050405020304" pitchFamily="18" charset="0"/>
                <a:cs typeface="Times New Roman" panose="02020603050405020304" pitchFamily="18" charset="0"/>
              </a:endParaRPr>
            </a:p>
          </p:txBody>
        </p:sp>
      </p:grpSp>
      <p:pic>
        <p:nvPicPr>
          <p:cNvPr id="7" name="图片 8">
            <a:extLst>
              <a:ext uri="{FF2B5EF4-FFF2-40B4-BE49-F238E27FC236}">
                <a16:creationId xmlns:a16="http://schemas.microsoft.com/office/drawing/2014/main" id="{C5C479A6-4132-4DB6-8ACA-7D74FB53FB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13639"/>
            <a:ext cx="3024336" cy="1494749"/>
          </a:xfrm>
          <a:prstGeom prst="rect">
            <a:avLst/>
          </a:prstGeom>
        </p:spPr>
      </p:pic>
      <p:pic>
        <p:nvPicPr>
          <p:cNvPr id="11" name="图片 8">
            <a:extLst>
              <a:ext uri="{FF2B5EF4-FFF2-40B4-BE49-F238E27FC236}">
                <a16:creationId xmlns:a16="http://schemas.microsoft.com/office/drawing/2014/main" id="{66FA93F5-A6DD-476E-8B19-F069FD63D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50" y="3536543"/>
            <a:ext cx="3024336" cy="1494749"/>
          </a:xfrm>
          <a:prstGeom prst="rect">
            <a:avLst/>
          </a:prstGeom>
        </p:spPr>
      </p:pic>
    </p:spTree>
    <p:extLst>
      <p:ext uri="{BB962C8B-B14F-4D97-AF65-F5344CB8AC3E}">
        <p14:creationId xmlns:p14="http://schemas.microsoft.com/office/powerpoint/2010/main" val="4981569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3693038" y="357187"/>
            <a:ext cx="2309480" cy="485775"/>
          </a:xfrm>
          <a:solidFill>
            <a:schemeClr val="bg1"/>
          </a:solidFill>
          <a:ln>
            <a:solidFill>
              <a:srgbClr val="FF0000"/>
            </a:solidFill>
            <a:miter lim="800000"/>
            <a:headEnd/>
            <a:tailEnd/>
          </a:ln>
        </p:spPr>
        <p:txBody>
          <a:bodyPr/>
          <a:lstStyle/>
          <a:p>
            <a:pPr marL="342900" indent="-342900">
              <a:buNone/>
            </a:pPr>
            <a:r>
              <a:rPr lang="en-US" altLang="en-US" sz="2700" b="1" dirty="0">
                <a:solidFill>
                  <a:srgbClr val="FF0000"/>
                </a:solidFill>
                <a:latin typeface="Times New Roman" panose="02020603050405020304" pitchFamily="18" charset="0"/>
                <a:cs typeface="Times New Roman" panose="02020603050405020304" pitchFamily="18" charset="0"/>
              </a:rPr>
              <a:t>1. </a:t>
            </a:r>
            <a:r>
              <a:rPr lang="en-US" altLang="en-US" sz="2700" b="1" dirty="0" err="1">
                <a:solidFill>
                  <a:srgbClr val="FF0000"/>
                </a:solidFill>
                <a:latin typeface="Times New Roman" panose="02020603050405020304" pitchFamily="18" charset="0"/>
                <a:cs typeface="Times New Roman" panose="02020603050405020304" pitchFamily="18" charset="0"/>
              </a:rPr>
              <a:t>Hỏi</a:t>
            </a:r>
            <a:r>
              <a:rPr lang="en-US" altLang="en-US" sz="2700" b="1" dirty="0">
                <a:solidFill>
                  <a:srgbClr val="FF0000"/>
                </a:solidFill>
                <a:latin typeface="Times New Roman" panose="02020603050405020304" pitchFamily="18" charset="0"/>
                <a:cs typeface="Times New Roman" panose="02020603050405020304" pitchFamily="18" charset="0"/>
              </a:rPr>
              <a:t> - </a:t>
            </a:r>
            <a:r>
              <a:rPr lang="en-US" altLang="en-US" sz="2700" b="1" dirty="0" err="1">
                <a:solidFill>
                  <a:srgbClr val="FF0000"/>
                </a:solidFill>
                <a:latin typeface="Times New Roman" panose="02020603050405020304" pitchFamily="18" charset="0"/>
                <a:cs typeface="Times New Roman" panose="02020603050405020304" pitchFamily="18" charset="0"/>
              </a:rPr>
              <a:t>đáp</a:t>
            </a:r>
            <a:r>
              <a:rPr lang="en-US" altLang="en-US" sz="2700" b="1" dirty="0">
                <a:solidFill>
                  <a:srgbClr val="FF0000"/>
                </a:solidFill>
                <a:latin typeface="Times New Roman" panose="02020603050405020304" pitchFamily="18" charset="0"/>
                <a:cs typeface="Times New Roman" panose="02020603050405020304" pitchFamily="18" charset="0"/>
              </a:rPr>
              <a:t>.</a:t>
            </a:r>
          </a:p>
          <a:p>
            <a:pPr marL="342900" indent="-342900">
              <a:buNone/>
            </a:pPr>
            <a:endParaRPr lang="en-US" altLang="en-US" sz="1800" b="1" u="sng" dirty="0">
              <a:solidFill>
                <a:srgbClr val="FF0000"/>
              </a:solidFill>
              <a:latin typeface="Times New Roman" panose="02020603050405020304" pitchFamily="18" charset="0"/>
              <a:cs typeface="Times New Roman" panose="02020603050405020304" pitchFamily="18" charset="0"/>
            </a:endParaRPr>
          </a:p>
        </p:txBody>
      </p:sp>
      <p:pic>
        <p:nvPicPr>
          <p:cNvPr id="16390" name="Picture 6" desc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347" y="1707358"/>
            <a:ext cx="3024188" cy="307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0">
            <a:extLst>
              <a:ext uri="{FF2B5EF4-FFF2-40B4-BE49-F238E27FC236}">
                <a16:creationId xmlns:a16="http://schemas.microsoft.com/office/drawing/2014/main" id="{CCF5F1A6-EF9E-4C51-9728-E04C87D7E5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12">
            <a:extLst>
              <a:ext uri="{FF2B5EF4-FFF2-40B4-BE49-F238E27FC236}">
                <a16:creationId xmlns:a16="http://schemas.microsoft.com/office/drawing/2014/main" id="{A87DF20D-DA40-466F-8CFB-5FD5C28A8B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379" t="20025" r="2299" b="24802"/>
          <a:stretch/>
        </p:blipFill>
        <p:spPr>
          <a:xfrm rot="20520875">
            <a:off x="978358" y="505067"/>
            <a:ext cx="1829414" cy="2156951"/>
          </a:xfrm>
          <a:prstGeom prst="rect">
            <a:avLst/>
          </a:prstGeom>
        </p:spPr>
      </p:pic>
      <p:pic>
        <p:nvPicPr>
          <p:cNvPr id="11" name="6">
            <a:extLst>
              <a:ext uri="{FF2B5EF4-FFF2-40B4-BE49-F238E27FC236}">
                <a16:creationId xmlns:a16="http://schemas.microsoft.com/office/drawing/2014/main" id="{BA1112BD-B4F3-4A24-80FA-C34C57CF8FFE}"/>
              </a:ext>
            </a:extLst>
          </p:cNvPr>
          <p:cNvPicPr>
            <a:picLocks noChangeAspect="1"/>
          </p:cNvPicPr>
          <p:nvPr/>
        </p:nvPicPr>
        <p:blipFill rotWithShape="1">
          <a:blip r:embed="rId6">
            <a:extLst>
              <a:ext uri="{28A0092B-C50C-407E-A947-70E740481C1C}">
                <a14:useLocalDpi xmlns:a14="http://schemas.microsoft.com/office/drawing/2010/main" val="0"/>
              </a:ext>
            </a:extLst>
          </a:blip>
          <a:srcRect l="29425" t="10830" r="28047" b="42989"/>
          <a:stretch/>
        </p:blipFill>
        <p:spPr>
          <a:xfrm rot="21395099">
            <a:off x="1594626" y="1444057"/>
            <a:ext cx="4896720" cy="2990969"/>
          </a:xfrm>
          <a:prstGeom prst="rect">
            <a:avLst/>
          </a:prstGeom>
        </p:spPr>
      </p:pic>
      <p:pic>
        <p:nvPicPr>
          <p:cNvPr id="12" name="3">
            <a:extLst>
              <a:ext uri="{FF2B5EF4-FFF2-40B4-BE49-F238E27FC236}">
                <a16:creationId xmlns:a16="http://schemas.microsoft.com/office/drawing/2014/main" id="{A35B794D-59D6-4340-AD02-A60B59400A4B}"/>
              </a:ext>
            </a:extLst>
          </p:cNvPr>
          <p:cNvPicPr>
            <a:picLocks noChangeAspect="1"/>
          </p:cNvPicPr>
          <p:nvPr/>
        </p:nvPicPr>
        <p:blipFill rotWithShape="1">
          <a:blip r:embed="rId7">
            <a:extLst>
              <a:ext uri="{28A0092B-C50C-407E-A947-70E740481C1C}">
                <a14:useLocalDpi xmlns:a14="http://schemas.microsoft.com/office/drawing/2010/main" val="0"/>
              </a:ext>
            </a:extLst>
          </a:blip>
          <a:srcRect r="25600" b="32444"/>
          <a:stretch/>
        </p:blipFill>
        <p:spPr>
          <a:xfrm rot="21079812">
            <a:off x="394280" y="2183124"/>
            <a:ext cx="8550907" cy="4375285"/>
          </a:xfrm>
          <a:prstGeom prst="rect">
            <a:avLst/>
          </a:prstGeom>
        </p:spPr>
      </p:pic>
      <p:pic>
        <p:nvPicPr>
          <p:cNvPr id="13" name="14">
            <a:extLst>
              <a:ext uri="{FF2B5EF4-FFF2-40B4-BE49-F238E27FC236}">
                <a16:creationId xmlns:a16="http://schemas.microsoft.com/office/drawing/2014/main" id="{9FAB7C68-1AC4-4E18-9A9F-22891F6F615D}"/>
              </a:ext>
            </a:extLst>
          </p:cNvPr>
          <p:cNvPicPr>
            <a:picLocks noChangeAspect="1"/>
          </p:cNvPicPr>
          <p:nvPr/>
        </p:nvPicPr>
        <p:blipFill rotWithShape="1">
          <a:blip r:embed="rId8">
            <a:extLst>
              <a:ext uri="{28A0092B-C50C-407E-A947-70E740481C1C}">
                <a14:useLocalDpi xmlns:a14="http://schemas.microsoft.com/office/drawing/2010/main" val="0"/>
              </a:ext>
            </a:extLst>
          </a:blip>
          <a:srcRect t="44955"/>
          <a:stretch/>
        </p:blipFill>
        <p:spPr>
          <a:xfrm>
            <a:off x="41049" y="2312277"/>
            <a:ext cx="9144000" cy="2831224"/>
          </a:xfrm>
          <a:prstGeom prst="rect">
            <a:avLst/>
          </a:prstGeom>
        </p:spPr>
      </p:pic>
      <p:pic>
        <p:nvPicPr>
          <p:cNvPr id="14" name="9">
            <a:extLst>
              <a:ext uri="{FF2B5EF4-FFF2-40B4-BE49-F238E27FC236}">
                <a16:creationId xmlns:a16="http://schemas.microsoft.com/office/drawing/2014/main" id="{A2B166DE-494A-45EB-B05E-35B489739115}"/>
              </a:ext>
            </a:extLst>
          </p:cNvPr>
          <p:cNvPicPr>
            <a:picLocks noChangeAspect="1"/>
          </p:cNvPicPr>
          <p:nvPr/>
        </p:nvPicPr>
        <p:blipFill rotWithShape="1">
          <a:blip r:embed="rId9">
            <a:extLst>
              <a:ext uri="{28A0092B-C50C-407E-A947-70E740481C1C}">
                <a14:useLocalDpi xmlns:a14="http://schemas.microsoft.com/office/drawing/2010/main" val="0"/>
              </a:ext>
            </a:extLst>
          </a:blip>
          <a:srcRect l="15403" t="6948" r="17586" b="9272"/>
          <a:stretch/>
        </p:blipFill>
        <p:spPr>
          <a:xfrm>
            <a:off x="1408387" y="357353"/>
            <a:ext cx="6127531" cy="4309241"/>
          </a:xfrm>
          <a:prstGeom prst="rect">
            <a:avLst/>
          </a:prstGeom>
        </p:spPr>
      </p:pic>
      <p:sp>
        <p:nvSpPr>
          <p:cNvPr id="15" name="TextBox 14">
            <a:extLst>
              <a:ext uri="{FF2B5EF4-FFF2-40B4-BE49-F238E27FC236}">
                <a16:creationId xmlns:a16="http://schemas.microsoft.com/office/drawing/2014/main" id="{01F07971-4C17-4A2D-8FA5-9AB8421BDAA7}"/>
              </a:ext>
            </a:extLst>
          </p:cNvPr>
          <p:cNvSpPr txBox="1"/>
          <p:nvPr/>
        </p:nvSpPr>
        <p:spPr>
          <a:xfrm>
            <a:off x="2553324" y="2341888"/>
            <a:ext cx="3639117" cy="1433341"/>
          </a:xfrm>
          <a:prstGeom prst="rect">
            <a:avLst/>
          </a:prstGeom>
          <a:noFill/>
        </p:spPr>
        <p:txBody>
          <a:bodyPr wrap="square">
            <a:spAutoFit/>
          </a:bodyPr>
          <a:lstStyle/>
          <a:p>
            <a:pPr algn="ctr" defTabSz="685800">
              <a:lnSpc>
                <a:spcPct val="150000"/>
              </a:lnSpc>
              <a:spcBef>
                <a:spcPct val="20000"/>
              </a:spcBef>
              <a:defRPr/>
            </a:pPr>
            <a:r>
              <a:rPr lang="en-US" sz="66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Thi</a:t>
            </a:r>
            <a:r>
              <a:rPr lang="en-US" sz="66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6600" b="1"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đọc</a:t>
            </a:r>
            <a:endParaRPr lang="vi-VN" sz="66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3579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diamond(in)">
                                      <p:cBhvr>
                                        <p:cTn id="7" dur="2000"/>
                                        <p:tgtEl>
                                          <p:spTgt spid="1639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whiteboard&#10;&#10;Description automatically generated">
            <a:extLst>
              <a:ext uri="{FF2B5EF4-FFF2-40B4-BE49-F238E27FC236}">
                <a16:creationId xmlns:a16="http://schemas.microsoft.com/office/drawing/2014/main" id="{F99B162E-7613-4B1C-966C-57142611E53E}"/>
              </a:ext>
            </a:extLst>
          </p:cNvPr>
          <p:cNvPicPr>
            <a:picLocks noChangeAspect="1"/>
          </p:cNvPicPr>
          <p:nvPr/>
        </p:nvPicPr>
        <p:blipFill rotWithShape="1">
          <a:blip r:embed="rId2">
            <a:extLst>
              <a:ext uri="{28A0092B-C50C-407E-A947-70E740481C1C}">
                <a14:useLocalDpi xmlns:a14="http://schemas.microsoft.com/office/drawing/2010/main" val="0"/>
              </a:ext>
            </a:extLst>
          </a:blip>
          <a:srcRect t="29260" b="6998"/>
          <a:stretch/>
        </p:blipFill>
        <p:spPr>
          <a:xfrm>
            <a:off x="0" y="0"/>
            <a:ext cx="9372600" cy="5143500"/>
          </a:xfrm>
          <a:prstGeom prst="rect">
            <a:avLst/>
          </a:prstGeom>
        </p:spPr>
      </p:pic>
      <p:pic>
        <p:nvPicPr>
          <p:cNvPr id="5" name="Content Placeholder 4" descr="A picture containing clipart, doll, toy&#10;&#10;Description automatically generated">
            <a:extLst>
              <a:ext uri="{FF2B5EF4-FFF2-40B4-BE49-F238E27FC236}">
                <a16:creationId xmlns:a16="http://schemas.microsoft.com/office/drawing/2014/main" id="{A60D3EB0-7AE1-4C4D-8B2F-E0687D407C9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1267" r="-5952" b="50949"/>
          <a:stretch/>
        </p:blipFill>
        <p:spPr>
          <a:xfrm>
            <a:off x="1909216" y="209550"/>
            <a:ext cx="2590799" cy="2590800"/>
          </a:xfrm>
        </p:spPr>
      </p:pic>
      <p:pic>
        <p:nvPicPr>
          <p:cNvPr id="6" name="Content Placeholder 4" descr="A picture containing clipart, doll, toy&#10;&#10;Description automatically generated">
            <a:extLst>
              <a:ext uri="{FF2B5EF4-FFF2-40B4-BE49-F238E27FC236}">
                <a16:creationId xmlns:a16="http://schemas.microsoft.com/office/drawing/2014/main" id="{5953415E-B7D8-4EAC-96D3-8D9F7BA5A428}"/>
              </a:ext>
            </a:extLst>
          </p:cNvPr>
          <p:cNvPicPr>
            <a:picLocks noChangeAspect="1"/>
          </p:cNvPicPr>
          <p:nvPr/>
        </p:nvPicPr>
        <p:blipFill rotWithShape="1">
          <a:blip r:embed="rId3">
            <a:extLst>
              <a:ext uri="{28A0092B-C50C-407E-A947-70E740481C1C}">
                <a14:useLocalDpi xmlns:a14="http://schemas.microsoft.com/office/drawing/2010/main" val="0"/>
              </a:ext>
            </a:extLst>
          </a:blip>
          <a:srcRect l="3418" t="2759" r="48732" b="50948"/>
          <a:stretch/>
        </p:blipFill>
        <p:spPr>
          <a:xfrm>
            <a:off x="6705600" y="285750"/>
            <a:ext cx="2057400" cy="2286000"/>
          </a:xfrm>
          <a:prstGeom prst="rect">
            <a:avLst/>
          </a:prstGeom>
        </p:spPr>
      </p:pic>
      <p:pic>
        <p:nvPicPr>
          <p:cNvPr id="7" name="Content Placeholder 4" descr="A picture containing clipart, doll, toy&#10;&#10;Description automatically generated">
            <a:extLst>
              <a:ext uri="{FF2B5EF4-FFF2-40B4-BE49-F238E27FC236}">
                <a16:creationId xmlns:a16="http://schemas.microsoft.com/office/drawing/2014/main" id="{9E36C8A8-713A-40ED-AD62-ACC656B54B5D}"/>
              </a:ext>
            </a:extLst>
          </p:cNvPr>
          <p:cNvPicPr>
            <a:picLocks noChangeAspect="1"/>
          </p:cNvPicPr>
          <p:nvPr/>
        </p:nvPicPr>
        <p:blipFill rotWithShape="1">
          <a:blip r:embed="rId3">
            <a:extLst>
              <a:ext uri="{28A0092B-C50C-407E-A947-70E740481C1C}">
                <a14:useLocalDpi xmlns:a14="http://schemas.microsoft.com/office/drawing/2010/main" val="0"/>
              </a:ext>
            </a:extLst>
          </a:blip>
          <a:srcRect t="49051" r="48733" b="1"/>
          <a:stretch/>
        </p:blipFill>
        <p:spPr>
          <a:xfrm>
            <a:off x="4271116" y="2190750"/>
            <a:ext cx="2380593" cy="2438400"/>
          </a:xfrm>
          <a:prstGeom prst="rect">
            <a:avLst/>
          </a:prstGeom>
        </p:spPr>
      </p:pic>
      <p:sp>
        <p:nvSpPr>
          <p:cNvPr id="10" name="TextBox 9">
            <a:extLst>
              <a:ext uri="{FF2B5EF4-FFF2-40B4-BE49-F238E27FC236}">
                <a16:creationId xmlns:a16="http://schemas.microsoft.com/office/drawing/2014/main" id="{2D2C8677-0DE5-4C06-B476-D6180B4527C4}"/>
              </a:ext>
            </a:extLst>
          </p:cNvPr>
          <p:cNvSpPr txBox="1"/>
          <p:nvPr/>
        </p:nvSpPr>
        <p:spPr>
          <a:xfrm>
            <a:off x="2743200" y="1581150"/>
            <a:ext cx="720069" cy="1323439"/>
          </a:xfrm>
          <a:prstGeom prst="rect">
            <a:avLst/>
          </a:prstGeom>
          <a:noFill/>
        </p:spPr>
        <p:txBody>
          <a:bodyPr wrap="none" rtlCol="0">
            <a:spAutoFit/>
          </a:bodyPr>
          <a:lstStyle/>
          <a:p>
            <a:r>
              <a:rPr lang="en-US" sz="8000" b="1" dirty="0">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A93AB2EB-A514-4C34-B88B-768BF0FC09FA}"/>
              </a:ext>
            </a:extLst>
          </p:cNvPr>
          <p:cNvSpPr txBox="1"/>
          <p:nvPr/>
        </p:nvSpPr>
        <p:spPr>
          <a:xfrm>
            <a:off x="7361347" y="1352550"/>
            <a:ext cx="720069" cy="1323439"/>
          </a:xfrm>
          <a:prstGeom prst="rect">
            <a:avLst/>
          </a:prstGeom>
          <a:noFill/>
        </p:spPr>
        <p:txBody>
          <a:bodyPr wrap="none" rtlCol="0">
            <a:spAutoFit/>
          </a:bodyPr>
          <a:lstStyle/>
          <a:p>
            <a:r>
              <a:rPr lang="en-US" sz="8000" b="1" dirty="0">
                <a:latin typeface="Times New Roman" panose="02020603050405020304" pitchFamily="18" charset="0"/>
                <a:cs typeface="Times New Roman" panose="02020603050405020304" pitchFamily="18" charset="0"/>
              </a:rPr>
              <a:t>2</a:t>
            </a:r>
          </a:p>
        </p:txBody>
      </p:sp>
      <p:sp>
        <p:nvSpPr>
          <p:cNvPr id="12" name="TextBox 11">
            <a:extLst>
              <a:ext uri="{FF2B5EF4-FFF2-40B4-BE49-F238E27FC236}">
                <a16:creationId xmlns:a16="http://schemas.microsoft.com/office/drawing/2014/main" id="{78813963-E4AF-4562-A6E8-E87BC3D95EC6}"/>
              </a:ext>
            </a:extLst>
          </p:cNvPr>
          <p:cNvSpPr txBox="1"/>
          <p:nvPr/>
        </p:nvSpPr>
        <p:spPr>
          <a:xfrm>
            <a:off x="5101377" y="3405077"/>
            <a:ext cx="720069" cy="1323439"/>
          </a:xfrm>
          <a:prstGeom prst="rect">
            <a:avLst/>
          </a:prstGeom>
          <a:noFill/>
        </p:spPr>
        <p:txBody>
          <a:bodyPr wrap="none" rtlCol="0">
            <a:spAutoFit/>
          </a:bodyPr>
          <a:lstStyle/>
          <a:p>
            <a:r>
              <a:rPr lang="en-US" sz="8000" b="1"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6685245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399" y="0"/>
            <a:ext cx="9285514" cy="5200650"/>
          </a:xfrm>
        </p:spPr>
      </p:pic>
      <p:sp>
        <p:nvSpPr>
          <p:cNvPr id="5" name="WordArt 15">
            <a:extLst>
              <a:ext uri="{FF2B5EF4-FFF2-40B4-BE49-F238E27FC236}">
                <a16:creationId xmlns:a16="http://schemas.microsoft.com/office/drawing/2014/main" id="{4AB1D715-F548-4693-919F-087823237FF8}"/>
              </a:ext>
            </a:extLst>
          </p:cNvPr>
          <p:cNvSpPr>
            <a:spLocks noChangeArrowheads="1" noChangeShapeType="1" noTextEdit="1"/>
          </p:cNvSpPr>
          <p:nvPr/>
        </p:nvSpPr>
        <p:spPr bwMode="auto">
          <a:xfrm>
            <a:off x="1219201" y="685800"/>
            <a:ext cx="6638925" cy="2628900"/>
          </a:xfrm>
          <a:prstGeom prst="rect">
            <a:avLst/>
          </a:prstGeom>
        </p:spPr>
        <p:txBody>
          <a:bodyPr wrap="none" fromWordArt="1">
            <a:prstTxWarp prst="textCurveDown">
              <a:avLst>
                <a:gd name="adj" fmla="val 43477"/>
              </a:avLst>
            </a:prstTxWarp>
            <a:scene3d>
              <a:camera prst="legacyPerspectiveFront">
                <a:rot lat="20519990" lon="1080000" rev="0"/>
              </a:camera>
              <a:lightRig rig="legacyHarsh2" dir="b"/>
            </a:scene3d>
            <a:sp3d extrusionH="430200" prstMaterial="legacyMatte">
              <a:extrusionClr>
                <a:srgbClr val="FF6600"/>
              </a:extrusionClr>
              <a:contourClr>
                <a:srgbClr val="FFE701"/>
              </a:contourClr>
            </a:sp3d>
          </a:bodyPr>
          <a:lstStyle/>
          <a:p>
            <a:pPr algn="ctr"/>
            <a:r>
              <a:rPr lang="en-US" sz="3600" b="1" kern="10" dirty="0" err="1">
                <a:ln w="9525">
                  <a:round/>
                  <a:headEnd/>
                  <a:tailEnd/>
                </a:ln>
                <a:gradFill rotWithShape="1">
                  <a:gsLst>
                    <a:gs pos="0">
                      <a:srgbClr val="FFE701"/>
                    </a:gs>
                    <a:gs pos="100000">
                      <a:srgbClr val="FE3E02"/>
                    </a:gs>
                  </a:gsLst>
                  <a:lin ang="5400000" scaled="1"/>
                </a:gradFill>
                <a:cs typeface="Times New Roman" panose="02020603050405020304" pitchFamily="18" charset="0"/>
              </a:rPr>
              <a:t>Tìm</a:t>
            </a:r>
            <a:r>
              <a:rPr lang="en-US" sz="3600" b="1" kern="10" dirty="0">
                <a:ln w="9525">
                  <a:round/>
                  <a:headEnd/>
                  <a:tailEnd/>
                </a:ln>
                <a:gradFill rotWithShape="1">
                  <a:gsLst>
                    <a:gs pos="0">
                      <a:srgbClr val="FFE701"/>
                    </a:gs>
                    <a:gs pos="100000">
                      <a:srgbClr val="FE3E02"/>
                    </a:gs>
                  </a:gsLst>
                  <a:lin ang="5400000" scaled="1"/>
                </a:gradFill>
                <a:cs typeface="Times New Roman" panose="02020603050405020304" pitchFamily="18" charset="0"/>
              </a:rPr>
              <a:t> </a:t>
            </a:r>
            <a:r>
              <a:rPr lang="en-US" sz="3600" b="1" kern="10" dirty="0" err="1">
                <a:ln w="9525">
                  <a:round/>
                  <a:headEnd/>
                  <a:tailEnd/>
                </a:ln>
                <a:gradFill rotWithShape="1">
                  <a:gsLst>
                    <a:gs pos="0">
                      <a:srgbClr val="FFE701"/>
                    </a:gs>
                    <a:gs pos="100000">
                      <a:srgbClr val="FE3E02"/>
                    </a:gs>
                  </a:gsLst>
                  <a:lin ang="5400000" scaled="1"/>
                </a:gradFill>
                <a:cs typeface="Times New Roman" panose="02020603050405020304" pitchFamily="18" charset="0"/>
              </a:rPr>
              <a:t>hiểu</a:t>
            </a:r>
            <a:r>
              <a:rPr lang="en-US" sz="3600" b="1" kern="10" dirty="0">
                <a:ln w="9525">
                  <a:round/>
                  <a:headEnd/>
                  <a:tailEnd/>
                </a:ln>
                <a:gradFill rotWithShape="1">
                  <a:gsLst>
                    <a:gs pos="0">
                      <a:srgbClr val="FFE701"/>
                    </a:gs>
                    <a:gs pos="100000">
                      <a:srgbClr val="FE3E02"/>
                    </a:gs>
                  </a:gsLst>
                  <a:lin ang="5400000" scaled="1"/>
                </a:gradFill>
                <a:cs typeface="Times New Roman" panose="02020603050405020304" pitchFamily="18" charset="0"/>
              </a:rPr>
              <a:t> </a:t>
            </a:r>
            <a:r>
              <a:rPr lang="en-US" sz="3600" b="1" kern="10" dirty="0" err="1">
                <a:ln w="9525">
                  <a:round/>
                  <a:headEnd/>
                  <a:tailEnd/>
                </a:ln>
                <a:gradFill rotWithShape="1">
                  <a:gsLst>
                    <a:gs pos="0">
                      <a:srgbClr val="FFE701"/>
                    </a:gs>
                    <a:gs pos="100000">
                      <a:srgbClr val="FE3E02"/>
                    </a:gs>
                  </a:gsLst>
                  <a:lin ang="5400000" scaled="1"/>
                </a:gradFill>
                <a:cs typeface="Times New Roman" panose="02020603050405020304" pitchFamily="18" charset="0"/>
              </a:rPr>
              <a:t>bài</a:t>
            </a:r>
            <a:endParaRPr lang="en-US" sz="3600" b="1" kern="10" dirty="0">
              <a:ln w="9525">
                <a:round/>
                <a:headEnd/>
                <a:tailEnd/>
              </a:ln>
              <a:gradFill rotWithShape="1">
                <a:gsLst>
                  <a:gs pos="0">
                    <a:srgbClr val="FFE701"/>
                  </a:gs>
                  <a:gs pos="100000">
                    <a:srgbClr val="FE3E02"/>
                  </a:gs>
                </a:gsLst>
                <a:lin ang="5400000" scaled="1"/>
              </a:gradFill>
              <a:cs typeface="Times New Roman" panose="02020603050405020304" pitchFamily="18" charset="0"/>
            </a:endParaRPr>
          </a:p>
        </p:txBody>
      </p:sp>
    </p:spTree>
    <p:extLst>
      <p:ext uri="{BB962C8B-B14F-4D97-AF65-F5344CB8AC3E}">
        <p14:creationId xmlns:p14="http://schemas.microsoft.com/office/powerpoint/2010/main" val="33185169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76400" y="1428750"/>
            <a:ext cx="3810000" cy="1752600"/>
          </a:xfrm>
          <a:prstGeom prst="rect">
            <a:avLst/>
          </a:prstGeom>
          <a:noFill/>
        </p:spPr>
        <p:txBody>
          <a:bodyPr spcFirstLastPara="1" wrap="none" lIns="51024" tIns="25512" rIns="51024" bIns="25512" numCol="1">
            <a:prstTxWarp prst="textArchUp">
              <a:avLst>
                <a:gd name="adj" fmla="val 1146199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6400"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32678124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1">
            <a:extLst>
              <a:ext uri="{FF2B5EF4-FFF2-40B4-BE49-F238E27FC236}">
                <a16:creationId xmlns:a16="http://schemas.microsoft.com/office/drawing/2014/main" id="{CFF9CA07-3098-4818-9874-A85190903F82}"/>
              </a:ext>
            </a:extLst>
          </p:cNvPr>
          <p:cNvPicPr>
            <a:picLocks noChangeAspect="1"/>
          </p:cNvPicPr>
          <p:nvPr/>
        </p:nvPicPr>
        <p:blipFill>
          <a:blip r:embed="rId2" cstate="print">
            <a:extLst>
              <a:ext uri="{28A0092B-C50C-407E-A947-70E740481C1C}">
                <a14:useLocalDpi xmlns:a14="http://schemas.microsoft.com/office/drawing/2010/main" val="0"/>
              </a:ext>
            </a:extLst>
          </a:blip>
          <a:srcRect l="1831" t="71037" r="529" b="3043"/>
          <a:stretch>
            <a:fillRect/>
          </a:stretch>
        </p:blipFill>
        <p:spPr bwMode="auto">
          <a:xfrm>
            <a:off x="6836199" y="3331137"/>
            <a:ext cx="2339699" cy="177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9">
            <a:extLst>
              <a:ext uri="{FF2B5EF4-FFF2-40B4-BE49-F238E27FC236}">
                <a16:creationId xmlns:a16="http://schemas.microsoft.com/office/drawing/2014/main" id="{78C5C932-F633-4892-9AF7-942EF8C70EB6}"/>
              </a:ext>
            </a:extLst>
          </p:cNvPr>
          <p:cNvSpPr txBox="1">
            <a:spLocks noChangeArrowheads="1"/>
          </p:cNvSpPr>
          <p:nvPr/>
        </p:nvSpPr>
        <p:spPr bwMode="auto">
          <a:xfrm>
            <a:off x="381000" y="87690"/>
            <a:ext cx="845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defTabSz="685800" fontAlgn="base">
              <a:spcBef>
                <a:spcPct val="0"/>
              </a:spcBef>
              <a:spcAft>
                <a:spcPct val="0"/>
              </a:spcAft>
              <a:buNone/>
              <a:defRPr/>
            </a:pP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1.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Tiếng</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trống</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vật</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nổi</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dồn</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dập</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tứ</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xứ</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đổ</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về</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nước</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chảy</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Ai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ai</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cũng</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náo</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nức</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muốn</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được</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mặt</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tài</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ta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chen</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lấn</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nhau</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quây</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kín</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quanh</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sới</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vật</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nhiều</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phải</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trèo</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những</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cây</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cao</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gần</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đấy</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cho</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rõ</a:t>
            </a:r>
            <a:r>
              <a:rPr lang="en-US" altLang="en-US" sz="2400" b="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rPr>
              <a:t>.</a:t>
            </a:r>
            <a:endParaRPr lang="en-US" altLang="en-US" sz="2400" b="1" i="1" kern="0" dirty="0">
              <a:solidFill>
                <a:prstClr val="black"/>
              </a:solidFill>
              <a:latin typeface="Times New Roman" panose="02020603050405020304" pitchFamily="18" charset="0"/>
              <a:ea typeface="Yu Gothic UI Semilight" panose="020B0400000000000000" pitchFamily="34" charset="-128"/>
              <a:cs typeface="Times New Roman" panose="02020603050405020304" pitchFamily="18" charset="0"/>
            </a:endParaRPr>
          </a:p>
        </p:txBody>
      </p:sp>
      <p:sp>
        <p:nvSpPr>
          <p:cNvPr id="6" name="Text Box 8">
            <a:extLst>
              <a:ext uri="{FF2B5EF4-FFF2-40B4-BE49-F238E27FC236}">
                <a16:creationId xmlns:a16="http://schemas.microsoft.com/office/drawing/2014/main" id="{9E13F272-44B7-4807-87E7-E62E828A5B9D}"/>
              </a:ext>
            </a:extLst>
          </p:cNvPr>
          <p:cNvSpPr txBox="1">
            <a:spLocks noChangeArrowheads="1"/>
          </p:cNvSpPr>
          <p:nvPr/>
        </p:nvSpPr>
        <p:spPr bwMode="auto">
          <a:xfrm>
            <a:off x="381000" y="2186285"/>
            <a:ext cx="868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FontTx/>
              <a:buNone/>
            </a:pPr>
            <a:r>
              <a:rPr lang="en-US" altLang="en-US" sz="2400" b="1" dirty="0">
                <a:solidFill>
                  <a:srgbClr val="800000"/>
                </a:solidFill>
                <a:latin typeface="Times New Roman" panose="02020603050405020304" pitchFamily="18" charset="0"/>
                <a:cs typeface="Times New Roman" panose="02020603050405020304" pitchFamily="18" charset="0"/>
              </a:rPr>
              <a:t>1. </a:t>
            </a:r>
            <a:r>
              <a:rPr lang="en-US" altLang="en-US" sz="2400" b="1" dirty="0" err="1">
                <a:solidFill>
                  <a:srgbClr val="800000"/>
                </a:solidFill>
                <a:latin typeface="Times New Roman" panose="02020603050405020304" pitchFamily="18" charset="0"/>
                <a:cs typeface="Times New Roman" panose="02020603050405020304" pitchFamily="18" charset="0"/>
              </a:rPr>
              <a:t>Tìm</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những</a:t>
            </a:r>
            <a:r>
              <a:rPr lang="en-US" altLang="en-US" sz="2400" b="1" dirty="0">
                <a:solidFill>
                  <a:srgbClr val="800000"/>
                </a:solidFill>
                <a:latin typeface="Times New Roman" panose="02020603050405020304" pitchFamily="18" charset="0"/>
                <a:cs typeface="Times New Roman" panose="02020603050405020304" pitchFamily="18" charset="0"/>
              </a:rPr>
              <a:t> chi </a:t>
            </a:r>
            <a:r>
              <a:rPr lang="en-US" altLang="en-US" sz="2400" b="1" dirty="0" err="1">
                <a:solidFill>
                  <a:srgbClr val="800000"/>
                </a:solidFill>
                <a:latin typeface="Times New Roman" panose="02020603050405020304" pitchFamily="18" charset="0"/>
                <a:cs typeface="Times New Roman" panose="02020603050405020304" pitchFamily="18" charset="0"/>
              </a:rPr>
              <a:t>tiết</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miêu</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tả</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cảnh</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tượng</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sôi</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động</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của</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hội</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vật</a:t>
            </a:r>
            <a:r>
              <a:rPr lang="en-US" altLang="en-US" sz="2400" b="1" dirty="0">
                <a:solidFill>
                  <a:srgbClr val="800000"/>
                </a:solidFill>
                <a:latin typeface="Times New Roman" panose="02020603050405020304" pitchFamily="18" charset="0"/>
                <a:cs typeface="Times New Roman" panose="02020603050405020304" pitchFamily="18" charset="0"/>
              </a:rPr>
              <a:t>?</a:t>
            </a:r>
          </a:p>
        </p:txBody>
      </p:sp>
      <p:sp>
        <p:nvSpPr>
          <p:cNvPr id="7" name="Text Box 9">
            <a:extLst>
              <a:ext uri="{FF2B5EF4-FFF2-40B4-BE49-F238E27FC236}">
                <a16:creationId xmlns:a16="http://schemas.microsoft.com/office/drawing/2014/main" id="{3605A321-CCFB-4A6C-BE74-D0724836CC95}"/>
              </a:ext>
            </a:extLst>
          </p:cNvPr>
          <p:cNvSpPr txBox="1">
            <a:spLocks noChangeArrowheads="1"/>
          </p:cNvSpPr>
          <p:nvPr/>
        </p:nvSpPr>
        <p:spPr bwMode="auto">
          <a:xfrm>
            <a:off x="381000" y="2842558"/>
            <a:ext cx="6629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Tiếng</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trống</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vật</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nổi</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dồn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dập</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tứ</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xứ</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đổ</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về</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nước</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chảy</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ai</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cũng</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náo</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nức</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muốn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mặt</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tài</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chen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lấn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nhau</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quây</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kín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quanh</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sới</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vật</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nhiều</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phải</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trèo</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những</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cây</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cao</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gần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đấy</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cho</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rõ</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endParaRPr lang="en-US"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581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9"/>
            <a:ext cx="9144000" cy="5142362"/>
          </a:xfrm>
          <a:prstGeom prst="rect">
            <a:avLst/>
          </a:prstGeom>
        </p:spPr>
      </p:pic>
      <p:sp>
        <p:nvSpPr>
          <p:cNvPr id="3" name="Text Box 12">
            <a:extLst>
              <a:ext uri="{FF2B5EF4-FFF2-40B4-BE49-F238E27FC236}">
                <a16:creationId xmlns:a16="http://schemas.microsoft.com/office/drawing/2014/main" id="{5E1F7530-9AFE-42FD-BE6C-93B9484D7BDB}"/>
              </a:ext>
            </a:extLst>
          </p:cNvPr>
          <p:cNvSpPr txBox="1">
            <a:spLocks noChangeArrowheads="1"/>
          </p:cNvSpPr>
          <p:nvPr/>
        </p:nvSpPr>
        <p:spPr bwMode="auto">
          <a:xfrm>
            <a:off x="152400" y="445353"/>
            <a:ext cx="769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FontTx/>
              <a:buNone/>
            </a:pPr>
            <a:r>
              <a:rPr lang="en-US" altLang="en-US" sz="2400" b="1" dirty="0">
                <a:solidFill>
                  <a:srgbClr val="800000"/>
                </a:solidFill>
                <a:latin typeface="Times New Roman" panose="02020603050405020304" pitchFamily="18" charset="0"/>
                <a:cs typeface="Times New Roman" panose="02020603050405020304" pitchFamily="18" charset="0"/>
              </a:rPr>
              <a:t>2. </a:t>
            </a:r>
            <a:r>
              <a:rPr lang="en-US" altLang="en-US" sz="2400" b="1" dirty="0" err="1">
                <a:solidFill>
                  <a:srgbClr val="800000"/>
                </a:solidFill>
                <a:latin typeface="Times New Roman" panose="02020603050405020304" pitchFamily="18" charset="0"/>
                <a:cs typeface="Times New Roman" panose="02020603050405020304" pitchFamily="18" charset="0"/>
              </a:rPr>
              <a:t>Cách</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đánh</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của</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Quắm</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Đen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và</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ông</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Cản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Ngũ</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có</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gì</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khác</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nhau</a:t>
            </a:r>
            <a:r>
              <a:rPr lang="en-US" altLang="en-US" sz="2400" b="1" dirty="0">
                <a:solidFill>
                  <a:srgbClr val="800000"/>
                </a:solidFill>
                <a:latin typeface="Times New Roman" panose="02020603050405020304" pitchFamily="18" charset="0"/>
                <a:cs typeface="Times New Roman" panose="02020603050405020304" pitchFamily="18" charset="0"/>
              </a:rPr>
              <a:t>?</a:t>
            </a:r>
          </a:p>
        </p:txBody>
      </p:sp>
      <p:sp>
        <p:nvSpPr>
          <p:cNvPr id="4" name="Text Box 9">
            <a:extLst>
              <a:ext uri="{FF2B5EF4-FFF2-40B4-BE49-F238E27FC236}">
                <a16:creationId xmlns:a16="http://schemas.microsoft.com/office/drawing/2014/main" id="{3605A321-CCFB-4A6C-BE74-D0724836CC95}"/>
              </a:ext>
            </a:extLst>
          </p:cNvPr>
          <p:cNvSpPr txBox="1">
            <a:spLocks noChangeArrowheads="1"/>
          </p:cNvSpPr>
          <p:nvPr/>
        </p:nvSpPr>
        <p:spPr bwMode="auto">
          <a:xfrm>
            <a:off x="381000" y="1459290"/>
            <a:ext cx="7086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Quắm</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Đen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Nhanh</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nhẹn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vừa</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vào</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đã</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lăn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xả</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ngay</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vào</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đánh</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dồn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dập</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ráo</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riết</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vờn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bên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trái</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đánh</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bên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phải</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dứ</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trên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đánh</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dưới</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thoắt</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biến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thoắt</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hóa</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khôn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lường</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endParaRPr lang="en-US"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Text Box 9">
            <a:extLst>
              <a:ext uri="{FF2B5EF4-FFF2-40B4-BE49-F238E27FC236}">
                <a16:creationId xmlns:a16="http://schemas.microsoft.com/office/drawing/2014/main" id="{3605A321-CCFB-4A6C-BE74-D0724836CC95}"/>
              </a:ext>
            </a:extLst>
          </p:cNvPr>
          <p:cNvSpPr txBox="1">
            <a:spLocks noChangeArrowheads="1"/>
          </p:cNvSpPr>
          <p:nvPr/>
        </p:nvSpPr>
        <p:spPr bwMode="auto">
          <a:xfrm>
            <a:off x="381000" y="3264753"/>
            <a:ext cx="708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Lớ</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ngớ</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chậm</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chạp</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làm</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xem</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chán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ngắt</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endParaRPr lang="en-US"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05988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Box 12">
            <a:extLst>
              <a:ext uri="{FF2B5EF4-FFF2-40B4-BE49-F238E27FC236}">
                <a16:creationId xmlns:a16="http://schemas.microsoft.com/office/drawing/2014/main" id="{5E1F7530-9AFE-42FD-BE6C-93B9484D7BDB}"/>
              </a:ext>
            </a:extLst>
          </p:cNvPr>
          <p:cNvSpPr txBox="1">
            <a:spLocks noChangeArrowheads="1"/>
          </p:cNvSpPr>
          <p:nvPr/>
        </p:nvSpPr>
        <p:spPr bwMode="auto">
          <a:xfrm>
            <a:off x="533400" y="902553"/>
            <a:ext cx="876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FontTx/>
              <a:buNone/>
            </a:pPr>
            <a:r>
              <a:rPr lang="en-US" altLang="en-US" sz="2400" b="1" dirty="0">
                <a:solidFill>
                  <a:srgbClr val="800000"/>
                </a:solidFill>
                <a:latin typeface="Times New Roman" panose="02020603050405020304" pitchFamily="18" charset="0"/>
                <a:cs typeface="Times New Roman" panose="02020603050405020304" pitchFamily="18" charset="0"/>
              </a:rPr>
              <a:t>3. </a:t>
            </a:r>
            <a:r>
              <a:rPr lang="en-US" altLang="en-US" sz="2400" b="1" dirty="0" err="1">
                <a:solidFill>
                  <a:srgbClr val="800000"/>
                </a:solidFill>
                <a:latin typeface="Times New Roman" panose="02020603050405020304" pitchFamily="18" charset="0"/>
                <a:cs typeface="Times New Roman" panose="02020603050405020304" pitchFamily="18" charset="0"/>
              </a:rPr>
              <a:t>Việc</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ông</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Cản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Ngũ</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bước</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hụt</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đã</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làm</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thay</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đổi</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keo</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vật</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như</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thế</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nào</a:t>
            </a:r>
            <a:r>
              <a:rPr lang="en-US" altLang="en-US" sz="2400" b="1" dirty="0">
                <a:solidFill>
                  <a:srgbClr val="800000"/>
                </a:solidFill>
                <a:latin typeface="Times New Roman" panose="02020603050405020304" pitchFamily="18" charset="0"/>
                <a:cs typeface="Times New Roman" panose="02020603050405020304" pitchFamily="18" charset="0"/>
              </a:rPr>
              <a:t>?</a:t>
            </a:r>
          </a:p>
        </p:txBody>
      </p:sp>
      <p:sp>
        <p:nvSpPr>
          <p:cNvPr id="4" name="Text Box 9">
            <a:extLst>
              <a:ext uri="{FF2B5EF4-FFF2-40B4-BE49-F238E27FC236}">
                <a16:creationId xmlns:a16="http://schemas.microsoft.com/office/drawing/2014/main" id="{3605A321-CCFB-4A6C-BE74-D0724836CC95}"/>
              </a:ext>
            </a:extLst>
          </p:cNvPr>
          <p:cNvSpPr txBox="1">
            <a:spLocks noChangeArrowheads="1"/>
          </p:cNvSpPr>
          <p:nvPr/>
        </p:nvSpPr>
        <p:spPr bwMode="auto">
          <a:xfrm>
            <a:off x="609600" y="1893153"/>
            <a:ext cx="800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Lúc</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ấy</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Quắm</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Đen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nhanh</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như</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cắt</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luồn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qua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hai</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cánh</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tay</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ôm</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một</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bên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chân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bốc</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lên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endParaRPr lang="en-US"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31978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Box 12">
            <a:extLst>
              <a:ext uri="{FF2B5EF4-FFF2-40B4-BE49-F238E27FC236}">
                <a16:creationId xmlns:a16="http://schemas.microsoft.com/office/drawing/2014/main" id="{5E1F7530-9AFE-42FD-BE6C-93B9484D7BDB}"/>
              </a:ext>
            </a:extLst>
          </p:cNvPr>
          <p:cNvSpPr txBox="1">
            <a:spLocks noChangeArrowheads="1"/>
          </p:cNvSpPr>
          <p:nvPr/>
        </p:nvSpPr>
        <p:spPr bwMode="auto">
          <a:xfrm>
            <a:off x="1752600" y="1271885"/>
            <a:ext cx="6324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FontTx/>
              <a:buNone/>
            </a:pPr>
            <a:r>
              <a:rPr lang="en-US" altLang="en-US" sz="2400" b="1" dirty="0">
                <a:solidFill>
                  <a:srgbClr val="800000"/>
                </a:solidFill>
                <a:latin typeface="Times New Roman" panose="02020603050405020304" pitchFamily="18" charset="0"/>
                <a:cs typeface="Times New Roman" panose="02020603050405020304" pitchFamily="18" charset="0"/>
              </a:rPr>
              <a:t>4. Theo </a:t>
            </a:r>
            <a:r>
              <a:rPr lang="en-US" altLang="en-US" sz="2400" b="1" dirty="0" err="1">
                <a:solidFill>
                  <a:srgbClr val="800000"/>
                </a:solidFill>
                <a:latin typeface="Times New Roman" panose="02020603050405020304" pitchFamily="18" charset="0"/>
                <a:cs typeface="Times New Roman" panose="02020603050405020304" pitchFamily="18" charset="0"/>
              </a:rPr>
              <a:t>em</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vì</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sao</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ông</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Cản</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Ngũ</a:t>
            </a:r>
            <a:r>
              <a:rPr lang="en-US" altLang="en-US" sz="2400" b="1" dirty="0">
                <a:solidFill>
                  <a:srgbClr val="800000"/>
                </a:solidFill>
                <a:latin typeface="Times New Roman" panose="02020603050405020304" pitchFamily="18" charset="0"/>
                <a:cs typeface="Times New Roman" panose="02020603050405020304" pitchFamily="18" charset="0"/>
              </a:rPr>
              <a:t> </a:t>
            </a:r>
            <a:r>
              <a:rPr lang="en-US" altLang="en-US" sz="2400" b="1" dirty="0" err="1">
                <a:solidFill>
                  <a:srgbClr val="800000"/>
                </a:solidFill>
                <a:latin typeface="Times New Roman" panose="02020603050405020304" pitchFamily="18" charset="0"/>
                <a:cs typeface="Times New Roman" panose="02020603050405020304" pitchFamily="18" charset="0"/>
              </a:rPr>
              <a:t>thắng</a:t>
            </a:r>
            <a:r>
              <a:rPr lang="en-US" altLang="en-US" sz="2400" b="1" dirty="0">
                <a:solidFill>
                  <a:srgbClr val="800000"/>
                </a:solidFill>
                <a:latin typeface="Times New Roman" panose="02020603050405020304" pitchFamily="18" charset="0"/>
                <a:cs typeface="Times New Roman" panose="02020603050405020304" pitchFamily="18" charset="0"/>
              </a:rPr>
              <a:t>?</a:t>
            </a:r>
          </a:p>
        </p:txBody>
      </p:sp>
      <p:sp>
        <p:nvSpPr>
          <p:cNvPr id="4" name="Text Box 9">
            <a:extLst>
              <a:ext uri="{FF2B5EF4-FFF2-40B4-BE49-F238E27FC236}">
                <a16:creationId xmlns:a16="http://schemas.microsoft.com/office/drawing/2014/main" id="{3605A321-CCFB-4A6C-BE74-D0724836CC95}"/>
              </a:ext>
            </a:extLst>
          </p:cNvPr>
          <p:cNvSpPr txBox="1">
            <a:spLocks noChangeArrowheads="1"/>
          </p:cNvSpPr>
          <p:nvPr/>
        </p:nvSpPr>
        <p:spPr bwMode="auto">
          <a:xfrm>
            <a:off x="1676400" y="1893153"/>
            <a:ext cx="693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Cản</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Ngũ</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thắng</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vì</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ông</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là</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người</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điềm</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tĩnh</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và</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giàu</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kinh</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r>
              <a:rPr lang="en-US" altLang="en-US" sz="2400" b="1" kern="0" dirty="0" err="1">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nghiệm</a:t>
            </a:r>
            <a:r>
              <a:rPr lang="en-US" altLang="en-US" sz="2400" b="1" kern="0" dirty="0">
                <a:solidFill>
                  <a:schemeClr val="accent5">
                    <a:lumMod val="50000"/>
                  </a:schemeClr>
                </a:solidFill>
                <a:latin typeface="Times New Roman" panose="02020603050405020304" pitchFamily="18" charset="0"/>
                <a:ea typeface="Yu Gothic UI Semilight" panose="020B0400000000000000" pitchFamily="34" charset="-128"/>
                <a:cs typeface="Times New Roman" panose="02020603050405020304" pitchFamily="18" charset="0"/>
              </a:rPr>
              <a:t>. </a:t>
            </a:r>
            <a:endParaRPr lang="en-US"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70771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2190-D0A2-4E30-9B58-1ADE3F6FE4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5D9FE5-3ED1-427C-8077-F700049D2FE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73DAA86-C077-4FC3-B3CE-18744E1E0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8"/>
            <a:ext cx="9144000" cy="5143500"/>
          </a:xfrm>
          <a:prstGeom prst="rect">
            <a:avLst/>
          </a:prstGeom>
        </p:spPr>
      </p:pic>
      <p:grpSp>
        <p:nvGrpSpPr>
          <p:cNvPr id="8" name="Group 7">
            <a:extLst>
              <a:ext uri="{FF2B5EF4-FFF2-40B4-BE49-F238E27FC236}">
                <a16:creationId xmlns:a16="http://schemas.microsoft.com/office/drawing/2014/main" id="{C82B6624-E21A-4111-8080-51C752ABEFE4}"/>
              </a:ext>
            </a:extLst>
          </p:cNvPr>
          <p:cNvGrpSpPr/>
          <p:nvPr/>
        </p:nvGrpSpPr>
        <p:grpSpPr>
          <a:xfrm>
            <a:off x="1211924" y="-258708"/>
            <a:ext cx="4712088" cy="2764113"/>
            <a:chOff x="2964917" y="-265133"/>
            <a:chExt cx="5840269" cy="3299687"/>
          </a:xfrm>
        </p:grpSpPr>
        <p:pic>
          <p:nvPicPr>
            <p:cNvPr id="5" name="图片 7">
              <a:extLst>
                <a:ext uri="{FF2B5EF4-FFF2-40B4-BE49-F238E27FC236}">
                  <a16:creationId xmlns:a16="http://schemas.microsoft.com/office/drawing/2014/main" id="{1397AB1F-FE58-4943-8847-866AB814CC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804" t="66677"/>
            <a:stretch/>
          </p:blipFill>
          <p:spPr>
            <a:xfrm rot="16378271">
              <a:off x="3817080" y="-1117296"/>
              <a:ext cx="3299687" cy="5004014"/>
            </a:xfrm>
            <a:prstGeom prst="rect">
              <a:avLst/>
            </a:prstGeom>
          </p:spPr>
        </p:pic>
        <p:sp>
          <p:nvSpPr>
            <p:cNvPr id="6" name="TextBox 48">
              <a:extLst>
                <a:ext uri="{FF2B5EF4-FFF2-40B4-BE49-F238E27FC236}">
                  <a16:creationId xmlns:a16="http://schemas.microsoft.com/office/drawing/2014/main" id="{4F861D1C-D2D1-4964-A756-1E55E3AD5A53}"/>
                </a:ext>
              </a:extLst>
            </p:cNvPr>
            <p:cNvSpPr txBox="1"/>
            <p:nvPr/>
          </p:nvSpPr>
          <p:spPr>
            <a:xfrm>
              <a:off x="3602761" y="1043241"/>
              <a:ext cx="5202425" cy="808304"/>
            </a:xfrm>
            <a:prstGeom prst="rect">
              <a:avLst/>
            </a:prstGeom>
            <a:noFill/>
          </p:spPr>
          <p:txBody>
            <a:bodyPr wrap="square" lIns="0" tIns="0" rIns="0" bIns="0" rtlCol="0">
              <a:spAutoFit/>
            </a:bodyPr>
            <a:lstStyle>
              <a:defPPr>
                <a:defRPr lang="zh-CN"/>
              </a:defPPr>
              <a:lvl1pPr>
                <a:defRPr sz="2800" b="1">
                  <a:solidFill>
                    <a:srgbClr val="54534D"/>
                  </a:solidFill>
                  <a:ea typeface="华康雅宋体W9" panose="02020909000000000000" pitchFamily="49" charset="-122"/>
                  <a:cs typeface="+mn-ea"/>
                </a:defRPr>
              </a:lvl1pPr>
            </a:lstStyle>
            <a:p>
              <a:r>
                <a:rPr lang="en-US" altLang="zh-CN" sz="4400">
                  <a:solidFill>
                    <a:schemeClr val="tx1"/>
                  </a:solidFill>
                  <a:latin typeface="Times New Roman" panose="02020603050405020304" pitchFamily="18" charset="0"/>
                  <a:cs typeface="Times New Roman" panose="02020603050405020304" pitchFamily="18" charset="0"/>
                  <a:sym typeface="+mn-lt"/>
                </a:rPr>
                <a:t>Nội dung:</a:t>
              </a:r>
              <a:endParaRPr lang="zh-CN" altLang="en-US" sz="4400" dirty="0">
                <a:solidFill>
                  <a:schemeClr val="tx1"/>
                </a:solidFill>
                <a:latin typeface="Times New Roman" panose="02020603050405020304" pitchFamily="18" charset="0"/>
                <a:cs typeface="Times New Roman" panose="02020603050405020304" pitchFamily="18" charset="0"/>
              </a:endParaRPr>
            </a:p>
          </p:txBody>
        </p:sp>
      </p:grpSp>
      <p:pic>
        <p:nvPicPr>
          <p:cNvPr id="7" name="图片 8">
            <a:extLst>
              <a:ext uri="{FF2B5EF4-FFF2-40B4-BE49-F238E27FC236}">
                <a16:creationId xmlns:a16="http://schemas.microsoft.com/office/drawing/2014/main" id="{C5C479A6-4132-4DB6-8ACA-7D74FB53FB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13639"/>
            <a:ext cx="3024336" cy="1494749"/>
          </a:xfrm>
          <a:prstGeom prst="rect">
            <a:avLst/>
          </a:prstGeom>
        </p:spPr>
      </p:pic>
      <p:pic>
        <p:nvPicPr>
          <p:cNvPr id="11" name="图片 8">
            <a:extLst>
              <a:ext uri="{FF2B5EF4-FFF2-40B4-BE49-F238E27FC236}">
                <a16:creationId xmlns:a16="http://schemas.microsoft.com/office/drawing/2014/main" id="{66FA93F5-A6DD-476E-8B19-F069FD63D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50" y="3536543"/>
            <a:ext cx="3024336" cy="1494749"/>
          </a:xfrm>
          <a:prstGeom prst="rect">
            <a:avLst/>
          </a:prstGeom>
        </p:spPr>
      </p:pic>
      <p:sp>
        <p:nvSpPr>
          <p:cNvPr id="9" name="Hộp Văn bản 8">
            <a:extLst>
              <a:ext uri="{FF2B5EF4-FFF2-40B4-BE49-F238E27FC236}">
                <a16:creationId xmlns:a16="http://schemas.microsoft.com/office/drawing/2014/main" id="{EC8EC9B6-EC11-46CB-81E7-6D884654B99F}"/>
              </a:ext>
            </a:extLst>
          </p:cNvPr>
          <p:cNvSpPr txBox="1"/>
          <p:nvPr/>
        </p:nvSpPr>
        <p:spPr>
          <a:xfrm>
            <a:off x="1819275" y="2017483"/>
            <a:ext cx="7010400" cy="1569660"/>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Cuộc thi tài hấp dẫn giữa hai đô vật đã kết thúc bằng chiến thắng xứng đáng của đô vật già, trầm tĩnh, giàu kinh nghiệm trước chàng đô vật trẻ còn xốc nổi.</a:t>
            </a:r>
          </a:p>
        </p:txBody>
      </p:sp>
    </p:spTree>
    <p:extLst>
      <p:ext uri="{BB962C8B-B14F-4D97-AF65-F5344CB8AC3E}">
        <p14:creationId xmlns:p14="http://schemas.microsoft.com/office/powerpoint/2010/main" val="20315704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2190-D0A2-4E30-9B58-1ADE3F6FE4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5D9FE5-3ED1-427C-8077-F700049D2FE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73DAA86-C077-4FC3-B3CE-18744E1E0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8"/>
            <a:ext cx="9144000" cy="5143500"/>
          </a:xfrm>
          <a:prstGeom prst="rect">
            <a:avLst/>
          </a:prstGeom>
        </p:spPr>
      </p:pic>
      <p:grpSp>
        <p:nvGrpSpPr>
          <p:cNvPr id="8" name="Group 7">
            <a:extLst>
              <a:ext uri="{FF2B5EF4-FFF2-40B4-BE49-F238E27FC236}">
                <a16:creationId xmlns:a16="http://schemas.microsoft.com/office/drawing/2014/main" id="{C82B6624-E21A-4111-8080-51C752ABEFE4}"/>
              </a:ext>
            </a:extLst>
          </p:cNvPr>
          <p:cNvGrpSpPr/>
          <p:nvPr/>
        </p:nvGrpSpPr>
        <p:grpSpPr>
          <a:xfrm>
            <a:off x="1211924" y="-258708"/>
            <a:ext cx="4605407" cy="2764113"/>
            <a:chOff x="2964917" y="-265133"/>
            <a:chExt cx="5708046" cy="3299687"/>
          </a:xfrm>
        </p:grpSpPr>
        <p:pic>
          <p:nvPicPr>
            <p:cNvPr id="5" name="图片 7">
              <a:extLst>
                <a:ext uri="{FF2B5EF4-FFF2-40B4-BE49-F238E27FC236}">
                  <a16:creationId xmlns:a16="http://schemas.microsoft.com/office/drawing/2014/main" id="{1397AB1F-FE58-4943-8847-866AB814CC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804" t="66677"/>
            <a:stretch/>
          </p:blipFill>
          <p:spPr>
            <a:xfrm rot="16378271">
              <a:off x="3817080" y="-1117296"/>
              <a:ext cx="3299687" cy="5004014"/>
            </a:xfrm>
            <a:prstGeom prst="rect">
              <a:avLst/>
            </a:prstGeom>
          </p:spPr>
        </p:pic>
        <p:sp>
          <p:nvSpPr>
            <p:cNvPr id="6" name="TextBox 48">
              <a:extLst>
                <a:ext uri="{FF2B5EF4-FFF2-40B4-BE49-F238E27FC236}">
                  <a16:creationId xmlns:a16="http://schemas.microsoft.com/office/drawing/2014/main" id="{4F861D1C-D2D1-4964-A756-1E55E3AD5A53}"/>
                </a:ext>
              </a:extLst>
            </p:cNvPr>
            <p:cNvSpPr txBox="1"/>
            <p:nvPr/>
          </p:nvSpPr>
          <p:spPr>
            <a:xfrm>
              <a:off x="3470538" y="1062506"/>
              <a:ext cx="5202425" cy="808304"/>
            </a:xfrm>
            <a:prstGeom prst="rect">
              <a:avLst/>
            </a:prstGeom>
            <a:noFill/>
          </p:spPr>
          <p:txBody>
            <a:bodyPr wrap="square" lIns="0" tIns="0" rIns="0" bIns="0" rtlCol="0">
              <a:spAutoFit/>
            </a:bodyPr>
            <a:lstStyle>
              <a:defPPr>
                <a:defRPr lang="zh-CN"/>
              </a:defPPr>
              <a:lvl1pPr>
                <a:defRPr sz="2800" b="1">
                  <a:solidFill>
                    <a:srgbClr val="54534D"/>
                  </a:solidFill>
                  <a:ea typeface="华康雅宋体W9" panose="02020909000000000000" pitchFamily="49" charset="-122"/>
                  <a:cs typeface="+mn-ea"/>
                </a:defRPr>
              </a:lvl1pPr>
            </a:lstStyle>
            <a:p>
              <a:r>
                <a:rPr lang="en-US" altLang="zh-CN" sz="4400">
                  <a:solidFill>
                    <a:schemeClr val="tx1"/>
                  </a:solidFill>
                  <a:latin typeface="Times New Roman" panose="02020603050405020304" pitchFamily="18" charset="0"/>
                  <a:cs typeface="Times New Roman" panose="02020603050405020304" pitchFamily="18" charset="0"/>
                  <a:sym typeface="+mn-lt"/>
                </a:rPr>
                <a:t>Vận dụng:</a:t>
              </a:r>
              <a:endParaRPr lang="zh-CN" altLang="en-US" sz="4400" dirty="0">
                <a:solidFill>
                  <a:schemeClr val="tx1"/>
                </a:solidFill>
                <a:latin typeface="Times New Roman" panose="02020603050405020304" pitchFamily="18" charset="0"/>
                <a:cs typeface="Times New Roman" panose="02020603050405020304" pitchFamily="18" charset="0"/>
              </a:endParaRPr>
            </a:p>
          </p:txBody>
        </p:sp>
      </p:grpSp>
      <p:pic>
        <p:nvPicPr>
          <p:cNvPr id="7" name="图片 8">
            <a:extLst>
              <a:ext uri="{FF2B5EF4-FFF2-40B4-BE49-F238E27FC236}">
                <a16:creationId xmlns:a16="http://schemas.microsoft.com/office/drawing/2014/main" id="{C5C479A6-4132-4DB6-8ACA-7D74FB53FB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13639"/>
            <a:ext cx="3024336" cy="1494749"/>
          </a:xfrm>
          <a:prstGeom prst="rect">
            <a:avLst/>
          </a:prstGeom>
        </p:spPr>
      </p:pic>
      <p:pic>
        <p:nvPicPr>
          <p:cNvPr id="11" name="图片 8">
            <a:extLst>
              <a:ext uri="{FF2B5EF4-FFF2-40B4-BE49-F238E27FC236}">
                <a16:creationId xmlns:a16="http://schemas.microsoft.com/office/drawing/2014/main" id="{66FA93F5-A6DD-476E-8B19-F069FD63D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50" y="3536543"/>
            <a:ext cx="3024336" cy="1494749"/>
          </a:xfrm>
          <a:prstGeom prst="rect">
            <a:avLst/>
          </a:prstGeom>
        </p:spPr>
      </p:pic>
      <p:sp>
        <p:nvSpPr>
          <p:cNvPr id="12" name="Rectangle 2">
            <a:extLst>
              <a:ext uri="{FF2B5EF4-FFF2-40B4-BE49-F238E27FC236}">
                <a16:creationId xmlns:a16="http://schemas.microsoft.com/office/drawing/2014/main" id="{40638BD0-DF25-47C3-BD18-E211E0D6C24F}"/>
              </a:ext>
            </a:extLst>
          </p:cNvPr>
          <p:cNvSpPr/>
          <p:nvPr/>
        </p:nvSpPr>
        <p:spPr>
          <a:xfrm>
            <a:off x="838200" y="2047668"/>
            <a:ext cx="7596951" cy="1200329"/>
          </a:xfrm>
          <a:prstGeom prst="rect">
            <a:avLst/>
          </a:prstGeom>
        </p:spPr>
        <p:txBody>
          <a:bodyPr wrap="none">
            <a:spAutoFit/>
          </a:bodyPr>
          <a:lstStyle/>
          <a:p>
            <a:r>
              <a:rPr lang="en-US" sz="3600" b="1" dirty="0" err="1">
                <a:solidFill>
                  <a:srgbClr val="0000FF"/>
                </a:solidFill>
                <a:latin typeface="Times New Roman" pitchFamily="18" charset="0"/>
                <a:cs typeface="Times New Roman" pitchFamily="18" charset="0"/>
              </a:rPr>
              <a:t>Câu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chuyện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khuyên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chúng</a:t>
            </a:r>
            <a:r>
              <a:rPr lang="en-US" sz="3600" b="1" dirty="0">
                <a:solidFill>
                  <a:srgbClr val="0000FF"/>
                </a:solidFill>
                <a:latin typeface="Times New Roman" pitchFamily="18" charset="0"/>
                <a:cs typeface="Times New Roman" pitchFamily="18" charset="0"/>
              </a:rPr>
              <a:t> ta </a:t>
            </a:r>
            <a:r>
              <a:rPr lang="en-US" sz="3600" b="1" dirty="0" err="1">
                <a:solidFill>
                  <a:srgbClr val="0000FF"/>
                </a:solidFill>
                <a:latin typeface="Times New Roman" pitchFamily="18" charset="0"/>
                <a:cs typeface="Times New Roman" pitchFamily="18" charset="0"/>
              </a:rPr>
              <a:t>điều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gì</a:t>
            </a:r>
            <a:r>
              <a:rPr lang="en-US" sz="3600" b="1" dirty="0">
                <a:solidFill>
                  <a:srgbClr val="0000FF"/>
                </a:solidFill>
                <a:latin typeface="Times New Roman" pitchFamily="18" charset="0"/>
                <a:cs typeface="Times New Roman" pitchFamily="18" charset="0"/>
              </a:rPr>
              <a:t>?</a:t>
            </a:r>
          </a:p>
          <a:p>
            <a:r>
              <a:rPr lang="en-US" sz="3600" b="1" dirty="0" err="1">
                <a:solidFill>
                  <a:srgbClr val="0000FF"/>
                </a:solidFill>
                <a:latin typeface="Times New Roman" pitchFamily="18" charset="0"/>
                <a:cs typeface="Times New Roman" pitchFamily="18" charset="0"/>
              </a:rPr>
              <a:t>Kể</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một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số</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lễ</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hội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em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biết</a:t>
            </a:r>
            <a:endParaRPr lang="en-US" sz="3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32810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endParaRPr lang="en-US" altLang="en-US"/>
          </a:p>
        </p:txBody>
      </p:sp>
      <p:sp>
        <p:nvSpPr>
          <p:cNvPr id="41987" name="Rectangle 3"/>
          <p:cNvSpPr>
            <a:spLocks noGrp="1" noChangeArrowheads="1"/>
          </p:cNvSpPr>
          <p:nvPr>
            <p:ph type="body" idx="1"/>
          </p:nvPr>
        </p:nvSpPr>
        <p:spPr/>
        <p:txBody>
          <a:bodyPr/>
          <a:lstStyle/>
          <a:p>
            <a:pPr eaLnBrk="1" hangingPunct="1"/>
            <a:endParaRPr lang="en-US" altLang="en-US"/>
          </a:p>
        </p:txBody>
      </p:sp>
      <p:pic>
        <p:nvPicPr>
          <p:cNvPr id="44036" name="Picture 4"/>
          <p:cNvPicPr>
            <a:picLocks noChangeAspect="1" noChangeArrowheads="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wheel(4)">
                                      <p:cBhvr>
                                        <p:cTn id="7" dur="1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6" name="Rectangle 8"/>
          <p:cNvSpPr>
            <a:spLocks noChangeArrowheads="1"/>
          </p:cNvSpPr>
          <p:nvPr/>
        </p:nvSpPr>
        <p:spPr bwMode="auto">
          <a:xfrm>
            <a:off x="4667251" y="2603897"/>
            <a:ext cx="4371975" cy="2514600"/>
          </a:xfrm>
          <a:prstGeom prst="rect">
            <a:avLst/>
          </a:prstGeom>
          <a:solidFill>
            <a:schemeClr val="accent1"/>
          </a:solidFill>
          <a:ln w="28575">
            <a:solidFill>
              <a:srgbClr val="00FF00"/>
            </a:solidFill>
            <a:miter lim="800000"/>
            <a:headEnd/>
            <a:tailEnd/>
          </a:ln>
        </p:spPr>
        <p:txBody>
          <a:bodyPr wrap="none" anchor="ctr"/>
          <a:lstStyle/>
          <a:p>
            <a:pPr eaLnBrk="1" hangingPunct="1"/>
            <a:endParaRPr lang="en-US" altLang="en-US" sz="1350"/>
          </a:p>
        </p:txBody>
      </p:sp>
      <p:pic>
        <p:nvPicPr>
          <p:cNvPr id="32777" name="Picture 9"/>
          <p:cNvPicPr>
            <a:picLocks noChangeAspect="1" noChangeArrowheads="1"/>
          </p:cNvPicPr>
          <p:nvPr/>
        </p:nvPicPr>
        <p:blipFill>
          <a:blip r:embed="rId2"/>
          <a:srcRect/>
          <a:stretch>
            <a:fillRect/>
          </a:stretch>
        </p:blipFill>
        <p:spPr bwMode="auto">
          <a:xfrm>
            <a:off x="0" y="-122635"/>
            <a:ext cx="9144000" cy="526613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32777"/>
                                        </p:tgtEl>
                                        <p:attrNameLst>
                                          <p:attrName>style.visibility</p:attrName>
                                        </p:attrNameLst>
                                      </p:cBhvr>
                                      <p:to>
                                        <p:strVal val="visible"/>
                                      </p:to>
                                    </p:set>
                                    <p:animEffect transition="in" filter="wheel(4)">
                                      <p:cBhvr>
                                        <p:cTn id="7" dur="1000"/>
                                        <p:tgtEl>
                                          <p:spTgt spid="32777"/>
                                        </p:tgtEl>
                                      </p:cBhvr>
                                    </p:animEffect>
                                  </p:childTnLst>
                                </p:cTn>
                              </p:par>
                            </p:childTnLst>
                          </p:cTn>
                        </p:par>
                        <p:par>
                          <p:cTn id="8" fill="hold" nodeType="afterGroup">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32776"/>
                                        </p:tgtEl>
                                        <p:attrNameLst>
                                          <p:attrName>style.visibility</p:attrName>
                                        </p:attrNameLst>
                                      </p:cBhvr>
                                      <p:to>
                                        <p:strVal val="visible"/>
                                      </p:to>
                                    </p:set>
                                    <p:animEffect transition="in" filter="wheel(4)">
                                      <p:cBhvr>
                                        <p:cTn id="11" dur="10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en-US" altLang="en-US"/>
          </a:p>
        </p:txBody>
      </p:sp>
      <p:pic>
        <p:nvPicPr>
          <p:cNvPr id="46084" name="Picture 4"/>
          <p:cNvPicPr>
            <a:picLocks noGrp="1" noChangeAspect="1" noChangeArrowheads="1"/>
          </p:cNvPicPr>
          <p:nvPr>
            <p:ph type="body" idx="1"/>
          </p:nvPr>
        </p:nvPicPr>
        <p:blipFill>
          <a:blip r:embed="rId2"/>
          <a:srcRect/>
          <a:stretch>
            <a:fillRect/>
          </a:stretch>
        </p:blipFill>
        <p:spPr>
          <a:xfrm>
            <a:off x="0" y="0"/>
            <a:ext cx="9144000" cy="5143500"/>
          </a:xfrm>
          <a:noFill/>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46084"/>
                                        </p:tgtEl>
                                        <p:attrNameLst>
                                          <p:attrName>style.visibility</p:attrName>
                                        </p:attrNameLst>
                                      </p:cBhvr>
                                      <p:to>
                                        <p:strVal val="visible"/>
                                      </p:to>
                                    </p:set>
                                    <p:anim calcmode="lin" valueType="num">
                                      <p:cBhvr>
                                        <p:cTn id="7" dur="1000" fill="hold"/>
                                        <p:tgtEl>
                                          <p:spTgt spid="46084"/>
                                        </p:tgtEl>
                                        <p:attrNameLst>
                                          <p:attrName>ppt_w</p:attrName>
                                        </p:attrNameLst>
                                      </p:cBhvr>
                                      <p:tavLst>
                                        <p:tav tm="0">
                                          <p:val>
                                            <p:fltVal val="0"/>
                                          </p:val>
                                        </p:tav>
                                        <p:tav tm="100000">
                                          <p:val>
                                            <p:strVal val="#ppt_w"/>
                                          </p:val>
                                        </p:tav>
                                      </p:tavLst>
                                    </p:anim>
                                    <p:anim calcmode="lin" valueType="num">
                                      <p:cBhvr>
                                        <p:cTn id="8" dur="1000" fill="hold"/>
                                        <p:tgtEl>
                                          <p:spTgt spid="46084"/>
                                        </p:tgtEl>
                                        <p:attrNameLst>
                                          <p:attrName>ppt_h</p:attrName>
                                        </p:attrNameLst>
                                      </p:cBhvr>
                                      <p:tavLst>
                                        <p:tav tm="0">
                                          <p:val>
                                            <p:fltVal val="0"/>
                                          </p:val>
                                        </p:tav>
                                        <p:tav tm="100000">
                                          <p:val>
                                            <p:strVal val="#ppt_h"/>
                                          </p:val>
                                        </p:tav>
                                      </p:tavLst>
                                    </p:anim>
                                    <p:anim calcmode="lin" valueType="num">
                                      <p:cBhvr>
                                        <p:cTn id="9" dur="1000" fill="hold"/>
                                        <p:tgtEl>
                                          <p:spTgt spid="46084"/>
                                        </p:tgtEl>
                                        <p:attrNameLst>
                                          <p:attrName>style.rotation</p:attrName>
                                        </p:attrNameLst>
                                      </p:cBhvr>
                                      <p:tavLst>
                                        <p:tav tm="0">
                                          <p:val>
                                            <p:fltVal val="90"/>
                                          </p:val>
                                        </p:tav>
                                        <p:tav tm="100000">
                                          <p:val>
                                            <p:fltVal val="0"/>
                                          </p:val>
                                        </p:tav>
                                      </p:tavLst>
                                    </p:anim>
                                    <p:animEffect transition="in" filter="fade">
                                      <p:cBhvr>
                                        <p:cTn id="10" dur="1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Picture 8"/>
          <p:cNvPicPr>
            <a:picLocks noChangeAspect="1" noChangeArrowheads="1"/>
          </p:cNvPicPr>
          <p:nvPr/>
        </p:nvPicPr>
        <p:blipFill>
          <a:blip r:embed="rId2"/>
          <a:srcRect/>
          <a:stretch>
            <a:fillRect/>
          </a:stretch>
        </p:blipFill>
        <p:spPr bwMode="auto">
          <a:xfrm>
            <a:off x="0" y="1"/>
            <a:ext cx="9144000" cy="526613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33800"/>
                                        </p:tgtEl>
                                        <p:attrNameLst>
                                          <p:attrName>style.visibility</p:attrName>
                                        </p:attrNameLst>
                                      </p:cBhvr>
                                      <p:to>
                                        <p:strVal val="visible"/>
                                      </p:to>
                                    </p:set>
                                    <p:animEffect transition="in" filter="wheel(4)">
                                      <p:cBhvr>
                                        <p:cTn id="7" dur="10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hát-Quê-hương-tươi-đẹp">
            <a:hlinkClick r:id="" action="ppaction://media"/>
            <a:extLst>
              <a:ext uri="{FF2B5EF4-FFF2-40B4-BE49-F238E27FC236}">
                <a16:creationId xmlns:a16="http://schemas.microsoft.com/office/drawing/2014/main" id="{18D78BA6-825B-4E61-8D5E-5BDDEF931083}"/>
              </a:ext>
            </a:extLst>
          </p:cNvPr>
          <p:cNvPicPr>
            <a:picLocks noGrp="1" noChangeAspect="1"/>
          </p:cNvPicPr>
          <p:nvPr>
            <p:ph idx="1"/>
            <a:videoFile r:link="rId1"/>
            <p:extLst>
              <p:ext uri="{DAA4B4D4-6D71-4841-9C94-3DE7FCFB9230}">
                <p14:media xmlns:p14="http://schemas.microsoft.com/office/powerpoint/2010/main" r:embed="rId2">
                  <p14:trim st="3714" end="30822"/>
                </p14:media>
              </p:ext>
            </p:extLst>
          </p:nvPr>
        </p:nvPicPr>
        <p:blipFill>
          <a:blip r:embed="rId4"/>
          <a:stretch>
            <a:fillRect/>
          </a:stretch>
        </p:blipFill>
        <p:spPr>
          <a:xfrm>
            <a:off x="152400" y="133350"/>
            <a:ext cx="8839199" cy="4460875"/>
          </a:xfrm>
        </p:spPr>
      </p:pic>
    </p:spTree>
    <p:extLst>
      <p:ext uri="{BB962C8B-B14F-4D97-AF65-F5344CB8AC3E}">
        <p14:creationId xmlns:p14="http://schemas.microsoft.com/office/powerpoint/2010/main" val="36202319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D62A4D-28EA-43F5-8BDA-99A1405D0E68}"/>
              </a:ext>
            </a:extLst>
          </p:cNvPr>
          <p:cNvPicPr>
            <a:picLocks noChangeAspect="1"/>
          </p:cNvPicPr>
          <p:nvPr/>
        </p:nvPicPr>
        <p:blipFill>
          <a:blip r:embed="rId2"/>
          <a:stretch>
            <a:fillRect/>
          </a:stretch>
        </p:blipFill>
        <p:spPr>
          <a:xfrm>
            <a:off x="0" y="724923"/>
            <a:ext cx="4572000" cy="3531394"/>
          </a:xfrm>
          <a:prstGeom prst="rect">
            <a:avLst/>
          </a:prstGeom>
        </p:spPr>
      </p:pic>
      <p:pic>
        <p:nvPicPr>
          <p:cNvPr id="4" name="Picture 3">
            <a:extLst>
              <a:ext uri="{FF2B5EF4-FFF2-40B4-BE49-F238E27FC236}">
                <a16:creationId xmlns:a16="http://schemas.microsoft.com/office/drawing/2014/main" id="{FCC933E1-AB97-441A-AD03-AA452AA19839}"/>
              </a:ext>
            </a:extLst>
          </p:cNvPr>
          <p:cNvPicPr>
            <a:picLocks noChangeAspect="1"/>
          </p:cNvPicPr>
          <p:nvPr/>
        </p:nvPicPr>
        <p:blipFill>
          <a:blip r:embed="rId3"/>
          <a:stretch>
            <a:fillRect/>
          </a:stretch>
        </p:blipFill>
        <p:spPr>
          <a:xfrm>
            <a:off x="4572000" y="724921"/>
            <a:ext cx="4572000" cy="3531393"/>
          </a:xfrm>
          <a:prstGeom prst="rect">
            <a:avLst/>
          </a:prstGeom>
        </p:spPr>
      </p:pic>
      <p:sp>
        <p:nvSpPr>
          <p:cNvPr id="6" name="TextBox 5">
            <a:extLst>
              <a:ext uri="{FF2B5EF4-FFF2-40B4-BE49-F238E27FC236}">
                <a16:creationId xmlns:a16="http://schemas.microsoft.com/office/drawing/2014/main" id="{DA58D461-9C46-416B-875C-339E27CA94E5}"/>
              </a:ext>
            </a:extLst>
          </p:cNvPr>
          <p:cNvSpPr txBox="1"/>
          <p:nvPr/>
        </p:nvSpPr>
        <p:spPr>
          <a:xfrm>
            <a:off x="2601686" y="4526416"/>
            <a:ext cx="3940629" cy="415498"/>
          </a:xfrm>
          <a:prstGeom prst="rect">
            <a:avLst/>
          </a:prstGeom>
          <a:noFill/>
        </p:spPr>
        <p:txBody>
          <a:bodyPr wrap="square" rtlCol="0">
            <a:spAutoFit/>
          </a:bodyPr>
          <a:lstStyle/>
          <a:p>
            <a:pPr algn="ctr"/>
            <a:r>
              <a:rPr lang="en-US" sz="2100" b="1" dirty="0" err="1">
                <a:latin typeface="Times New Roman" panose="02020603050405020304" pitchFamily="18" charset="0"/>
                <a:cs typeface="Times New Roman" panose="02020603050405020304" pitchFamily="18" charset="0"/>
              </a:rPr>
              <a:t>Lễ</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hội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Đền</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Hùng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Phú</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Thọ</a:t>
            </a:r>
            <a:r>
              <a:rPr lang="en-US" sz="21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206661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364AE-0342-4A0E-8CC1-B3E1ABA252AE}"/>
              </a:ext>
            </a:extLst>
          </p:cNvPr>
          <p:cNvPicPr>
            <a:picLocks noChangeAspect="1"/>
          </p:cNvPicPr>
          <p:nvPr/>
        </p:nvPicPr>
        <p:blipFill>
          <a:blip r:embed="rId2"/>
          <a:stretch>
            <a:fillRect/>
          </a:stretch>
        </p:blipFill>
        <p:spPr>
          <a:xfrm>
            <a:off x="0" y="858272"/>
            <a:ext cx="4572000" cy="3426959"/>
          </a:xfrm>
          <a:prstGeom prst="rect">
            <a:avLst/>
          </a:prstGeom>
        </p:spPr>
      </p:pic>
      <p:pic>
        <p:nvPicPr>
          <p:cNvPr id="4" name="Picture 3">
            <a:extLst>
              <a:ext uri="{FF2B5EF4-FFF2-40B4-BE49-F238E27FC236}">
                <a16:creationId xmlns:a16="http://schemas.microsoft.com/office/drawing/2014/main" id="{8477504C-0DF8-4285-9D25-135464E482C6}"/>
              </a:ext>
            </a:extLst>
          </p:cNvPr>
          <p:cNvPicPr>
            <a:picLocks noChangeAspect="1"/>
          </p:cNvPicPr>
          <p:nvPr/>
        </p:nvPicPr>
        <p:blipFill>
          <a:blip r:embed="rId3"/>
          <a:stretch>
            <a:fillRect/>
          </a:stretch>
        </p:blipFill>
        <p:spPr>
          <a:xfrm>
            <a:off x="4572000" y="858270"/>
            <a:ext cx="4572000" cy="3426959"/>
          </a:xfrm>
          <a:prstGeom prst="rect">
            <a:avLst/>
          </a:prstGeom>
        </p:spPr>
      </p:pic>
      <p:sp>
        <p:nvSpPr>
          <p:cNvPr id="5" name="TextBox 4">
            <a:extLst>
              <a:ext uri="{FF2B5EF4-FFF2-40B4-BE49-F238E27FC236}">
                <a16:creationId xmlns:a16="http://schemas.microsoft.com/office/drawing/2014/main" id="{9E58F2B7-8989-49D8-9C14-C7457A94DA66}"/>
              </a:ext>
            </a:extLst>
          </p:cNvPr>
          <p:cNvSpPr txBox="1"/>
          <p:nvPr/>
        </p:nvSpPr>
        <p:spPr>
          <a:xfrm>
            <a:off x="2111830" y="4493758"/>
            <a:ext cx="4920343" cy="415498"/>
          </a:xfrm>
          <a:prstGeom prst="rect">
            <a:avLst/>
          </a:prstGeom>
          <a:noFill/>
        </p:spPr>
        <p:txBody>
          <a:bodyPr wrap="square" rtlCol="0">
            <a:spAutoFit/>
          </a:bodyPr>
          <a:lstStyle/>
          <a:p>
            <a:pPr algn="ctr"/>
            <a:r>
              <a:rPr lang="en-US" sz="2100" b="1" dirty="0" err="1">
                <a:latin typeface="Times New Roman" panose="02020603050405020304" pitchFamily="18" charset="0"/>
                <a:cs typeface="Times New Roman" panose="02020603050405020304" pitchFamily="18" charset="0"/>
              </a:rPr>
              <a:t>Lễ</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hội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chùa</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Bà</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Thiên</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Hậu</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Bình</a:t>
            </a:r>
            <a:r>
              <a:rPr lang="en-US" sz="2100" b="1" dirty="0">
                <a:latin typeface="Times New Roman" panose="02020603050405020304" pitchFamily="18" charset="0"/>
                <a:cs typeface="Times New Roman" panose="02020603050405020304" pitchFamily="18" charset="0"/>
              </a:rPr>
              <a:t> D</a:t>
            </a:r>
            <a:r>
              <a:rPr lang="vi-VN" sz="2100" b="1" dirty="0">
                <a:latin typeface="Times New Roman" panose="02020603050405020304" pitchFamily="18" charset="0"/>
                <a:cs typeface="Times New Roman" panose="02020603050405020304" pitchFamily="18" charset="0"/>
              </a:rPr>
              <a:t>ư</a:t>
            </a:r>
            <a:r>
              <a:rPr lang="en-US" sz="2100" b="1" dirty="0" err="1">
                <a:latin typeface="Times New Roman" panose="02020603050405020304" pitchFamily="18" charset="0"/>
                <a:cs typeface="Times New Roman" panose="02020603050405020304" pitchFamily="18" charset="0"/>
              </a:rPr>
              <a:t>ơng</a:t>
            </a:r>
            <a:r>
              <a:rPr lang="en-US" sz="21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452978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EEEDFA-C60F-4077-8044-E5C9DB286A24}"/>
              </a:ext>
            </a:extLst>
          </p:cNvPr>
          <p:cNvSpPr txBox="1"/>
          <p:nvPr/>
        </p:nvSpPr>
        <p:spPr>
          <a:xfrm>
            <a:off x="2601686" y="4526416"/>
            <a:ext cx="3940629" cy="415498"/>
          </a:xfrm>
          <a:prstGeom prst="rect">
            <a:avLst/>
          </a:prstGeom>
          <a:noFill/>
        </p:spPr>
        <p:txBody>
          <a:bodyPr wrap="square" rtlCol="0">
            <a:spAutoFit/>
          </a:bodyPr>
          <a:lstStyle/>
          <a:p>
            <a:pPr algn="ctr"/>
            <a:r>
              <a:rPr lang="en-US" sz="2100" b="1" dirty="0" err="1">
                <a:latin typeface="Times New Roman" panose="02020603050405020304" pitchFamily="18" charset="0"/>
                <a:cs typeface="Times New Roman" panose="02020603050405020304" pitchFamily="18" charset="0"/>
              </a:rPr>
              <a:t>Lễ</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hội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Đền</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Gióng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Hà</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Nội</a:t>
            </a:r>
            <a:r>
              <a:rPr lang="en-US" sz="21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5F264FB0-0834-43E5-B5FD-3E1ABD0A3AA3}"/>
              </a:ext>
            </a:extLst>
          </p:cNvPr>
          <p:cNvPicPr>
            <a:picLocks noChangeAspect="1"/>
          </p:cNvPicPr>
          <p:nvPr/>
        </p:nvPicPr>
        <p:blipFill>
          <a:blip r:embed="rId2"/>
          <a:stretch>
            <a:fillRect/>
          </a:stretch>
        </p:blipFill>
        <p:spPr>
          <a:xfrm>
            <a:off x="1" y="672874"/>
            <a:ext cx="4572000" cy="3853543"/>
          </a:xfrm>
          <a:prstGeom prst="rect">
            <a:avLst/>
          </a:prstGeom>
        </p:spPr>
      </p:pic>
      <p:pic>
        <p:nvPicPr>
          <p:cNvPr id="5" name="Picture 4">
            <a:extLst>
              <a:ext uri="{FF2B5EF4-FFF2-40B4-BE49-F238E27FC236}">
                <a16:creationId xmlns:a16="http://schemas.microsoft.com/office/drawing/2014/main" id="{8F09236F-3197-4505-95F2-D23BB482781D}"/>
              </a:ext>
            </a:extLst>
          </p:cNvPr>
          <p:cNvPicPr>
            <a:picLocks noChangeAspect="1"/>
          </p:cNvPicPr>
          <p:nvPr/>
        </p:nvPicPr>
        <p:blipFill>
          <a:blip r:embed="rId3"/>
          <a:stretch>
            <a:fillRect/>
          </a:stretch>
        </p:blipFill>
        <p:spPr>
          <a:xfrm>
            <a:off x="4572000" y="672874"/>
            <a:ext cx="4572000" cy="3853543"/>
          </a:xfrm>
          <a:prstGeom prst="rect">
            <a:avLst/>
          </a:prstGeom>
        </p:spPr>
      </p:pic>
    </p:spTree>
    <p:extLst>
      <p:ext uri="{BB962C8B-B14F-4D97-AF65-F5344CB8AC3E}">
        <p14:creationId xmlns:p14="http://schemas.microsoft.com/office/powerpoint/2010/main" val="31393659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A21281A5-2D09-4CF4-A4E3-DFB565200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5238750"/>
          </a:xfrm>
          <a:prstGeom prst="rect">
            <a:avLst/>
          </a:prstGeom>
        </p:spPr>
      </p:pic>
      <p:sp>
        <p:nvSpPr>
          <p:cNvPr id="5" name="TextBox 4">
            <a:extLst>
              <a:ext uri="{FF2B5EF4-FFF2-40B4-BE49-F238E27FC236}">
                <a16:creationId xmlns:a16="http://schemas.microsoft.com/office/drawing/2014/main" id="{834DC5B2-3B62-4892-88FD-E561194ACCD8}"/>
              </a:ext>
            </a:extLst>
          </p:cNvPr>
          <p:cNvSpPr txBox="1"/>
          <p:nvPr/>
        </p:nvSpPr>
        <p:spPr>
          <a:xfrm>
            <a:off x="2743200" y="694254"/>
            <a:ext cx="5489028" cy="2677656"/>
          </a:xfrm>
          <a:prstGeom prst="rect">
            <a:avLst/>
          </a:prstGeom>
          <a:noFill/>
        </p:spPr>
        <p:txBody>
          <a:bodyPr wrap="square">
            <a:spAutoFit/>
          </a:bodyPr>
          <a:lstStyle/>
          <a:p>
            <a:pPr marL="0" marR="0" lvl="0" indent="0" algn="ctr" defTabSz="685800" eaLnBrk="1" fontAlgn="base" latinLnBrk="0" hangingPunct="1">
              <a:spcBef>
                <a:spcPct val="0"/>
              </a:spcBef>
              <a:spcAft>
                <a:spcPct val="0"/>
              </a:spcAft>
              <a:buClrTx/>
              <a:buSzTx/>
              <a:buFontTx/>
              <a:buNone/>
              <a:tabLst/>
              <a:defRPr/>
            </a:pPr>
            <a:r>
              <a:rPr lang="en-US" altLang="en-US" sz="5400" kern="0" dirty="0" err="1">
                <a:solidFill>
                  <a:srgbClr val="FFFF00"/>
                </a:solidFill>
                <a:latin typeface="Times New Roman" panose="02020603050405020304" pitchFamily="18" charset="0"/>
                <a:cs typeface="Times New Roman" panose="02020603050405020304" pitchFamily="18" charset="0"/>
              </a:rPr>
              <a:t>Đọc</a:t>
            </a:r>
            <a:r>
              <a:rPr lang="en-US" altLang="en-US" sz="5400" kern="0" dirty="0">
                <a:solidFill>
                  <a:srgbClr val="FFFF00"/>
                </a:solidFill>
                <a:latin typeface="Times New Roman" panose="02020603050405020304" pitchFamily="18" charset="0"/>
                <a:cs typeface="Times New Roman" panose="02020603050405020304" pitchFamily="18" charset="0"/>
              </a:rPr>
              <a:t> </a:t>
            </a:r>
            <a:r>
              <a:rPr lang="en-US" altLang="en-US" sz="5400" kern="0" dirty="0" err="1">
                <a:solidFill>
                  <a:srgbClr val="FFFF00"/>
                </a:solidFill>
                <a:latin typeface="Times New Roman" panose="02020603050405020304" pitchFamily="18" charset="0"/>
                <a:cs typeface="Times New Roman" panose="02020603050405020304" pitchFamily="18" charset="0"/>
              </a:rPr>
              <a:t>lại</a:t>
            </a:r>
            <a:r>
              <a:rPr kumimoji="0" lang="en-US" altLang="en-US" sz="54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altLang="en-US" sz="54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altLang="en-US" sz="54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p>
          <a:p>
            <a:pPr marL="0" marR="0" lvl="0" indent="0" algn="ctr" defTabSz="685800" eaLnBrk="1" fontAlgn="base" latinLnBrk="0" hangingPunct="1">
              <a:spcBef>
                <a:spcPct val="0"/>
              </a:spcBef>
              <a:spcAft>
                <a:spcPct val="0"/>
              </a:spcAft>
              <a:buClrTx/>
              <a:buSzTx/>
              <a:buFontTx/>
              <a:buNone/>
              <a:tabLst/>
              <a:defRPr/>
            </a:pPr>
            <a:r>
              <a:rPr kumimoji="0" lang="en-US" altLang="en-US" sz="54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altLang="en-US" sz="5400" b="0" i="0" u="none" strike="noStrike" kern="0" cap="none" spc="0" normalizeH="0" baseline="0" noProof="0" dirty="0" err="1">
                <a:ln>
                  <a:noFill/>
                </a:ln>
                <a:solidFill>
                  <a:srgbClr val="FFFF00"/>
                </a:solidFill>
                <a:effectLst/>
                <a:uLnTx/>
                <a:uFillTx/>
                <a:latin typeface="HP001 Kieu 5H" panose="020B0603050302020204" pitchFamily="34" charset="0"/>
                <a:cs typeface="Times New Roman" panose="02020603050405020304" pitchFamily="18" charset="0"/>
              </a:rPr>
              <a:t>Hội</a:t>
            </a:r>
            <a:r>
              <a:rPr kumimoji="0" lang="en-US" altLang="en-US" sz="5400" b="0" i="0" u="none" strike="noStrike" kern="0" cap="none" spc="0" normalizeH="0" noProof="0" dirty="0">
                <a:ln>
                  <a:noFill/>
                </a:ln>
                <a:solidFill>
                  <a:srgbClr val="FFFF00"/>
                </a:solidFill>
                <a:effectLst/>
                <a:uLnTx/>
                <a:uFillTx/>
                <a:latin typeface="HP001 Kieu 5H" panose="020B0603050302020204" pitchFamily="34" charset="0"/>
                <a:cs typeface="Times New Roman" panose="02020603050405020304" pitchFamily="18" charset="0"/>
              </a:rPr>
              <a:t> </a:t>
            </a:r>
            <a:r>
              <a:rPr kumimoji="0" lang="en-US" altLang="en-US" sz="5400" b="0" i="0" u="none" strike="noStrike" kern="0" cap="none" spc="0" normalizeH="0" noProof="0" dirty="0" err="1">
                <a:ln>
                  <a:noFill/>
                </a:ln>
                <a:solidFill>
                  <a:srgbClr val="FFFF00"/>
                </a:solidFill>
                <a:effectLst/>
                <a:uLnTx/>
                <a:uFillTx/>
                <a:latin typeface="HP001 Kieu 5H" panose="020B0603050302020204" pitchFamily="34" charset="0"/>
                <a:cs typeface="Times New Roman" panose="02020603050405020304" pitchFamily="18" charset="0"/>
              </a:rPr>
              <a:t>vật</a:t>
            </a:r>
            <a:r>
              <a:rPr kumimoji="0" lang="en-US" altLang="en-US" sz="5400" b="0" i="0" u="none" strike="noStrike" kern="0" cap="none" spc="0" normalizeH="0" noProof="0" dirty="0">
                <a:ln>
                  <a:noFill/>
                </a:ln>
                <a:solidFill>
                  <a:srgbClr val="FFFF00"/>
                </a:solidFill>
                <a:effectLst/>
                <a:uLnTx/>
                <a:uFillTx/>
                <a:latin typeface="HP001 Kieu 5H" panose="020B0603050302020204" pitchFamily="34" charset="0"/>
                <a:cs typeface="Times New Roman" panose="02020603050405020304" pitchFamily="18" charset="0"/>
              </a:rPr>
              <a:t>”</a:t>
            </a:r>
            <a:r>
              <a:rPr kumimoji="0" lang="en-US" altLang="en-US" sz="5400" b="0" i="0" u="none" strike="noStrike" kern="0" cap="none" spc="0" normalizeH="0" baseline="0" noProof="0" dirty="0">
                <a:ln>
                  <a:noFill/>
                </a:ln>
                <a:solidFill>
                  <a:srgbClr val="FFFF00"/>
                </a:solidFill>
                <a:effectLst/>
                <a:uLnTx/>
                <a:uFillTx/>
                <a:latin typeface="HP001 Kieu 5H" panose="020B0603050302020204" pitchFamily="34" charset="0"/>
                <a:cs typeface="Times New Roman" panose="02020603050405020304" pitchFamily="18" charset="0"/>
              </a:rPr>
              <a:t> </a:t>
            </a:r>
          </a:p>
          <a:p>
            <a:pPr marL="0" marR="0" lvl="0" indent="0" algn="ctr" defTabSz="685800" eaLnBrk="1" fontAlgn="base" latinLnBrk="0" hangingPunct="1">
              <a:spcBef>
                <a:spcPct val="0"/>
              </a:spcBef>
              <a:spcAft>
                <a:spcPct val="0"/>
              </a:spcAft>
              <a:buClrTx/>
              <a:buSzTx/>
              <a:buFontTx/>
              <a:buNone/>
              <a:tabLst/>
              <a:defRPr/>
            </a:pPr>
            <a:r>
              <a:rPr kumimoji="0" lang="en-US" altLang="en-US" sz="54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Chuẩn</a:t>
            </a:r>
            <a:r>
              <a:rPr kumimoji="0" lang="en-US" altLang="en-US" sz="54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altLang="en-US" sz="54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bị</a:t>
            </a:r>
            <a:r>
              <a:rPr kumimoji="0" lang="en-US" altLang="en-US" sz="54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altLang="en-US" sz="5400" b="0"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lang="en-US" altLang="en-US" sz="5400" kern="0" dirty="0">
                <a:solidFill>
                  <a:srgbClr val="FFFF00"/>
                </a:solidFill>
                <a:latin typeface="Times New Roman" panose="02020603050405020304" pitchFamily="18" charset="0"/>
                <a:cs typeface="Times New Roman" panose="02020603050405020304" pitchFamily="18" charset="0"/>
              </a:rPr>
              <a:t> </a:t>
            </a:r>
            <a:r>
              <a:rPr lang="en-US" altLang="en-US" sz="5400" kern="0" dirty="0" err="1">
                <a:solidFill>
                  <a:srgbClr val="FFFF00"/>
                </a:solidFill>
                <a:latin typeface="Times New Roman" panose="02020603050405020304" pitchFamily="18" charset="0"/>
                <a:cs typeface="Times New Roman" panose="02020603050405020304" pitchFamily="18" charset="0"/>
              </a:rPr>
              <a:t>sau</a:t>
            </a:r>
            <a:r>
              <a:rPr lang="en-US" altLang="en-US" sz="5400" kern="0" dirty="0">
                <a:solidFill>
                  <a:srgbClr val="FFFF00"/>
                </a:solidFill>
                <a:latin typeface="Times New Roman" panose="02020603050405020304" pitchFamily="18" charset="0"/>
                <a:cs typeface="Times New Roman" panose="02020603050405020304" pitchFamily="18" charset="0"/>
              </a:rPr>
              <a:t>.</a:t>
            </a:r>
            <a:r>
              <a:rPr kumimoji="0" lang="en-US" altLang="en-US" sz="6000" b="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364906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iHay.Net--- (31).jpg">
            <a:extLst>
              <a:ext uri="{FF2B5EF4-FFF2-40B4-BE49-F238E27FC236}">
                <a16:creationId xmlns:a16="http://schemas.microsoft.com/office/drawing/2014/main" id="{BBE8F9B5-879A-4A61-8894-0D526F6E7A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5">
            <a:extLst>
              <a:ext uri="{FF2B5EF4-FFF2-40B4-BE49-F238E27FC236}">
                <a16:creationId xmlns:a16="http://schemas.microsoft.com/office/drawing/2014/main" id="{3A2A2434-FE64-4A88-8D43-3DC45DB361EA}"/>
              </a:ext>
            </a:extLst>
          </p:cNvPr>
          <p:cNvSpPr>
            <a:spLocks noChangeArrowheads="1" noChangeShapeType="1" noTextEdit="1"/>
          </p:cNvSpPr>
          <p:nvPr/>
        </p:nvSpPr>
        <p:spPr bwMode="auto">
          <a:xfrm>
            <a:off x="381000" y="1257300"/>
            <a:ext cx="7239000" cy="3143250"/>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contourClr>
                <a:srgbClr val="FFE701"/>
              </a:contourClr>
            </a:sp3d>
          </a:bodyPr>
          <a:lstStyle/>
          <a:p>
            <a:pPr algn="ctr"/>
            <a:r>
              <a:rPr lang="en-US" sz="3600" b="1" kern="10" dirty="0">
                <a:ln w="9525">
                  <a:round/>
                  <a:headEnd/>
                  <a:tailEnd/>
                </a:ln>
                <a:gradFill rotWithShape="1">
                  <a:gsLst>
                    <a:gs pos="0">
                      <a:srgbClr val="FFE701"/>
                    </a:gs>
                    <a:gs pos="100000">
                      <a:srgbClr val="FE3E02"/>
                    </a:gs>
                  </a:gsLst>
                  <a:lin ang="5400000" scaled="1"/>
                </a:gradFill>
                <a:latin typeface="Impact" panose="020B0806030902050204" pitchFamily="34" charset="0"/>
              </a:rPr>
              <a:t>CHÀO CÁC EM !</a:t>
            </a:r>
          </a:p>
        </p:txBody>
      </p:sp>
    </p:spTree>
    <p:extLst>
      <p:ext uri="{BB962C8B-B14F-4D97-AF65-F5344CB8AC3E}">
        <p14:creationId xmlns:p14="http://schemas.microsoft.com/office/powerpoint/2010/main" val="19073707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9144000" cy="51435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a typeface="等线" panose="02010600030101010101" pitchFamily="2" charset="-122"/>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950" y="2824046"/>
            <a:ext cx="5374481" cy="2390891"/>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8839"/>
            <a:ext cx="9144000" cy="2504661"/>
          </a:xfrm>
          <a:prstGeom prst="rect">
            <a:avLst/>
          </a:prstGeom>
        </p:spPr>
      </p:pic>
      <p:pic>
        <p:nvPicPr>
          <p:cNvPr id="42" name="图片 41">
            <a:extLst>
              <a:ext uri="{FF2B5EF4-FFF2-40B4-BE49-F238E27FC236}">
                <a16:creationId xmlns:a16="http://schemas.microsoft.com/office/drawing/2014/main" id="{73EBAA1A-CCBD-4F6C-8D97-7B7ADD9D51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1154" y="351050"/>
            <a:ext cx="827533" cy="1346494"/>
          </a:xfrm>
          <a:prstGeom prst="rect">
            <a:avLst/>
          </a:prstGeom>
        </p:spPr>
      </p:pic>
      <p:pic>
        <p:nvPicPr>
          <p:cNvPr id="43" name="图片 42">
            <a:extLst>
              <a:ext uri="{FF2B5EF4-FFF2-40B4-BE49-F238E27FC236}">
                <a16:creationId xmlns:a16="http://schemas.microsoft.com/office/drawing/2014/main" id="{942F7E87-18B2-463A-A88C-B53C20C8C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72446" y="597109"/>
            <a:ext cx="827533" cy="1346494"/>
          </a:xfrm>
          <a:prstGeom prst="rect">
            <a:avLst/>
          </a:prstGeom>
        </p:spPr>
      </p:pic>
      <p:pic>
        <p:nvPicPr>
          <p:cNvPr id="16" name="Picture 5" descr="le hoi">
            <a:extLst>
              <a:ext uri="{FF2B5EF4-FFF2-40B4-BE49-F238E27FC236}">
                <a16:creationId xmlns:a16="http://schemas.microsoft.com/office/drawing/2014/main" id="{2AA9172B-A342-427F-B257-69A2FC7AA5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403" y="1151"/>
            <a:ext cx="5537597" cy="498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51698B5E-933F-4614-82F5-69D699BED3A6}"/>
              </a:ext>
            </a:extLst>
          </p:cNvPr>
          <p:cNvSpPr txBox="1"/>
          <p:nvPr/>
        </p:nvSpPr>
        <p:spPr>
          <a:xfrm>
            <a:off x="228602" y="351635"/>
            <a:ext cx="2207069" cy="461665"/>
          </a:xfrm>
          <a:prstGeom prst="rect">
            <a:avLst/>
          </a:prstGeom>
          <a:noFill/>
        </p:spPr>
        <p:txBody>
          <a:bodyPr wrap="square" rtlCol="0">
            <a:spAutoFit/>
          </a:bodyPr>
          <a:lstStyle/>
          <a:p>
            <a:pPr algn="ctr"/>
            <a:r>
              <a:rPr lang="en-US" sz="2400" b="1" u="sng" dirty="0" err="1">
                <a:solidFill>
                  <a:srgbClr val="0070C0"/>
                </a:solidFill>
                <a:latin typeface="Times New Roman" panose="02020603050405020304" pitchFamily="18" charset="0"/>
                <a:cs typeface="Times New Roman" panose="02020603050405020304" pitchFamily="18" charset="0"/>
              </a:rPr>
              <a:t>Chủ</a:t>
            </a:r>
            <a:r>
              <a:rPr lang="en-US" sz="2400" b="1" u="sng" dirty="0">
                <a:solidFill>
                  <a:srgbClr val="0070C0"/>
                </a:solidFill>
                <a:latin typeface="Times New Roman" panose="02020603050405020304" pitchFamily="18" charset="0"/>
                <a:cs typeface="Times New Roman" panose="02020603050405020304" pitchFamily="18" charset="0"/>
              </a:rPr>
              <a:t> </a:t>
            </a:r>
            <a:r>
              <a:rPr lang="en-US" sz="2400" b="1" u="sng" dirty="0" err="1">
                <a:solidFill>
                  <a:srgbClr val="0070C0"/>
                </a:solidFill>
                <a:latin typeface="Times New Roman" panose="02020603050405020304" pitchFamily="18" charset="0"/>
                <a:cs typeface="Times New Roman" panose="02020603050405020304" pitchFamily="18" charset="0"/>
              </a:rPr>
              <a:t>điểm</a:t>
            </a:r>
            <a:r>
              <a:rPr lang="en-US" sz="2400" b="1" u="sng" dirty="0">
                <a:solidFill>
                  <a:srgbClr val="0070C0"/>
                </a:solidFill>
                <a:latin typeface="Times New Roman" panose="02020603050405020304" pitchFamily="18" charset="0"/>
                <a:cs typeface="Times New Roman" panose="02020603050405020304" pitchFamily="18" charset="0"/>
              </a:rPr>
              <a:t>:</a:t>
            </a:r>
          </a:p>
        </p:txBody>
      </p:sp>
      <p:sp>
        <p:nvSpPr>
          <p:cNvPr id="18" name="Text Box 3">
            <a:extLst>
              <a:ext uri="{FF2B5EF4-FFF2-40B4-BE49-F238E27FC236}">
                <a16:creationId xmlns:a16="http://schemas.microsoft.com/office/drawing/2014/main" id="{75A37A51-82EC-4145-9B56-0D547BC8FD97}"/>
              </a:ext>
            </a:extLst>
          </p:cNvPr>
          <p:cNvSpPr txBox="1">
            <a:spLocks noChangeArrowheads="1"/>
          </p:cNvSpPr>
          <p:nvPr/>
        </p:nvSpPr>
        <p:spPr bwMode="auto">
          <a:xfrm>
            <a:off x="163288" y="800258"/>
            <a:ext cx="330298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pPr>
            <a:r>
              <a:rPr lang="en-US" altLang="en-US" b="1" dirty="0" err="1">
                <a:solidFill>
                  <a:srgbClr val="000000"/>
                </a:solidFill>
                <a:latin typeface="Times New Roman" panose="02020603050405020304" pitchFamily="18" charset="0"/>
                <a:cs typeface="Times New Roman" panose="02020603050405020304" pitchFamily="18" charset="0"/>
              </a:rPr>
              <a:t>Trong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tranh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vẽ</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có</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hai</a:t>
            </a:r>
            <a:r>
              <a:rPr lang="en-US" altLang="en-US" b="1" dirty="0">
                <a:solidFill>
                  <a:srgbClr val="000000"/>
                </a:solidFill>
                <a:latin typeface="Times New Roman" panose="02020603050405020304" pitchFamily="18" charset="0"/>
                <a:cs typeface="Times New Roman" panose="02020603050405020304" pitchFamily="18" charset="0"/>
              </a:rPr>
              <a:t> ng</a:t>
            </a:r>
            <a:r>
              <a:rPr lang="vi-VN" altLang="en-US" b="1" dirty="0">
                <a:solidFill>
                  <a:srgbClr val="000000"/>
                </a:solidFill>
                <a:latin typeface="Times New Roman" panose="02020603050405020304" pitchFamily="18" charset="0"/>
                <a:cs typeface="Times New Roman" panose="02020603050405020304" pitchFamily="18" charset="0"/>
              </a:rPr>
              <a:t>ư</a:t>
            </a:r>
            <a:r>
              <a:rPr lang="en-US" altLang="en-US" b="1" dirty="0" err="1">
                <a:solidFill>
                  <a:srgbClr val="000000"/>
                </a:solidFill>
                <a:latin typeface="Times New Roman" panose="02020603050405020304" pitchFamily="18" charset="0"/>
                <a:cs typeface="Times New Roman" panose="02020603050405020304" pitchFamily="18" charset="0"/>
              </a:rPr>
              <a:t>ời</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đang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ch</a:t>
            </a:r>
            <a:r>
              <a:rPr lang="vi-VN" altLang="en-US" b="1" dirty="0">
                <a:solidFill>
                  <a:srgbClr val="000000"/>
                </a:solidFill>
                <a:latin typeface="Times New Roman" panose="02020603050405020304" pitchFamily="18" charset="0"/>
                <a:cs typeface="Times New Roman" panose="02020603050405020304" pitchFamily="18" charset="0"/>
              </a:rPr>
              <a:t>ơ</a:t>
            </a:r>
            <a:r>
              <a:rPr lang="en-US" altLang="en-US" b="1" dirty="0" err="1">
                <a:solidFill>
                  <a:srgbClr val="000000"/>
                </a:solidFill>
                <a:latin typeface="Times New Roman" panose="02020603050405020304" pitchFamily="18" charset="0"/>
                <a:cs typeface="Times New Roman" panose="02020603050405020304" pitchFamily="18" charset="0"/>
              </a:rPr>
              <a:t>i</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đánh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đu</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Và</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mọi</a:t>
            </a:r>
            <a:r>
              <a:rPr lang="en-US" altLang="en-US" b="1" dirty="0">
                <a:solidFill>
                  <a:srgbClr val="000000"/>
                </a:solidFill>
                <a:latin typeface="Times New Roman" panose="02020603050405020304" pitchFamily="18" charset="0"/>
                <a:cs typeface="Times New Roman" panose="02020603050405020304" pitchFamily="18" charset="0"/>
              </a:rPr>
              <a:t> ng</a:t>
            </a:r>
            <a:r>
              <a:rPr lang="vi-VN" altLang="en-US" b="1" dirty="0">
                <a:solidFill>
                  <a:srgbClr val="000000"/>
                </a:solidFill>
                <a:latin typeface="Times New Roman" panose="02020603050405020304" pitchFamily="18" charset="0"/>
                <a:cs typeface="Times New Roman" panose="02020603050405020304" pitchFamily="18" charset="0"/>
              </a:rPr>
              <a:t>ư</a:t>
            </a:r>
            <a:r>
              <a:rPr lang="en-US" altLang="en-US" b="1" dirty="0" err="1">
                <a:solidFill>
                  <a:srgbClr val="000000"/>
                </a:solidFill>
                <a:latin typeface="Times New Roman" panose="02020603050405020304" pitchFamily="18" charset="0"/>
                <a:cs typeface="Times New Roman" panose="02020603050405020304" pitchFamily="18" charset="0"/>
              </a:rPr>
              <a:t>ời</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xung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quanh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đang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đứng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xem</a:t>
            </a:r>
            <a:r>
              <a:rPr lang="en-US" altLang="en-US" b="1" dirty="0">
                <a:solidFill>
                  <a:srgbClr val="000000"/>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pPr>
            <a:r>
              <a:rPr lang="en-US" altLang="en-US" b="1" dirty="0" err="1">
                <a:solidFill>
                  <a:srgbClr val="000000"/>
                </a:solidFill>
                <a:latin typeface="Times New Roman" panose="02020603050405020304" pitchFamily="18" charset="0"/>
                <a:cs typeface="Times New Roman" panose="02020603050405020304" pitchFamily="18" charset="0"/>
              </a:rPr>
              <a:t>Các</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bài</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học</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Tiếng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việt</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trong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tuần</a:t>
            </a:r>
            <a:r>
              <a:rPr lang="en-US" altLang="en-US" b="1" dirty="0">
                <a:solidFill>
                  <a:srgbClr val="000000"/>
                </a:solidFill>
                <a:latin typeface="Times New Roman" panose="02020603050405020304" pitchFamily="18" charset="0"/>
                <a:cs typeface="Times New Roman" panose="02020603050405020304" pitchFamily="18" charset="0"/>
              </a:rPr>
              <a:t> 25, </a:t>
            </a:r>
            <a:r>
              <a:rPr lang="en-US" altLang="en-US" b="1" dirty="0" err="1">
                <a:solidFill>
                  <a:srgbClr val="000000"/>
                </a:solidFill>
                <a:latin typeface="Times New Roman" panose="02020603050405020304" pitchFamily="18" charset="0"/>
                <a:cs typeface="Times New Roman" panose="02020603050405020304" pitchFamily="18" charset="0"/>
              </a:rPr>
              <a:t>tuần</a:t>
            </a:r>
            <a:r>
              <a:rPr lang="en-US" altLang="en-US" b="1" dirty="0">
                <a:solidFill>
                  <a:srgbClr val="000000"/>
                </a:solidFill>
                <a:latin typeface="Times New Roman" panose="02020603050405020304" pitchFamily="18" charset="0"/>
                <a:cs typeface="Times New Roman" panose="02020603050405020304" pitchFamily="18" charset="0"/>
              </a:rPr>
              <a:t> 26 </a:t>
            </a:r>
            <a:r>
              <a:rPr lang="en-US" altLang="en-US" b="1" dirty="0" err="1">
                <a:solidFill>
                  <a:srgbClr val="000000"/>
                </a:solidFill>
                <a:latin typeface="Times New Roman" panose="02020603050405020304" pitchFamily="18" charset="0"/>
                <a:cs typeface="Times New Roman" panose="02020603050405020304" pitchFamily="18" charset="0"/>
              </a:rPr>
              <a:t>sẽ</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giúp</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các</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em</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hiểu</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biết</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thêm</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về</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i="1" dirty="0" err="1">
                <a:solidFill>
                  <a:srgbClr val="000000"/>
                </a:solidFill>
                <a:latin typeface="Times New Roman" panose="02020603050405020304" pitchFamily="18" charset="0"/>
                <a:cs typeface="Times New Roman" panose="02020603050405020304" pitchFamily="18" charset="0"/>
              </a:rPr>
              <a:t>Lễ</a:t>
            </a:r>
            <a:r>
              <a:rPr lang="en-US" altLang="en-US" b="1" i="1" dirty="0">
                <a:solidFill>
                  <a:srgbClr val="000000"/>
                </a:solidFill>
                <a:latin typeface="Times New Roman" panose="02020603050405020304" pitchFamily="18" charset="0"/>
                <a:cs typeface="Times New Roman" panose="02020603050405020304" pitchFamily="18" charset="0"/>
              </a:rPr>
              <a:t> </a:t>
            </a:r>
            <a:r>
              <a:rPr lang="en-US" altLang="en-US" b="1" i="1" dirty="0" err="1">
                <a:solidFill>
                  <a:srgbClr val="000000"/>
                </a:solidFill>
                <a:latin typeface="Times New Roman" panose="02020603050405020304" pitchFamily="18" charset="0"/>
                <a:cs typeface="Times New Roman" panose="02020603050405020304" pitchFamily="18" charset="0"/>
              </a:rPr>
              <a:t>hội</a:t>
            </a:r>
            <a:r>
              <a:rPr lang="en-US" altLang="en-US" b="1" i="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của</a:t>
            </a:r>
            <a:r>
              <a:rPr lang="en-US" altLang="en-US" b="1" dirty="0">
                <a:solidFill>
                  <a:srgbClr val="000000"/>
                </a:solidFill>
                <a:latin typeface="Times New Roman" panose="02020603050405020304" pitchFamily="18" charset="0"/>
                <a:cs typeface="Times New Roman" panose="02020603050405020304" pitchFamily="18" charset="0"/>
              </a:rPr>
              <a:t> ng</a:t>
            </a:r>
            <a:r>
              <a:rPr lang="vi-VN" altLang="en-US" b="1" dirty="0">
                <a:solidFill>
                  <a:srgbClr val="000000"/>
                </a:solidFill>
                <a:latin typeface="Times New Roman" panose="02020603050405020304" pitchFamily="18" charset="0"/>
                <a:cs typeface="Times New Roman" panose="02020603050405020304" pitchFamily="18" charset="0"/>
              </a:rPr>
              <a:t>ư</a:t>
            </a:r>
            <a:r>
              <a:rPr lang="en-US" altLang="en-US" b="1" dirty="0" err="1">
                <a:solidFill>
                  <a:srgbClr val="000000"/>
                </a:solidFill>
                <a:latin typeface="Times New Roman" panose="02020603050405020304" pitchFamily="18" charset="0"/>
                <a:cs typeface="Times New Roman" panose="02020603050405020304" pitchFamily="18" charset="0"/>
              </a:rPr>
              <a:t>ời</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Việt</a:t>
            </a:r>
            <a:r>
              <a:rPr lang="en-US" altLang="en-US" b="1" dirty="0">
                <a:solidFill>
                  <a:srgbClr val="000000"/>
                </a:solidFill>
                <a:latin typeface="Times New Roman" panose="02020603050405020304" pitchFamily="18" charset="0"/>
                <a:cs typeface="Times New Roman" panose="02020603050405020304" pitchFamily="18" charset="0"/>
              </a:rPr>
              <a:t> Nam ta. Th</a:t>
            </a:r>
            <a:r>
              <a:rPr lang="vi-VN" altLang="en-US" b="1" dirty="0">
                <a:solidFill>
                  <a:srgbClr val="000000"/>
                </a:solidFill>
                <a:latin typeface="Times New Roman" panose="02020603050405020304" pitchFamily="18" charset="0"/>
                <a:cs typeface="Times New Roman" panose="02020603050405020304" pitchFamily="18" charset="0"/>
              </a:rPr>
              <a:t>ư</a:t>
            </a:r>
            <a:r>
              <a:rPr lang="en-US" altLang="en-US" b="1" dirty="0" err="1">
                <a:solidFill>
                  <a:srgbClr val="000000"/>
                </a:solidFill>
                <a:latin typeface="Times New Roman" panose="02020603050405020304" pitchFamily="18" charset="0"/>
                <a:cs typeface="Times New Roman" panose="02020603050405020304" pitchFamily="18" charset="0"/>
              </a:rPr>
              <a:t>ờng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vào</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mùa</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xuân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trên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đất</a:t>
            </a:r>
            <a:r>
              <a:rPr lang="en-US" altLang="en-US" b="1" dirty="0">
                <a:solidFill>
                  <a:srgbClr val="000000"/>
                </a:solidFill>
                <a:latin typeface="Times New Roman" panose="02020603050405020304" pitchFamily="18" charset="0"/>
                <a:cs typeface="Times New Roman" panose="02020603050405020304" pitchFamily="18" charset="0"/>
              </a:rPr>
              <a:t> n</a:t>
            </a:r>
            <a:r>
              <a:rPr lang="vi-VN" altLang="en-US" b="1" dirty="0">
                <a:solidFill>
                  <a:srgbClr val="000000"/>
                </a:solidFill>
                <a:latin typeface="Times New Roman" panose="02020603050405020304" pitchFamily="18" charset="0"/>
                <a:cs typeface="Times New Roman" panose="02020603050405020304" pitchFamily="18" charset="0"/>
              </a:rPr>
              <a:t>ư</a:t>
            </a:r>
            <a:r>
              <a:rPr lang="en-US" altLang="en-US" b="1" dirty="0" err="1">
                <a:solidFill>
                  <a:srgbClr val="000000"/>
                </a:solidFill>
                <a:latin typeface="Times New Roman" panose="02020603050405020304" pitchFamily="18" charset="0"/>
                <a:cs typeface="Times New Roman" panose="02020603050405020304" pitchFamily="18" charset="0"/>
              </a:rPr>
              <a:t>ớc</a:t>
            </a:r>
            <a:r>
              <a:rPr lang="en-US" altLang="en-US" b="1" dirty="0">
                <a:solidFill>
                  <a:srgbClr val="000000"/>
                </a:solidFill>
                <a:latin typeface="Times New Roman" panose="02020603050405020304" pitchFamily="18" charset="0"/>
                <a:cs typeface="Times New Roman" panose="02020603050405020304" pitchFamily="18" charset="0"/>
              </a:rPr>
              <a:t> ta </a:t>
            </a:r>
            <a:r>
              <a:rPr lang="en-US" altLang="en-US" b="1" dirty="0" err="1">
                <a:solidFill>
                  <a:srgbClr val="000000"/>
                </a:solidFill>
                <a:latin typeface="Times New Roman" panose="02020603050405020304" pitchFamily="18" charset="0"/>
                <a:cs typeface="Times New Roman" panose="02020603050405020304" pitchFamily="18" charset="0"/>
              </a:rPr>
              <a:t>nhiều</a:t>
            </a:r>
            <a:r>
              <a:rPr lang="en-US" altLang="en-US" b="1" dirty="0">
                <a:solidFill>
                  <a:srgbClr val="000000"/>
                </a:solidFill>
                <a:latin typeface="Times New Roman" panose="02020603050405020304" pitchFamily="18" charset="0"/>
                <a:cs typeface="Times New Roman" panose="02020603050405020304" pitchFamily="18" charset="0"/>
              </a:rPr>
              <a:t> n</a:t>
            </a:r>
            <a:r>
              <a:rPr lang="vi-VN" altLang="en-US" b="1" dirty="0">
                <a:solidFill>
                  <a:srgbClr val="000000"/>
                </a:solidFill>
                <a:latin typeface="Times New Roman" panose="02020603050405020304" pitchFamily="18" charset="0"/>
                <a:cs typeface="Times New Roman" panose="02020603050405020304" pitchFamily="18" charset="0"/>
              </a:rPr>
              <a:t>ơ</a:t>
            </a:r>
            <a:r>
              <a:rPr lang="en-US" altLang="en-US" b="1" dirty="0" err="1">
                <a:solidFill>
                  <a:srgbClr val="000000"/>
                </a:solidFill>
                <a:latin typeface="Times New Roman" panose="02020603050405020304" pitchFamily="18" charset="0"/>
                <a:cs typeface="Times New Roman" panose="02020603050405020304" pitchFamily="18" charset="0"/>
              </a:rPr>
              <a:t>i</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tổ</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chức</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lễ</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hội</a:t>
            </a:r>
            <a:r>
              <a:rPr lang="en-US" altLang="en-US" b="1"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965999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833304-91F2-4830-B9B1-751AA824A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20200" cy="5143500"/>
          </a:xfrm>
          <a:prstGeom prst="rect">
            <a:avLst/>
          </a:prstGeom>
        </p:spPr>
      </p:pic>
      <p:sp>
        <p:nvSpPr>
          <p:cNvPr id="6" name="Google Shape;517;p42">
            <a:extLst>
              <a:ext uri="{FF2B5EF4-FFF2-40B4-BE49-F238E27FC236}">
                <a16:creationId xmlns:a16="http://schemas.microsoft.com/office/drawing/2014/main" id="{BDAC1848-27DE-4647-9D24-7C844CBCCFE3}"/>
              </a:ext>
            </a:extLst>
          </p:cNvPr>
          <p:cNvSpPr txBox="1"/>
          <p:nvPr/>
        </p:nvSpPr>
        <p:spPr>
          <a:xfrm>
            <a:off x="228600" y="209550"/>
            <a:ext cx="8763000" cy="4681913"/>
          </a:xfrm>
          <a:prstGeom prst="rect">
            <a:avLst/>
          </a:prstGeom>
          <a:solidFill>
            <a:srgbClr val="FFFFFF"/>
          </a:solidFill>
          <a:ln w="9525" cap="flat" cmpd="sng">
            <a:solidFill>
              <a:srgbClr val="F0EBE6"/>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1" i="0" u="none" strike="noStrike" kern="0" cap="none" spc="0" normalizeH="0" baseline="0" noProof="0" dirty="0">
              <a:ln>
                <a:noFill/>
              </a:ln>
              <a:solidFill>
                <a:srgbClr val="3F3333"/>
              </a:solidFill>
              <a:effectLst/>
              <a:uLnTx/>
              <a:uFillTx/>
              <a:latin typeface="Merriweather"/>
              <a:ea typeface="Merriweather"/>
              <a:cs typeface="Merriweather"/>
              <a:sym typeface="Merriweather"/>
            </a:endParaRPr>
          </a:p>
        </p:txBody>
      </p:sp>
      <p:sp>
        <p:nvSpPr>
          <p:cNvPr id="10" name="TextBox 2">
            <a:extLst>
              <a:ext uri="{FF2B5EF4-FFF2-40B4-BE49-F238E27FC236}">
                <a16:creationId xmlns:a16="http://schemas.microsoft.com/office/drawing/2014/main" id="{C39BB0CF-CA31-4088-8326-5FDEF8FE745A}"/>
              </a:ext>
            </a:extLst>
          </p:cNvPr>
          <p:cNvSpPr txBox="1">
            <a:spLocks noChangeArrowheads="1"/>
          </p:cNvSpPr>
          <p:nvPr/>
        </p:nvSpPr>
        <p:spPr bwMode="auto">
          <a:xfrm>
            <a:off x="6934200" y="285749"/>
            <a:ext cx="3200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dirty="0" err="1">
                <a:solidFill>
                  <a:srgbClr val="FF5050"/>
                </a:solidFill>
                <a:latin typeface="HP001 Kieu 5H" panose="020B0603050302020204" pitchFamily="34" charset="0"/>
                <a:cs typeface="Times New Roman" panose="02020603050405020304" pitchFamily="18" charset="0"/>
                <a:sym typeface="Arial" panose="020B0604020202020204" pitchFamily="34" charset="0"/>
              </a:rPr>
              <a:t>Hội</a:t>
            </a:r>
            <a:r>
              <a:rPr lang="en-US" altLang="en-US" b="1" dirty="0">
                <a:solidFill>
                  <a:srgbClr val="FF5050"/>
                </a:solidFill>
                <a:latin typeface="HP001 Kieu 5H" panose="020B0603050302020204" pitchFamily="34" charset="0"/>
                <a:cs typeface="Times New Roman" panose="02020603050405020304" pitchFamily="18" charset="0"/>
                <a:sym typeface="Arial" panose="020B0604020202020204" pitchFamily="34" charset="0"/>
              </a:rPr>
              <a:t> </a:t>
            </a:r>
            <a:r>
              <a:rPr lang="en-US" altLang="en-US" b="1" dirty="0" err="1">
                <a:solidFill>
                  <a:srgbClr val="FF5050"/>
                </a:solidFill>
                <a:latin typeface="HP001 Kieu 5H" panose="020B0603050302020204" pitchFamily="34" charset="0"/>
                <a:cs typeface="Times New Roman" panose="02020603050405020304" pitchFamily="18" charset="0"/>
                <a:sym typeface="Arial" panose="020B0604020202020204" pitchFamily="34" charset="0"/>
              </a:rPr>
              <a:t>vật</a:t>
            </a:r>
            <a:endParaRPr lang="en-US" altLang="en-US" b="1" dirty="0">
              <a:solidFill>
                <a:srgbClr val="FF5050"/>
              </a:solidFill>
              <a:latin typeface="HP001 Kieu 5H" panose="020B0603050302020204" pitchFamily="34" charset="0"/>
              <a:cs typeface="Times New Roman" panose="02020603050405020304" pitchFamily="18" charset="0"/>
              <a:sym typeface="Arial" panose="020B0604020202020204" pitchFamily="34" charset="0"/>
            </a:endParaRPr>
          </a:p>
          <a:p>
            <a:pPr>
              <a:lnSpc>
                <a:spcPct val="100000"/>
              </a:lnSpc>
              <a:spcBef>
                <a:spcPct val="0"/>
              </a:spcBef>
              <a:buNone/>
            </a:pPr>
            <a:r>
              <a:rPr lang="en-US" altLang="en-US" sz="1600" b="1" i="1" dirty="0">
                <a:solidFill>
                  <a:srgbClr val="663300"/>
                </a:solidFill>
                <a:latin typeface="HP001 Kieu 5H" panose="020B0603050302020204" pitchFamily="34" charset="0"/>
                <a:cs typeface="Times New Roman" panose="02020603050405020304" pitchFamily="18" charset="0"/>
                <a:sym typeface="Arial" panose="020B0604020202020204" pitchFamily="34" charset="0"/>
              </a:rPr>
              <a:t>       Theo</a:t>
            </a:r>
            <a:r>
              <a:rPr lang="en-US" altLang="en-US" sz="1600" b="1" dirty="0">
                <a:solidFill>
                  <a:srgbClr val="663300"/>
                </a:solidFill>
                <a:latin typeface="HP001 Kieu 5H" panose="020B0603050302020204" pitchFamily="34" charset="0"/>
                <a:cs typeface="Times New Roman" panose="02020603050405020304" pitchFamily="18" charset="0"/>
                <a:sym typeface="Arial" panose="020B0604020202020204" pitchFamily="34" charset="0"/>
              </a:rPr>
              <a:t> Kim </a:t>
            </a:r>
            <a:r>
              <a:rPr lang="en-US" altLang="en-US" sz="1600" b="1" dirty="0" err="1">
                <a:solidFill>
                  <a:srgbClr val="663300"/>
                </a:solidFill>
                <a:latin typeface="HP001 Kieu 5H" panose="020B0603050302020204" pitchFamily="34" charset="0"/>
                <a:cs typeface="Times New Roman" panose="02020603050405020304" pitchFamily="18" charset="0"/>
                <a:sym typeface="Arial" panose="020B0604020202020204" pitchFamily="34" charset="0"/>
              </a:rPr>
              <a:t>Lân</a:t>
            </a:r>
            <a:endParaRPr lang="en-US" altLang="en-US" sz="1600" b="1" dirty="0">
              <a:solidFill>
                <a:srgbClr val="663300"/>
              </a:solidFill>
              <a:latin typeface="HP001 Kieu 5H" panose="020B0603050302020204" pitchFamily="34" charset="0"/>
              <a:cs typeface="Times New Roman" panose="02020603050405020304" pitchFamily="18" charset="0"/>
              <a:sym typeface="Arial" panose="020B0604020202020204" pitchFamily="34" charset="0"/>
            </a:endParaRPr>
          </a:p>
          <a:p>
            <a:pPr>
              <a:lnSpc>
                <a:spcPct val="100000"/>
              </a:lnSpc>
              <a:spcBef>
                <a:spcPct val="0"/>
              </a:spcBef>
              <a:buFontTx/>
              <a:buNone/>
            </a:pPr>
            <a:endParaRPr lang="en-US" altLang="en-US" b="1" dirty="0">
              <a:solidFill>
                <a:srgbClr val="FF5050"/>
              </a:solidFill>
              <a:latin typeface="HP001 Kieu 5H" panose="020B0603050302020204" pitchFamily="34" charset="0"/>
              <a:cs typeface="Times New Roman" panose="02020603050405020304" pitchFamily="18" charset="0"/>
              <a:sym typeface="Arial" panose="020B0604020202020204"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8600" y="285749"/>
            <a:ext cx="6553200" cy="4605713"/>
          </a:xfrm>
          <a:prstGeom prst="rect">
            <a:avLst/>
          </a:prstGeom>
        </p:spPr>
      </p:pic>
    </p:spTree>
    <p:extLst>
      <p:ext uri="{BB962C8B-B14F-4D97-AF65-F5344CB8AC3E}">
        <p14:creationId xmlns:p14="http://schemas.microsoft.com/office/powerpoint/2010/main" val="22310077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9BEA2-8172-4CF3-A51C-093B53747D84}"/>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C23CE828-B95A-4A43-B7B9-30895EE19A1A}"/>
              </a:ext>
            </a:extLst>
          </p:cNvPr>
          <p:cNvSpPr/>
          <p:nvPr/>
        </p:nvSpPr>
        <p:spPr>
          <a:xfrm>
            <a:off x="4136572" y="302559"/>
            <a:ext cx="4354286" cy="3647152"/>
          </a:xfrm>
          <a:prstGeom prst="rect">
            <a:avLst/>
          </a:prstGeom>
        </p:spPr>
        <p:txBody>
          <a:bodyPr wrap="square">
            <a:spAutoFit/>
          </a:bodyPr>
          <a:lstStyle/>
          <a:p>
            <a:pPr algn="just"/>
            <a:r>
              <a:rPr lang="vi-VN" sz="2100" b="1" dirty="0">
                <a:latin typeface="Times New Roman" panose="02020603050405020304" pitchFamily="18" charset="0"/>
                <a:cs typeface="Times New Roman" panose="02020603050405020304" pitchFamily="18" charset="0"/>
              </a:rPr>
              <a:t>Kim Lân</a:t>
            </a:r>
            <a:r>
              <a:rPr lang="vi-VN" sz="2100" dirty="0">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cs typeface="Times New Roman" panose="02020603050405020304" pitchFamily="18" charset="0"/>
              </a:rPr>
              <a:t>1920 - 2007</a:t>
            </a:r>
            <a:r>
              <a:rPr lang="vi-VN" sz="2100" dirty="0">
                <a:latin typeface="Times New Roman" panose="02020603050405020304" pitchFamily="18" charset="0"/>
                <a:cs typeface="Times New Roman" panose="02020603050405020304" pitchFamily="18" charset="0"/>
              </a:rPr>
              <a:t>), tên thật là </a:t>
            </a:r>
            <a:r>
              <a:rPr lang="vi-VN" sz="2100" b="1" dirty="0">
                <a:latin typeface="Times New Roman" panose="02020603050405020304" pitchFamily="18" charset="0"/>
                <a:cs typeface="Times New Roman" panose="02020603050405020304" pitchFamily="18" charset="0"/>
              </a:rPr>
              <a:t>Nguyễn Văn Tài</a:t>
            </a:r>
            <a:r>
              <a:rPr lang="vi-VN" sz="2100" dirty="0">
                <a:latin typeface="Times New Roman" panose="02020603050405020304" pitchFamily="18" charset="0"/>
                <a:cs typeface="Times New Roman" panose="02020603050405020304" pitchFamily="18" charset="0"/>
              </a:rPr>
              <a:t>, là một </a:t>
            </a:r>
            <a:r>
              <a:rPr lang="en-US" sz="2100" dirty="0" err="1">
                <a:latin typeface="Times New Roman" panose="02020603050405020304" pitchFamily="18" charset="0"/>
                <a:cs typeface="Times New Roman" panose="02020603050405020304" pitchFamily="18" charset="0"/>
              </a:rPr>
              <a:t>nhà</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văn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Việt</a:t>
            </a:r>
            <a:r>
              <a:rPr lang="en-US" sz="2100" dirty="0">
                <a:latin typeface="Times New Roman" panose="02020603050405020304" pitchFamily="18" charset="0"/>
                <a:cs typeface="Times New Roman" panose="02020603050405020304" pitchFamily="18" charset="0"/>
              </a:rPr>
              <a:t> Nam</a:t>
            </a:r>
            <a:r>
              <a:rPr lang="vi-VN" sz="2100" dirty="0">
                <a:latin typeface="Times New Roman" panose="02020603050405020304" pitchFamily="18" charset="0"/>
                <a:cs typeface="Times New Roman" panose="02020603050405020304" pitchFamily="18" charset="0"/>
              </a:rPr>
              <a:t>. Ông được biết đến với các tác phẩm văn học như Vợ nhặt, Làng. Ông quê ở </a:t>
            </a:r>
            <a:r>
              <a:rPr lang="en-US" sz="2100" dirty="0" err="1">
                <a:latin typeface="Times New Roman" panose="02020603050405020304" pitchFamily="18" charset="0"/>
                <a:cs typeface="Times New Roman" panose="02020603050405020304" pitchFamily="18" charset="0"/>
              </a:rPr>
              <a:t>làng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Phù</a:t>
            </a:r>
            <a:r>
              <a:rPr lang="en-US" sz="2100" dirty="0">
                <a:latin typeface="Times New Roman" panose="02020603050405020304" pitchFamily="18" charset="0"/>
                <a:cs typeface="Times New Roman" panose="02020603050405020304" pitchFamily="18" charset="0"/>
              </a:rPr>
              <a:t> L</a:t>
            </a:r>
            <a:r>
              <a:rPr lang="vi-VN" sz="2100" dirty="0">
                <a:latin typeface="Times New Roman" panose="02020603050405020304" pitchFamily="18" charset="0"/>
                <a:cs typeface="Times New Roman" panose="02020603050405020304" pitchFamily="18" charset="0"/>
              </a:rPr>
              <a:t>ư</a:t>
            </a:r>
            <a:r>
              <a:rPr lang="en-US" sz="2100" dirty="0">
                <a:latin typeface="Times New Roman" panose="02020603050405020304" pitchFamily="18" charset="0"/>
                <a:cs typeface="Times New Roman" panose="02020603050405020304" pitchFamily="18" charset="0"/>
              </a:rPr>
              <a:t>u</a:t>
            </a:r>
            <a:r>
              <a:rPr lang="vi-VN" sz="2100" dirty="0">
                <a:latin typeface="Times New Roman" panose="02020603050405020304" pitchFamily="18" charset="0"/>
                <a:cs typeface="Times New Roman" panose="02020603050405020304" pitchFamily="18" charset="0"/>
              </a:rPr>
              <a:t>, xã</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Hồng</a:t>
            </a:r>
            <a:r>
              <a:rPr lang="en-US" sz="2100" dirty="0">
                <a:latin typeface="Times New Roman" panose="02020603050405020304" pitchFamily="18" charset="0"/>
                <a:cs typeface="Times New Roman" panose="02020603050405020304" pitchFamily="18" charset="0"/>
              </a:rPr>
              <a:t>,</a:t>
            </a:r>
            <a:r>
              <a:rPr lang="vi-VN" sz="2100" dirty="0">
                <a:latin typeface="Times New Roman" panose="02020603050405020304" pitchFamily="18" charset="0"/>
                <a:cs typeface="Times New Roman" panose="02020603050405020304" pitchFamily="18" charset="0"/>
              </a:rPr>
              <a:t> huyện </a:t>
            </a:r>
            <a:r>
              <a:rPr lang="en-US" sz="2100" dirty="0" err="1">
                <a:latin typeface="Times New Roman" panose="02020603050405020304" pitchFamily="18" charset="0"/>
                <a:cs typeface="Times New Roman" panose="02020603050405020304" pitchFamily="18" charset="0"/>
              </a:rPr>
              <a:t>Từ</a:t>
            </a:r>
            <a:r>
              <a:rPr lang="en-US" sz="2100" dirty="0">
                <a:latin typeface="Times New Roman" panose="02020603050405020304" pitchFamily="18" charset="0"/>
                <a:cs typeface="Times New Roman" panose="02020603050405020304" pitchFamily="18" charset="0"/>
              </a:rPr>
              <a:t> S</a:t>
            </a:r>
            <a:r>
              <a:rPr lang="vi-VN" sz="2100" dirty="0">
                <a:latin typeface="Times New Roman" panose="02020603050405020304" pitchFamily="18" charset="0"/>
                <a:cs typeface="Times New Roman" panose="02020603050405020304" pitchFamily="18" charset="0"/>
              </a:rPr>
              <a:t>ơ</a:t>
            </a:r>
            <a:r>
              <a:rPr lang="en-US" sz="2100" dirty="0">
                <a:latin typeface="Times New Roman" panose="02020603050405020304" pitchFamily="18" charset="0"/>
                <a:cs typeface="Times New Roman" panose="02020603050405020304" pitchFamily="18" charset="0"/>
              </a:rPr>
              <a:t>n </a:t>
            </a:r>
            <a:r>
              <a:rPr lang="vi-VN" sz="2100" dirty="0">
                <a:latin typeface="Times New Roman" panose="02020603050405020304" pitchFamily="18" charset="0"/>
                <a:cs typeface="Times New Roman" panose="02020603050405020304" pitchFamily="18" charset="0"/>
              </a:rPr>
              <a:t>(nay thuộc phường </a:t>
            </a:r>
            <a:r>
              <a:rPr lang="en-US" sz="2100" dirty="0" err="1">
                <a:latin typeface="Times New Roman" panose="02020603050405020304" pitchFamily="18" charset="0"/>
                <a:cs typeface="Times New Roman" panose="02020603050405020304" pitchFamily="18" charset="0"/>
              </a:rPr>
              <a:t>Đông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Ngàn</a:t>
            </a:r>
            <a:r>
              <a:rPr lang="vi-VN" sz="2100" dirty="0">
                <a:latin typeface="Times New Roman" panose="02020603050405020304" pitchFamily="18" charset="0"/>
                <a:cs typeface="Times New Roman" panose="02020603050405020304" pitchFamily="18" charset="0"/>
              </a:rPr>
              <a:t>, thị xã </a:t>
            </a:r>
            <a:r>
              <a:rPr lang="en-US" sz="2100" dirty="0" err="1">
                <a:latin typeface="Times New Roman" panose="02020603050405020304" pitchFamily="18" charset="0"/>
                <a:cs typeface="Times New Roman" panose="02020603050405020304" pitchFamily="18" charset="0"/>
              </a:rPr>
              <a:t>Từ</a:t>
            </a:r>
            <a:r>
              <a:rPr lang="en-US" sz="2100" dirty="0">
                <a:latin typeface="Times New Roman" panose="02020603050405020304" pitchFamily="18" charset="0"/>
                <a:cs typeface="Times New Roman" panose="02020603050405020304" pitchFamily="18" charset="0"/>
              </a:rPr>
              <a:t> S</a:t>
            </a:r>
            <a:r>
              <a:rPr lang="vi-VN" sz="2100" dirty="0">
                <a:latin typeface="Times New Roman" panose="02020603050405020304" pitchFamily="18" charset="0"/>
                <a:cs typeface="Times New Roman" panose="02020603050405020304" pitchFamily="18" charset="0"/>
              </a:rPr>
              <a:t>ơ</a:t>
            </a:r>
            <a:r>
              <a:rPr lang="en-US" sz="2100" dirty="0">
                <a:latin typeface="Times New Roman" panose="02020603050405020304" pitchFamily="18" charset="0"/>
                <a:cs typeface="Times New Roman" panose="02020603050405020304" pitchFamily="18" charset="0"/>
              </a:rPr>
              <a:t>n</a:t>
            </a:r>
            <a:r>
              <a:rPr lang="vi-VN" sz="2100" dirty="0">
                <a:latin typeface="Times New Roman" panose="02020603050405020304" pitchFamily="18" charset="0"/>
                <a:cs typeface="Times New Roman" panose="02020603050405020304" pitchFamily="18" charset="0"/>
              </a:rPr>
              <a:t>), tỉnh </a:t>
            </a:r>
            <a:r>
              <a:rPr lang="en-US" sz="2100" dirty="0" err="1">
                <a:latin typeface="Times New Roman" panose="02020603050405020304" pitchFamily="18" charset="0"/>
                <a:cs typeface="Times New Roman" panose="02020603050405020304" pitchFamily="18" charset="0"/>
              </a:rPr>
              <a:t>Bắc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Ninh</a:t>
            </a:r>
            <a:r>
              <a:rPr lang="en-US" sz="2100" dirty="0">
                <a:latin typeface="Times New Roman" panose="02020603050405020304" pitchFamily="18" charset="0"/>
                <a:cs typeface="Times New Roman" panose="02020603050405020304" pitchFamily="18" charset="0"/>
              </a:rPr>
              <a:t>. </a:t>
            </a:r>
            <a:r>
              <a:rPr lang="vi-VN" sz="2100" dirty="0">
                <a:latin typeface="Times New Roman" panose="02020603050405020304" pitchFamily="18" charset="0"/>
                <a:cs typeface="Times New Roman" panose="02020603050405020304" pitchFamily="18" charset="0"/>
              </a:rPr>
              <a:t>Do hoàn cảnh gia đình khó khăn, ông chỉ được học hết bậc tiểu học rồi phải đi làm. Kim Lân bắt đầu viết truyện ngắn từ năm </a:t>
            </a:r>
            <a:r>
              <a:rPr lang="en-US" sz="2100" dirty="0">
                <a:latin typeface="Times New Roman" panose="02020603050405020304" pitchFamily="18" charset="0"/>
                <a:cs typeface="Times New Roman" panose="02020603050405020304" pitchFamily="18" charset="0"/>
              </a:rPr>
              <a:t>1941.</a:t>
            </a:r>
          </a:p>
        </p:txBody>
      </p:sp>
      <p:pic>
        <p:nvPicPr>
          <p:cNvPr id="5" name="Picture 4">
            <a:extLst>
              <a:ext uri="{FF2B5EF4-FFF2-40B4-BE49-F238E27FC236}">
                <a16:creationId xmlns:a16="http://schemas.microsoft.com/office/drawing/2014/main" id="{2478B2C2-23F6-4716-9264-C07ACAE807C2}"/>
              </a:ext>
            </a:extLst>
          </p:cNvPr>
          <p:cNvPicPr>
            <a:picLocks noChangeAspect="1"/>
          </p:cNvPicPr>
          <p:nvPr/>
        </p:nvPicPr>
        <p:blipFill>
          <a:blip r:embed="rId2" cstate="print"/>
          <a:stretch>
            <a:fillRect/>
          </a:stretch>
        </p:blipFill>
        <p:spPr>
          <a:xfrm>
            <a:off x="163287" y="251139"/>
            <a:ext cx="3739012" cy="4794391"/>
          </a:xfrm>
          <a:prstGeom prst="rect">
            <a:avLst/>
          </a:prstGeom>
        </p:spPr>
      </p:pic>
    </p:spTree>
    <p:extLst>
      <p:ext uri="{BB962C8B-B14F-4D97-AF65-F5344CB8AC3E}">
        <p14:creationId xmlns:p14="http://schemas.microsoft.com/office/powerpoint/2010/main" val="28007378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a:extLst>
              <a:ext uri="{FF2B5EF4-FFF2-40B4-BE49-F238E27FC236}">
                <a16:creationId xmlns:a16="http://schemas.microsoft.com/office/drawing/2014/main" id="{26CE8AD5-9447-4182-AACA-F1750F9686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7">
            <a:extLst>
              <a:ext uri="{FF2B5EF4-FFF2-40B4-BE49-F238E27FC236}">
                <a16:creationId xmlns:a16="http://schemas.microsoft.com/office/drawing/2014/main" id="{21457D40-08F1-48EB-B89F-61F4298C22C9}"/>
              </a:ext>
            </a:extLst>
          </p:cNvPr>
          <p:cNvSpPr txBox="1">
            <a:spLocks noChangeArrowheads="1"/>
          </p:cNvSpPr>
          <p:nvPr/>
        </p:nvSpPr>
        <p:spPr bwMode="auto">
          <a:xfrm>
            <a:off x="1756475" y="796808"/>
            <a:ext cx="591145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2100" b="1">
                <a:solidFill>
                  <a:srgbClr val="FFFFFF"/>
                </a:solidFill>
                <a:latin typeface="HP001 4 hàng" panose="020B0603050302020204" pitchFamily="34" charset="0"/>
              </a:rPr>
              <a:t>Thứ hai ngày 7 tháng 3 năm </a:t>
            </a:r>
            <a:r>
              <a:rPr lang="en-US" altLang="en-US" sz="2100" b="1" dirty="0">
                <a:solidFill>
                  <a:srgbClr val="FFFFFF"/>
                </a:solidFill>
                <a:latin typeface="HP001 4 hàng" panose="020B0603050302020204" pitchFamily="34" charset="0"/>
              </a:rPr>
              <a:t>2022</a:t>
            </a:r>
          </a:p>
        </p:txBody>
      </p:sp>
      <p:sp>
        <p:nvSpPr>
          <p:cNvPr id="4100" name="TextBox 8">
            <a:extLst>
              <a:ext uri="{FF2B5EF4-FFF2-40B4-BE49-F238E27FC236}">
                <a16:creationId xmlns:a16="http://schemas.microsoft.com/office/drawing/2014/main" id="{E958C4C6-06C9-48C7-A53F-FB511F5457CF}"/>
              </a:ext>
            </a:extLst>
          </p:cNvPr>
          <p:cNvSpPr txBox="1">
            <a:spLocks noChangeArrowheads="1"/>
          </p:cNvSpPr>
          <p:nvPr/>
        </p:nvSpPr>
        <p:spPr bwMode="auto">
          <a:xfrm>
            <a:off x="2133600" y="1318052"/>
            <a:ext cx="437792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2100" b="1" dirty="0" err="1">
                <a:solidFill>
                  <a:srgbClr val="FFFFFF"/>
                </a:solidFill>
                <a:latin typeface="HP001 4 hàng" panose="020B0603050302020204" pitchFamily="34" charset="0"/>
              </a:rPr>
              <a:t>Tập</a:t>
            </a:r>
            <a:r>
              <a:rPr lang="en-US" altLang="en-US" sz="2100" b="1" dirty="0">
                <a:solidFill>
                  <a:srgbClr val="FFFFFF"/>
                </a:solidFill>
                <a:latin typeface="HP001 4 hàng" panose="020B0603050302020204" pitchFamily="34" charset="0"/>
              </a:rPr>
              <a:t> </a:t>
            </a:r>
            <a:r>
              <a:rPr lang="en-US" altLang="en-US" sz="2100" b="1" dirty="0" err="1">
                <a:solidFill>
                  <a:srgbClr val="FFFFFF"/>
                </a:solidFill>
                <a:latin typeface="HP001 4 hàng" panose="020B0603050302020204" pitchFamily="34" charset="0"/>
              </a:rPr>
              <a:t>đọc</a:t>
            </a:r>
            <a:r>
              <a:rPr lang="en-US" altLang="en-US" sz="2100" b="1" dirty="0">
                <a:solidFill>
                  <a:srgbClr val="FFFFFF"/>
                </a:solidFill>
                <a:latin typeface="HP001 4 hàng" panose="020B0603050302020204" pitchFamily="34" charset="0"/>
              </a:rPr>
              <a:t> – </a:t>
            </a:r>
            <a:r>
              <a:rPr lang="en-US" altLang="en-US" sz="2100" b="1" dirty="0" err="1">
                <a:solidFill>
                  <a:srgbClr val="FFFFFF"/>
                </a:solidFill>
                <a:latin typeface="HP001 4 hàng" panose="020B0603050302020204" pitchFamily="34" charset="0"/>
              </a:rPr>
              <a:t>Kể</a:t>
            </a:r>
            <a:r>
              <a:rPr lang="en-US" altLang="en-US" sz="2100" b="1" dirty="0">
                <a:solidFill>
                  <a:srgbClr val="FFFFFF"/>
                </a:solidFill>
                <a:latin typeface="HP001 4 hàng" panose="020B0603050302020204" pitchFamily="34" charset="0"/>
              </a:rPr>
              <a:t> </a:t>
            </a:r>
            <a:r>
              <a:rPr lang="en-US" altLang="en-US" sz="2100" b="1" dirty="0" err="1">
                <a:solidFill>
                  <a:srgbClr val="FFFFFF"/>
                </a:solidFill>
                <a:latin typeface="HP001 4 hàng" panose="020B0603050302020204" pitchFamily="34" charset="0"/>
              </a:rPr>
              <a:t>chuyện</a:t>
            </a:r>
            <a:endParaRPr lang="en-US" altLang="en-US" sz="2100" b="1" dirty="0">
              <a:solidFill>
                <a:srgbClr val="FFFFFF"/>
              </a:solidFill>
              <a:latin typeface="HP001 4 hàng" panose="020B0603050302020204" pitchFamily="34" charset="0"/>
            </a:endParaRPr>
          </a:p>
        </p:txBody>
      </p:sp>
      <p:sp>
        <p:nvSpPr>
          <p:cNvPr id="4101" name="TextBox 9">
            <a:extLst>
              <a:ext uri="{FF2B5EF4-FFF2-40B4-BE49-F238E27FC236}">
                <a16:creationId xmlns:a16="http://schemas.microsoft.com/office/drawing/2014/main" id="{DBB4A146-16E0-4223-B233-72DE341E5031}"/>
              </a:ext>
            </a:extLst>
          </p:cNvPr>
          <p:cNvSpPr txBox="1">
            <a:spLocks noChangeArrowheads="1"/>
          </p:cNvSpPr>
          <p:nvPr/>
        </p:nvSpPr>
        <p:spPr bwMode="auto">
          <a:xfrm>
            <a:off x="2362200" y="1829712"/>
            <a:ext cx="487322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2100" b="1" dirty="0">
                <a:solidFill>
                  <a:srgbClr val="FFFF00"/>
                </a:solidFill>
                <a:latin typeface="HP001 4 hàng" panose="020B0603050302020204" pitchFamily="34" charset="0"/>
              </a:rPr>
              <a:t>   </a:t>
            </a:r>
            <a:r>
              <a:rPr lang="en-US" altLang="en-US" sz="2100" b="1" dirty="0" err="1">
                <a:solidFill>
                  <a:srgbClr val="FFFF00"/>
                </a:solidFill>
                <a:latin typeface="HP001 4 hàng" panose="020B0603050302020204" pitchFamily="34" charset="0"/>
              </a:rPr>
              <a:t>Hội</a:t>
            </a:r>
            <a:r>
              <a:rPr lang="en-US" altLang="en-US" sz="2100" b="1" dirty="0">
                <a:solidFill>
                  <a:srgbClr val="FFFF00"/>
                </a:solidFill>
                <a:latin typeface="HP001 4 hàng" panose="020B0603050302020204" pitchFamily="34" charset="0"/>
              </a:rPr>
              <a:t> </a:t>
            </a:r>
            <a:r>
              <a:rPr lang="en-US" altLang="en-US" sz="2100" b="1" dirty="0" err="1">
                <a:solidFill>
                  <a:srgbClr val="FFFF00"/>
                </a:solidFill>
                <a:latin typeface="HP001 4 hàng" panose="020B0603050302020204" pitchFamily="34" charset="0"/>
              </a:rPr>
              <a:t>vật</a:t>
            </a:r>
            <a:endParaRPr lang="en-US" altLang="en-US" sz="2100" b="1" dirty="0">
              <a:solidFill>
                <a:srgbClr val="FFFF00"/>
              </a:solidFill>
              <a:latin typeface="HP001 4 hàng" panose="020B0603050302020204" pitchFamily="34" charset="0"/>
            </a:endParaRPr>
          </a:p>
        </p:txBody>
      </p:sp>
      <p:cxnSp>
        <p:nvCxnSpPr>
          <p:cNvPr id="3" name="Straight Connector 2">
            <a:extLst>
              <a:ext uri="{FF2B5EF4-FFF2-40B4-BE49-F238E27FC236}">
                <a16:creationId xmlns:a16="http://schemas.microsoft.com/office/drawing/2014/main" id="{E56BEA05-7799-40EB-8DDE-ED9D1B5C43E0}"/>
              </a:ext>
            </a:extLst>
          </p:cNvPr>
          <p:cNvCxnSpPr>
            <a:cxnSpLocks/>
          </p:cNvCxnSpPr>
          <p:nvPr/>
        </p:nvCxnSpPr>
        <p:spPr>
          <a:xfrm>
            <a:off x="1295400" y="514350"/>
            <a:ext cx="0" cy="4114800"/>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ình nền đẹp làm giáo 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Box 7"/>
          <p:cNvSpPr txBox="1">
            <a:spLocks noChangeArrowheads="1"/>
          </p:cNvSpPr>
          <p:nvPr/>
        </p:nvSpPr>
        <p:spPr bwMode="auto">
          <a:xfrm>
            <a:off x="3200400" y="2272903"/>
            <a:ext cx="5353050" cy="106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2486" tIns="26243" rIns="52486" bIns="26243">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006600"/>
                </a:solidFill>
                <a:effectLst/>
                <a:uLnTx/>
                <a:uFillTx/>
                <a:latin typeface="Arial" panose="020B0604020202020204" pitchFamily="34" charset="0"/>
                <a:ea typeface="+mn-ea"/>
                <a:cs typeface="Times New Roman" panose="02020603050405020304" pitchFamily="18" charset="0"/>
              </a:rPr>
              <a:t>KHÁM</a:t>
            </a:r>
            <a:r>
              <a:rPr kumimoji="0" lang="en-US" altLang="en-US" sz="6600" b="1" i="0" u="none" strike="noStrike" kern="1200" cap="none" spc="0" normalizeH="0" noProof="0" dirty="0">
                <a:ln>
                  <a:noFill/>
                </a:ln>
                <a:solidFill>
                  <a:srgbClr val="006600"/>
                </a:solidFill>
                <a:effectLst/>
                <a:uLnTx/>
                <a:uFillTx/>
                <a:latin typeface="Arial" panose="020B0604020202020204" pitchFamily="34" charset="0"/>
                <a:ea typeface="+mn-ea"/>
                <a:cs typeface="Times New Roman" panose="02020603050405020304" pitchFamily="18" charset="0"/>
              </a:rPr>
              <a:t> PHÁ</a:t>
            </a:r>
            <a:endParaRPr kumimoji="0" lang="en-US" altLang="en-US" sz="6600" b="1" i="0" u="none" strike="noStrike" kern="1200" cap="none" spc="0" normalizeH="0" baseline="0" noProof="0" dirty="0">
              <a:ln>
                <a:noFill/>
              </a:ln>
              <a:solidFill>
                <a:srgbClr val="006600"/>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31842610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1922253879"/>
</p:tagLst>
</file>

<file path=ppt/tags/tag2.xml><?xml version="1.0" encoding="utf-8"?>
<p:tagLst xmlns:a="http://schemas.openxmlformats.org/drawingml/2006/main" xmlns:r="http://schemas.openxmlformats.org/officeDocument/2006/relationships" xmlns:p="http://schemas.openxmlformats.org/presentationml/2006/main">
  <p:tag name="TIMING" val="|7.5|2.5|3|2.8|3"/>
</p:tagLst>
</file>

<file path=ppt/tags/tag3.xml><?xml version="1.0" encoding="utf-8"?>
<p:tagLst xmlns:a="http://schemas.openxmlformats.org/drawingml/2006/main" xmlns:r="http://schemas.openxmlformats.org/officeDocument/2006/relationships" xmlns:p="http://schemas.openxmlformats.org/presentationml/2006/main">
  <p:tag name="TIMING" val="|17.9"/>
</p:tagLst>
</file>

<file path=ppt/theme/theme1.xml><?xml version="1.0" encoding="utf-8"?>
<a:theme xmlns:a="http://schemas.openxmlformats.org/drawingml/2006/main" name="cute kids">
  <a:themeElements>
    <a:clrScheme name="Simple Light">
      <a:dk1>
        <a:srgbClr val="322F46"/>
      </a:dk1>
      <a:lt1>
        <a:srgbClr val="EBECF3"/>
      </a:lt1>
      <a:dk2>
        <a:srgbClr val="FC476C"/>
      </a:dk2>
      <a:lt2>
        <a:srgbClr val="AFB9E6"/>
      </a:lt2>
      <a:accent1>
        <a:srgbClr val="3CB3B3"/>
      </a:accent1>
      <a:accent2>
        <a:srgbClr val="F8B047"/>
      </a:accent2>
      <a:accent3>
        <a:srgbClr val="FCEED9"/>
      </a:accent3>
      <a:accent4>
        <a:srgbClr val="7F3DEC"/>
      </a:accent4>
      <a:accent5>
        <a:srgbClr val="7CE6CD"/>
      </a:accent5>
      <a:accent6>
        <a:srgbClr val="B6695E"/>
      </a:accent6>
      <a:hlink>
        <a:srgbClr val="0097A7"/>
      </a:hlink>
      <a:folHlink>
        <a:srgbClr val="0097A7"/>
      </a:folHlink>
    </a:clrScheme>
    <a:fontScheme name="Custom 1">
      <a:majorFont>
        <a:latin typeface="Barlow Semi Condensed Black"/>
        <a:ea typeface=""/>
        <a:cs typeface=""/>
      </a:majorFont>
      <a:minorFont>
        <a:latin typeface="Quicksan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ute kids" id="{10C93E90-634D-4876-910C-02F930809AD3}" vid="{24A07130-0136-49AE-B036-4291AEE0E08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iltshire template">
  <a:themeElements>
    <a:clrScheme name="Custom 347">
      <a:dk1>
        <a:srgbClr val="3F3333"/>
      </a:dk1>
      <a:lt1>
        <a:srgbClr val="FFFFFF"/>
      </a:lt1>
      <a:dk2>
        <a:srgbClr val="918484"/>
      </a:dk2>
      <a:lt2>
        <a:srgbClr val="F0EBE6"/>
      </a:lt2>
      <a:accent1>
        <a:srgbClr val="9CA33C"/>
      </a:accent1>
      <a:accent2>
        <a:srgbClr val="FCD104"/>
      </a:accent2>
      <a:accent3>
        <a:srgbClr val="FF9B28"/>
      </a:accent3>
      <a:accent4>
        <a:srgbClr val="EC2928"/>
      </a:accent4>
      <a:accent5>
        <a:srgbClr val="A7362F"/>
      </a:accent5>
      <a:accent6>
        <a:srgbClr val="C56B18"/>
      </a:accent6>
      <a:hlink>
        <a:srgbClr val="A7362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NI-Centu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VNI-Centur" pitchFamily="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ection Break Slide Master">
  <a:themeElements>
    <a:clrScheme name="Allppt-Golden-Egg">
      <a:dk1>
        <a:sysClr val="windowText" lastClr="000000"/>
      </a:dk1>
      <a:lt1>
        <a:sysClr val="window" lastClr="FFFFFF"/>
      </a:lt1>
      <a:dk2>
        <a:srgbClr val="44546A"/>
      </a:dk2>
      <a:lt2>
        <a:srgbClr val="E7E6E6"/>
      </a:lt2>
      <a:accent1>
        <a:srgbClr val="FDBDC7"/>
      </a:accent1>
      <a:accent2>
        <a:srgbClr val="BE8BE2"/>
      </a:accent2>
      <a:accent3>
        <a:srgbClr val="96E5D8"/>
      </a:accent3>
      <a:accent4>
        <a:srgbClr val="85C2F8"/>
      </a:accent4>
      <a:accent5>
        <a:srgbClr val="BFBFBF"/>
      </a:accent5>
      <a:accent6>
        <a:srgbClr val="3F3F3F"/>
      </a:accent6>
      <a:hlink>
        <a:srgbClr val="0563C1"/>
      </a:hlink>
      <a:folHlink>
        <a:srgbClr val="954F72"/>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6963</TotalTime>
  <Words>1738</Words>
  <Application>Microsoft Office PowerPoint</Application>
  <PresentationFormat>Trình chiếu Trên màn hình (16:9)</PresentationFormat>
  <Paragraphs>90</Paragraphs>
  <Slides>44</Slides>
  <Notes>5</Notes>
  <HiddenSlides>0</HiddenSlides>
  <MMClips>1</MMClips>
  <ScaleCrop>false</ScaleCrop>
  <HeadingPairs>
    <vt:vector size="6" baseType="variant">
      <vt:variant>
        <vt:lpstr>Phông được Dùng</vt:lpstr>
      </vt:variant>
      <vt:variant>
        <vt:i4>22</vt:i4>
      </vt:variant>
      <vt:variant>
        <vt:lpstr>Chủ đề</vt:lpstr>
      </vt:variant>
      <vt:variant>
        <vt:i4>9</vt:i4>
      </vt:variant>
      <vt:variant>
        <vt:lpstr>Tiêu đề Bản chiếu</vt:lpstr>
      </vt:variant>
      <vt:variant>
        <vt:i4>44</vt:i4>
      </vt:variant>
    </vt:vector>
  </HeadingPairs>
  <TitlesOfParts>
    <vt:vector size="75" baseType="lpstr">
      <vt:lpstr>等线</vt:lpstr>
      <vt:lpstr>#9Slide03 AllRoundGothic</vt:lpstr>
      <vt:lpstr>Abril Fatface</vt:lpstr>
      <vt:lpstr>Arial</vt:lpstr>
      <vt:lpstr>Assistant</vt:lpstr>
      <vt:lpstr>Calibri</vt:lpstr>
      <vt:lpstr>Calibri Light</vt:lpstr>
      <vt:lpstr>Cambria</vt:lpstr>
      <vt:lpstr>HP001 4 hàng</vt:lpstr>
      <vt:lpstr>HP001 Kieu 5H</vt:lpstr>
      <vt:lpstr>Impact</vt:lpstr>
      <vt:lpstr>Livvic</vt:lpstr>
      <vt:lpstr>Merriweather</vt:lpstr>
      <vt:lpstr>Merriweather Light</vt:lpstr>
      <vt:lpstr>Quicksand Light</vt:lpstr>
      <vt:lpstr>Raleway</vt:lpstr>
      <vt:lpstr>Roboto Condensed Light</vt:lpstr>
      <vt:lpstr>Times New Roman</vt:lpstr>
      <vt:lpstr>Titan One</vt:lpstr>
      <vt:lpstr>Vidaloka</vt:lpstr>
      <vt:lpstr>VNI-Avo</vt:lpstr>
      <vt:lpstr>印品黑体</vt:lpstr>
      <vt:lpstr>cute kids</vt:lpstr>
      <vt:lpstr>Wiltshire template</vt:lpstr>
      <vt:lpstr>Default Design</vt:lpstr>
      <vt:lpstr>1_Section Break Slide Master</vt:lpstr>
      <vt:lpstr>10_Office Theme</vt:lpstr>
      <vt:lpstr>Office 主题​​</vt:lpstr>
      <vt:lpstr>Office Theme</vt:lpstr>
      <vt:lpstr>默认设计模板</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Đọc mẫu</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Hà Nguyễn Thị Thu</cp:lastModifiedBy>
  <cp:revision>400</cp:revision>
  <dcterms:created xsi:type="dcterms:W3CDTF">2018-10-21T02:31:37Z</dcterms:created>
  <dcterms:modified xsi:type="dcterms:W3CDTF">2022-03-07T15:32:49Z</dcterms:modified>
</cp:coreProperties>
</file>